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9"/>
  </p:notesMasterIdLst>
  <p:sldIdLst>
    <p:sldId id="256" r:id="rId2"/>
    <p:sldId id="260" r:id="rId3"/>
    <p:sldId id="292" r:id="rId4"/>
    <p:sldId id="294" r:id="rId5"/>
    <p:sldId id="269" r:id="rId6"/>
    <p:sldId id="258" r:id="rId7"/>
    <p:sldId id="297" r:id="rId8"/>
    <p:sldId id="295" r:id="rId9"/>
    <p:sldId id="296" r:id="rId10"/>
    <p:sldId id="307" r:id="rId11"/>
    <p:sldId id="298" r:id="rId12"/>
    <p:sldId id="300" r:id="rId13"/>
    <p:sldId id="302" r:id="rId14"/>
    <p:sldId id="271" r:id="rId15"/>
    <p:sldId id="306" r:id="rId16"/>
    <p:sldId id="303" r:id="rId17"/>
    <p:sldId id="304" r:id="rId18"/>
  </p:sldIdLst>
  <p:sldSz cx="9144000" cy="5143500" type="screen16x9"/>
  <p:notesSz cx="6858000" cy="9144000"/>
  <p:embeddedFontLst>
    <p:embeddedFont>
      <p:font typeface="Fira Sans Extra Condensed" panose="020F0502020204030204" pitchFamily="34" charset="0"/>
      <p:regular r:id="rId20"/>
      <p:bold r:id="rId21"/>
      <p:italic r:id="rId22"/>
      <p:boldItalic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328" userDrawn="1">
          <p15:clr>
            <a:srgbClr val="9AA0A6"/>
          </p15:clr>
        </p15:guide>
        <p15:guide id="3" pos="5688" userDrawn="1">
          <p15:clr>
            <a:srgbClr val="9AA0A6"/>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250B17-13C7-0443-B570-B5F306A63B98}" name="Jiaying Wu" initials="JW" userId="037bc79441b96c0a" providerId="Windows Live"/>
  <p188:author id="{D4A478E0-AC13-2283-BDD9-9FBD23EB6F17}" name="陈 曌" initials="陈" userId="de48a1b01d142d9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B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6D053E-6942-41CD-B291-DCEC3DB64F54}">
  <a:tblStyle styleId="{4B6D053E-6942-41CD-B291-DCEC3DB64F5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62"/>
    <p:restoredTop sz="91565" autoAdjust="0"/>
  </p:normalViewPr>
  <p:slideViewPr>
    <p:cSldViewPr snapToGrid="0">
      <p:cViewPr varScale="1">
        <p:scale>
          <a:sx n="150" d="100"/>
          <a:sy n="150" d="100"/>
        </p:scale>
        <p:origin x="704" y="160"/>
      </p:cViewPr>
      <p:guideLst>
        <p:guide orient="horz" pos="1620"/>
        <p:guide pos="2328"/>
        <p:guide pos="56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d8e90631ac_0_3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d8e90631ac_0_3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3069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d99cd8487c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8" name="Google Shape;2108;gd99cd8487c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d8e90631ac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d8e90631ac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4595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gd99cd8487c_0_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9" name="Google Shape;2299;gd99cd8487c_0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performance of the models applied in this project is compared using RMSE or R2 and the results are shown in this table. SVD has the lowest RMSE, indicating it has the best fit and good performance in predicting ratings when information of predictors are given. The models using Content-filter and NLP  produced text-based results, and its performance can not be assessed using RMSE.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34663" y="408050"/>
            <a:ext cx="4114800" cy="1795200"/>
          </a:xfrm>
          <a:prstGeom prst="rect">
            <a:avLst/>
          </a:prstGeom>
        </p:spPr>
        <p:txBody>
          <a:bodyPr spcFirstLastPara="1" wrap="square" lIns="91425" tIns="91425" rIns="91425" bIns="91425" anchor="ctr" anchorCtr="0">
            <a:normAutofit/>
          </a:bodyPr>
          <a:lstStyle>
            <a:lvl1pPr lvl="0">
              <a:spcBef>
                <a:spcPts val="0"/>
              </a:spcBef>
              <a:spcAft>
                <a:spcPts val="0"/>
              </a:spcAft>
              <a:buSzPts val="5200"/>
              <a:buNone/>
              <a:defRPr sz="56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34663" y="2213339"/>
            <a:ext cx="4114800" cy="476400"/>
          </a:xfrm>
          <a:prstGeom prst="rect">
            <a:avLst/>
          </a:prstGeom>
        </p:spPr>
        <p:txBody>
          <a:bodyPr spcFirstLastPara="1" wrap="square" lIns="91425" tIns="91425" rIns="91425" bIns="91425" anchor="ctr" anchorCtr="0">
            <a:normAutofit/>
          </a:bodyPr>
          <a:lstStyle>
            <a:lvl1pPr lvl="0">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www.yelp.com/dataset/documentation/main" TargetMode="External"/><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781798" y="182467"/>
            <a:ext cx="9095649" cy="1795200"/>
          </a:xfrm>
          <a:prstGeom prst="rect">
            <a:avLst/>
          </a:prstGeom>
        </p:spPr>
        <p:txBody>
          <a:bodyPr spcFirstLastPara="1" wrap="square" lIns="91425" tIns="91425" rIns="91425" bIns="91425" anchor="ctr" anchorCtr="0">
            <a:noAutofit/>
          </a:bodyPr>
          <a:lstStyle/>
          <a:p>
            <a:pPr marL="0" lvl="0" indent="0" algn="r" rtl="0">
              <a:lnSpc>
                <a:spcPts val="4400"/>
              </a:lnSpc>
              <a:spcBef>
                <a:spcPts val="0"/>
              </a:spcBef>
              <a:spcAft>
                <a:spcPts val="0"/>
              </a:spcAft>
              <a:buNone/>
            </a:pPr>
            <a:r>
              <a:rPr lang="en" sz="2800" dirty="0"/>
              <a:t>Rating Prediction &amp; Recommedation Analysis for </a:t>
            </a:r>
            <a:br>
              <a:rPr lang="en" sz="2800" dirty="0"/>
            </a:br>
            <a:r>
              <a:rPr lang="en" sz="2800" dirty="0"/>
              <a:t>Rest</a:t>
            </a:r>
            <a:r>
              <a:rPr lang="en-US" sz="2800" dirty="0"/>
              <a:t>au</a:t>
            </a:r>
            <a:r>
              <a:rPr lang="en" sz="2800" dirty="0"/>
              <a:t>rants on </a:t>
            </a:r>
            <a:endParaRPr sz="2800" dirty="0">
              <a:solidFill>
                <a:srgbClr val="FF0000"/>
              </a:solidFill>
            </a:endParaRPr>
          </a:p>
        </p:txBody>
      </p:sp>
      <p:sp>
        <p:nvSpPr>
          <p:cNvPr id="47" name="Google Shape;47;p15"/>
          <p:cNvSpPr txBox="1">
            <a:spLocks noGrp="1"/>
          </p:cNvSpPr>
          <p:nvPr>
            <p:ph type="subTitle" idx="1"/>
          </p:nvPr>
        </p:nvSpPr>
        <p:spPr>
          <a:xfrm>
            <a:off x="4911832" y="4317870"/>
            <a:ext cx="4114800" cy="47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Zhao Chen, Jiaying Wu &amp; Chen Li</a:t>
            </a:r>
            <a:endParaRPr i="1" dirty="0"/>
          </a:p>
        </p:txBody>
      </p:sp>
      <p:grpSp>
        <p:nvGrpSpPr>
          <p:cNvPr id="48" name="Google Shape;48;p15"/>
          <p:cNvGrpSpPr/>
          <p:nvPr/>
        </p:nvGrpSpPr>
        <p:grpSpPr>
          <a:xfrm>
            <a:off x="833535" y="1482165"/>
            <a:ext cx="3623510" cy="3379575"/>
            <a:chOff x="4572405" y="1451159"/>
            <a:chExt cx="4114906" cy="3280923"/>
          </a:xfrm>
        </p:grpSpPr>
        <p:sp>
          <p:nvSpPr>
            <p:cNvPr id="49" name="Google Shape;49;p15"/>
            <p:cNvSpPr/>
            <p:nvPr/>
          </p:nvSpPr>
          <p:spPr>
            <a:xfrm>
              <a:off x="4647387" y="4435335"/>
              <a:ext cx="3964941" cy="296747"/>
            </a:xfrm>
            <a:custGeom>
              <a:avLst/>
              <a:gdLst/>
              <a:ahLst/>
              <a:cxnLst/>
              <a:rect l="l" t="t" r="r" b="b"/>
              <a:pathLst>
                <a:path w="129605" h="9700" extrusionOk="0">
                  <a:moveTo>
                    <a:pt x="61472" y="0"/>
                  </a:moveTo>
                  <a:lnTo>
                    <a:pt x="58173" y="13"/>
                  </a:lnTo>
                  <a:lnTo>
                    <a:pt x="54927" y="52"/>
                  </a:lnTo>
                  <a:lnTo>
                    <a:pt x="51746" y="91"/>
                  </a:lnTo>
                  <a:lnTo>
                    <a:pt x="48604" y="144"/>
                  </a:lnTo>
                  <a:lnTo>
                    <a:pt x="45527" y="209"/>
                  </a:lnTo>
                  <a:lnTo>
                    <a:pt x="42516" y="287"/>
                  </a:lnTo>
                  <a:lnTo>
                    <a:pt x="39582" y="378"/>
                  </a:lnTo>
                  <a:lnTo>
                    <a:pt x="36701" y="470"/>
                  </a:lnTo>
                  <a:lnTo>
                    <a:pt x="33911" y="574"/>
                  </a:lnTo>
                  <a:lnTo>
                    <a:pt x="31199" y="691"/>
                  </a:lnTo>
                  <a:lnTo>
                    <a:pt x="28566" y="822"/>
                  </a:lnTo>
                  <a:lnTo>
                    <a:pt x="26023" y="952"/>
                  </a:lnTo>
                  <a:lnTo>
                    <a:pt x="23585" y="1095"/>
                  </a:lnTo>
                  <a:lnTo>
                    <a:pt x="21226" y="1252"/>
                  </a:lnTo>
                  <a:lnTo>
                    <a:pt x="18983" y="1421"/>
                  </a:lnTo>
                  <a:lnTo>
                    <a:pt x="16832" y="1578"/>
                  </a:lnTo>
                  <a:lnTo>
                    <a:pt x="14798" y="1760"/>
                  </a:lnTo>
                  <a:lnTo>
                    <a:pt x="12869" y="1943"/>
                  </a:lnTo>
                  <a:lnTo>
                    <a:pt x="11069" y="2138"/>
                  </a:lnTo>
                  <a:lnTo>
                    <a:pt x="9375" y="2334"/>
                  </a:lnTo>
                  <a:lnTo>
                    <a:pt x="7823" y="2529"/>
                  </a:lnTo>
                  <a:lnTo>
                    <a:pt x="6389" y="2738"/>
                  </a:lnTo>
                  <a:lnTo>
                    <a:pt x="5085" y="2960"/>
                  </a:lnTo>
                  <a:lnTo>
                    <a:pt x="3925" y="3181"/>
                  </a:lnTo>
                  <a:lnTo>
                    <a:pt x="3404" y="3286"/>
                  </a:lnTo>
                  <a:lnTo>
                    <a:pt x="2908" y="3403"/>
                  </a:lnTo>
                  <a:lnTo>
                    <a:pt x="2452" y="3520"/>
                  </a:lnTo>
                  <a:lnTo>
                    <a:pt x="2035" y="3638"/>
                  </a:lnTo>
                  <a:lnTo>
                    <a:pt x="1657" y="3755"/>
                  </a:lnTo>
                  <a:lnTo>
                    <a:pt x="1318" y="3872"/>
                  </a:lnTo>
                  <a:lnTo>
                    <a:pt x="1005" y="3990"/>
                  </a:lnTo>
                  <a:lnTo>
                    <a:pt x="744" y="4107"/>
                  </a:lnTo>
                  <a:lnTo>
                    <a:pt x="522" y="4224"/>
                  </a:lnTo>
                  <a:lnTo>
                    <a:pt x="327" y="4355"/>
                  </a:lnTo>
                  <a:lnTo>
                    <a:pt x="183" y="4472"/>
                  </a:lnTo>
                  <a:lnTo>
                    <a:pt x="131" y="4537"/>
                  </a:lnTo>
                  <a:lnTo>
                    <a:pt x="79" y="4602"/>
                  </a:lnTo>
                  <a:lnTo>
                    <a:pt x="40" y="4655"/>
                  </a:lnTo>
                  <a:lnTo>
                    <a:pt x="14" y="4720"/>
                  </a:lnTo>
                  <a:lnTo>
                    <a:pt x="1" y="4785"/>
                  </a:lnTo>
                  <a:lnTo>
                    <a:pt x="1" y="4850"/>
                  </a:lnTo>
                  <a:lnTo>
                    <a:pt x="1" y="4902"/>
                  </a:lnTo>
                  <a:lnTo>
                    <a:pt x="14" y="4967"/>
                  </a:lnTo>
                  <a:lnTo>
                    <a:pt x="40" y="5033"/>
                  </a:lnTo>
                  <a:lnTo>
                    <a:pt x="79" y="5098"/>
                  </a:lnTo>
                  <a:lnTo>
                    <a:pt x="131" y="5163"/>
                  </a:lnTo>
                  <a:lnTo>
                    <a:pt x="183" y="5215"/>
                  </a:lnTo>
                  <a:lnTo>
                    <a:pt x="327" y="5346"/>
                  </a:lnTo>
                  <a:lnTo>
                    <a:pt x="522" y="5463"/>
                  </a:lnTo>
                  <a:lnTo>
                    <a:pt x="744" y="5580"/>
                  </a:lnTo>
                  <a:lnTo>
                    <a:pt x="1005" y="5711"/>
                  </a:lnTo>
                  <a:lnTo>
                    <a:pt x="1318" y="5828"/>
                  </a:lnTo>
                  <a:lnTo>
                    <a:pt x="1657" y="5945"/>
                  </a:lnTo>
                  <a:lnTo>
                    <a:pt x="2035" y="6063"/>
                  </a:lnTo>
                  <a:lnTo>
                    <a:pt x="2452" y="6180"/>
                  </a:lnTo>
                  <a:lnTo>
                    <a:pt x="2908" y="6284"/>
                  </a:lnTo>
                  <a:lnTo>
                    <a:pt x="3404" y="6402"/>
                  </a:lnTo>
                  <a:lnTo>
                    <a:pt x="3925" y="6519"/>
                  </a:lnTo>
                  <a:lnTo>
                    <a:pt x="5085" y="6741"/>
                  </a:lnTo>
                  <a:lnTo>
                    <a:pt x="6389" y="6949"/>
                  </a:lnTo>
                  <a:lnTo>
                    <a:pt x="7823" y="7158"/>
                  </a:lnTo>
                  <a:lnTo>
                    <a:pt x="9375" y="7366"/>
                  </a:lnTo>
                  <a:lnTo>
                    <a:pt x="11069" y="7562"/>
                  </a:lnTo>
                  <a:lnTo>
                    <a:pt x="12869" y="7744"/>
                  </a:lnTo>
                  <a:lnTo>
                    <a:pt x="14798" y="7927"/>
                  </a:lnTo>
                  <a:lnTo>
                    <a:pt x="16832" y="8109"/>
                  </a:lnTo>
                  <a:lnTo>
                    <a:pt x="18983" y="8279"/>
                  </a:lnTo>
                  <a:lnTo>
                    <a:pt x="21226" y="8435"/>
                  </a:lnTo>
                  <a:lnTo>
                    <a:pt x="23585" y="8592"/>
                  </a:lnTo>
                  <a:lnTo>
                    <a:pt x="26023" y="8735"/>
                  </a:lnTo>
                  <a:lnTo>
                    <a:pt x="28566" y="8866"/>
                  </a:lnTo>
                  <a:lnTo>
                    <a:pt x="31199" y="8996"/>
                  </a:lnTo>
                  <a:lnTo>
                    <a:pt x="33911" y="9113"/>
                  </a:lnTo>
                  <a:lnTo>
                    <a:pt x="36701" y="9218"/>
                  </a:lnTo>
                  <a:lnTo>
                    <a:pt x="39582" y="9322"/>
                  </a:lnTo>
                  <a:lnTo>
                    <a:pt x="42516" y="9400"/>
                  </a:lnTo>
                  <a:lnTo>
                    <a:pt x="45527" y="9478"/>
                  </a:lnTo>
                  <a:lnTo>
                    <a:pt x="48604" y="9544"/>
                  </a:lnTo>
                  <a:lnTo>
                    <a:pt x="51746" y="9596"/>
                  </a:lnTo>
                  <a:lnTo>
                    <a:pt x="54927" y="9648"/>
                  </a:lnTo>
                  <a:lnTo>
                    <a:pt x="58173" y="9674"/>
                  </a:lnTo>
                  <a:lnTo>
                    <a:pt x="61472" y="9687"/>
                  </a:lnTo>
                  <a:lnTo>
                    <a:pt x="64796" y="9700"/>
                  </a:lnTo>
                  <a:lnTo>
                    <a:pt x="68134" y="9687"/>
                  </a:lnTo>
                  <a:lnTo>
                    <a:pt x="71432" y="9674"/>
                  </a:lnTo>
                  <a:lnTo>
                    <a:pt x="74666" y="9648"/>
                  </a:lnTo>
                  <a:lnTo>
                    <a:pt x="77860" y="9596"/>
                  </a:lnTo>
                  <a:lnTo>
                    <a:pt x="81002" y="9544"/>
                  </a:lnTo>
                  <a:lnTo>
                    <a:pt x="84066" y="9478"/>
                  </a:lnTo>
                  <a:lnTo>
                    <a:pt x="87077" y="9400"/>
                  </a:lnTo>
                  <a:lnTo>
                    <a:pt x="90024" y="9322"/>
                  </a:lnTo>
                  <a:lnTo>
                    <a:pt x="92892" y="9218"/>
                  </a:lnTo>
                  <a:lnTo>
                    <a:pt x="95695" y="9113"/>
                  </a:lnTo>
                  <a:lnTo>
                    <a:pt x="98407" y="8996"/>
                  </a:lnTo>
                  <a:lnTo>
                    <a:pt x="101027" y="8866"/>
                  </a:lnTo>
                  <a:lnTo>
                    <a:pt x="103569" y="8735"/>
                  </a:lnTo>
                  <a:lnTo>
                    <a:pt x="106020" y="8592"/>
                  </a:lnTo>
                  <a:lnTo>
                    <a:pt x="108367" y="8435"/>
                  </a:lnTo>
                  <a:lnTo>
                    <a:pt x="110623" y="8279"/>
                  </a:lnTo>
                  <a:lnTo>
                    <a:pt x="112774" y="8109"/>
                  </a:lnTo>
                  <a:lnTo>
                    <a:pt x="114808" y="7927"/>
                  </a:lnTo>
                  <a:lnTo>
                    <a:pt x="116724" y="7744"/>
                  </a:lnTo>
                  <a:lnTo>
                    <a:pt x="118536" y="7562"/>
                  </a:lnTo>
                  <a:lnTo>
                    <a:pt x="120218" y="7366"/>
                  </a:lnTo>
                  <a:lnTo>
                    <a:pt x="121783" y="7158"/>
                  </a:lnTo>
                  <a:lnTo>
                    <a:pt x="123217" y="6949"/>
                  </a:lnTo>
                  <a:lnTo>
                    <a:pt x="124507" y="6741"/>
                  </a:lnTo>
                  <a:lnTo>
                    <a:pt x="125668" y="6519"/>
                  </a:lnTo>
                  <a:lnTo>
                    <a:pt x="126202" y="6402"/>
                  </a:lnTo>
                  <a:lnTo>
                    <a:pt x="126685" y="6284"/>
                  </a:lnTo>
                  <a:lnTo>
                    <a:pt x="127141" y="6180"/>
                  </a:lnTo>
                  <a:lnTo>
                    <a:pt x="127558" y="6063"/>
                  </a:lnTo>
                  <a:lnTo>
                    <a:pt x="127949" y="5945"/>
                  </a:lnTo>
                  <a:lnTo>
                    <a:pt x="128288" y="5828"/>
                  </a:lnTo>
                  <a:lnTo>
                    <a:pt x="128588" y="5711"/>
                  </a:lnTo>
                  <a:lnTo>
                    <a:pt x="128862" y="5580"/>
                  </a:lnTo>
                  <a:lnTo>
                    <a:pt x="129084" y="5463"/>
                  </a:lnTo>
                  <a:lnTo>
                    <a:pt x="129266" y="5346"/>
                  </a:lnTo>
                  <a:lnTo>
                    <a:pt x="129409" y="5215"/>
                  </a:lnTo>
                  <a:lnTo>
                    <a:pt x="129475" y="5163"/>
                  </a:lnTo>
                  <a:lnTo>
                    <a:pt x="129514" y="5098"/>
                  </a:lnTo>
                  <a:lnTo>
                    <a:pt x="129553" y="5033"/>
                  </a:lnTo>
                  <a:lnTo>
                    <a:pt x="129579" y="4967"/>
                  </a:lnTo>
                  <a:lnTo>
                    <a:pt x="129605" y="4902"/>
                  </a:lnTo>
                  <a:lnTo>
                    <a:pt x="129605" y="4850"/>
                  </a:lnTo>
                  <a:lnTo>
                    <a:pt x="129605" y="4785"/>
                  </a:lnTo>
                  <a:lnTo>
                    <a:pt x="129579" y="4720"/>
                  </a:lnTo>
                  <a:lnTo>
                    <a:pt x="129553" y="4655"/>
                  </a:lnTo>
                  <a:lnTo>
                    <a:pt x="129514" y="4602"/>
                  </a:lnTo>
                  <a:lnTo>
                    <a:pt x="129475" y="4537"/>
                  </a:lnTo>
                  <a:lnTo>
                    <a:pt x="129409" y="4472"/>
                  </a:lnTo>
                  <a:lnTo>
                    <a:pt x="129266" y="4355"/>
                  </a:lnTo>
                  <a:lnTo>
                    <a:pt x="129084" y="4224"/>
                  </a:lnTo>
                  <a:lnTo>
                    <a:pt x="128862" y="4107"/>
                  </a:lnTo>
                  <a:lnTo>
                    <a:pt x="128588" y="3990"/>
                  </a:lnTo>
                  <a:lnTo>
                    <a:pt x="128288" y="3872"/>
                  </a:lnTo>
                  <a:lnTo>
                    <a:pt x="127949" y="3755"/>
                  </a:lnTo>
                  <a:lnTo>
                    <a:pt x="127558" y="3638"/>
                  </a:lnTo>
                  <a:lnTo>
                    <a:pt x="127141" y="3520"/>
                  </a:lnTo>
                  <a:lnTo>
                    <a:pt x="126685" y="3403"/>
                  </a:lnTo>
                  <a:lnTo>
                    <a:pt x="126202" y="3286"/>
                  </a:lnTo>
                  <a:lnTo>
                    <a:pt x="125668" y="3181"/>
                  </a:lnTo>
                  <a:lnTo>
                    <a:pt x="124507" y="2960"/>
                  </a:lnTo>
                  <a:lnTo>
                    <a:pt x="123217" y="2738"/>
                  </a:lnTo>
                  <a:lnTo>
                    <a:pt x="121783" y="2529"/>
                  </a:lnTo>
                  <a:lnTo>
                    <a:pt x="120218" y="2334"/>
                  </a:lnTo>
                  <a:lnTo>
                    <a:pt x="118536" y="2138"/>
                  </a:lnTo>
                  <a:lnTo>
                    <a:pt x="116724" y="1943"/>
                  </a:lnTo>
                  <a:lnTo>
                    <a:pt x="114808" y="1760"/>
                  </a:lnTo>
                  <a:lnTo>
                    <a:pt x="112774" y="1578"/>
                  </a:lnTo>
                  <a:lnTo>
                    <a:pt x="110623" y="1421"/>
                  </a:lnTo>
                  <a:lnTo>
                    <a:pt x="108367" y="1252"/>
                  </a:lnTo>
                  <a:lnTo>
                    <a:pt x="106020" y="1095"/>
                  </a:lnTo>
                  <a:lnTo>
                    <a:pt x="103569" y="952"/>
                  </a:lnTo>
                  <a:lnTo>
                    <a:pt x="101027" y="822"/>
                  </a:lnTo>
                  <a:lnTo>
                    <a:pt x="98407" y="691"/>
                  </a:lnTo>
                  <a:lnTo>
                    <a:pt x="95695" y="574"/>
                  </a:lnTo>
                  <a:lnTo>
                    <a:pt x="92892" y="470"/>
                  </a:lnTo>
                  <a:lnTo>
                    <a:pt x="90024" y="378"/>
                  </a:lnTo>
                  <a:lnTo>
                    <a:pt x="87077" y="287"/>
                  </a:lnTo>
                  <a:lnTo>
                    <a:pt x="84066" y="209"/>
                  </a:lnTo>
                  <a:lnTo>
                    <a:pt x="81002" y="144"/>
                  </a:lnTo>
                  <a:lnTo>
                    <a:pt x="77860" y="91"/>
                  </a:lnTo>
                  <a:lnTo>
                    <a:pt x="74666" y="52"/>
                  </a:lnTo>
                  <a:lnTo>
                    <a:pt x="71432" y="13"/>
                  </a:lnTo>
                  <a:lnTo>
                    <a:pt x="68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5"/>
            <p:cNvSpPr/>
            <p:nvPr/>
          </p:nvSpPr>
          <p:spPr>
            <a:xfrm>
              <a:off x="4647387" y="4435335"/>
              <a:ext cx="3964941" cy="296747"/>
            </a:xfrm>
            <a:custGeom>
              <a:avLst/>
              <a:gdLst/>
              <a:ahLst/>
              <a:cxnLst/>
              <a:rect l="l" t="t" r="r" b="b"/>
              <a:pathLst>
                <a:path w="129605" h="9700" fill="none" extrusionOk="0">
                  <a:moveTo>
                    <a:pt x="64796" y="0"/>
                  </a:moveTo>
                  <a:lnTo>
                    <a:pt x="64796" y="0"/>
                  </a:lnTo>
                  <a:lnTo>
                    <a:pt x="61472" y="0"/>
                  </a:lnTo>
                  <a:lnTo>
                    <a:pt x="58173" y="13"/>
                  </a:lnTo>
                  <a:lnTo>
                    <a:pt x="54927" y="52"/>
                  </a:lnTo>
                  <a:lnTo>
                    <a:pt x="51746" y="91"/>
                  </a:lnTo>
                  <a:lnTo>
                    <a:pt x="48604" y="144"/>
                  </a:lnTo>
                  <a:lnTo>
                    <a:pt x="45527" y="209"/>
                  </a:lnTo>
                  <a:lnTo>
                    <a:pt x="42516" y="287"/>
                  </a:lnTo>
                  <a:lnTo>
                    <a:pt x="39582" y="378"/>
                  </a:lnTo>
                  <a:lnTo>
                    <a:pt x="36701" y="470"/>
                  </a:lnTo>
                  <a:lnTo>
                    <a:pt x="33911" y="574"/>
                  </a:lnTo>
                  <a:lnTo>
                    <a:pt x="31199" y="691"/>
                  </a:lnTo>
                  <a:lnTo>
                    <a:pt x="28566" y="822"/>
                  </a:lnTo>
                  <a:lnTo>
                    <a:pt x="26023" y="952"/>
                  </a:lnTo>
                  <a:lnTo>
                    <a:pt x="23585" y="1095"/>
                  </a:lnTo>
                  <a:lnTo>
                    <a:pt x="21226" y="1252"/>
                  </a:lnTo>
                  <a:lnTo>
                    <a:pt x="18983" y="1421"/>
                  </a:lnTo>
                  <a:lnTo>
                    <a:pt x="16832" y="1578"/>
                  </a:lnTo>
                  <a:lnTo>
                    <a:pt x="14798" y="1760"/>
                  </a:lnTo>
                  <a:lnTo>
                    <a:pt x="12869" y="1943"/>
                  </a:lnTo>
                  <a:lnTo>
                    <a:pt x="11069" y="2138"/>
                  </a:lnTo>
                  <a:lnTo>
                    <a:pt x="9375" y="2334"/>
                  </a:lnTo>
                  <a:lnTo>
                    <a:pt x="7823" y="2529"/>
                  </a:lnTo>
                  <a:lnTo>
                    <a:pt x="6389" y="2738"/>
                  </a:lnTo>
                  <a:lnTo>
                    <a:pt x="5085" y="2960"/>
                  </a:lnTo>
                  <a:lnTo>
                    <a:pt x="3925" y="3181"/>
                  </a:lnTo>
                  <a:lnTo>
                    <a:pt x="3404" y="3286"/>
                  </a:lnTo>
                  <a:lnTo>
                    <a:pt x="2908" y="3403"/>
                  </a:lnTo>
                  <a:lnTo>
                    <a:pt x="2452" y="3520"/>
                  </a:lnTo>
                  <a:lnTo>
                    <a:pt x="2035" y="3638"/>
                  </a:lnTo>
                  <a:lnTo>
                    <a:pt x="1657" y="3755"/>
                  </a:lnTo>
                  <a:lnTo>
                    <a:pt x="1318" y="3872"/>
                  </a:lnTo>
                  <a:lnTo>
                    <a:pt x="1005" y="3990"/>
                  </a:lnTo>
                  <a:lnTo>
                    <a:pt x="744" y="4107"/>
                  </a:lnTo>
                  <a:lnTo>
                    <a:pt x="522" y="4224"/>
                  </a:lnTo>
                  <a:lnTo>
                    <a:pt x="327" y="4355"/>
                  </a:lnTo>
                  <a:lnTo>
                    <a:pt x="183" y="4472"/>
                  </a:lnTo>
                  <a:lnTo>
                    <a:pt x="131" y="4537"/>
                  </a:lnTo>
                  <a:lnTo>
                    <a:pt x="79" y="4602"/>
                  </a:lnTo>
                  <a:lnTo>
                    <a:pt x="40" y="4655"/>
                  </a:lnTo>
                  <a:lnTo>
                    <a:pt x="14" y="4720"/>
                  </a:lnTo>
                  <a:lnTo>
                    <a:pt x="1" y="4785"/>
                  </a:lnTo>
                  <a:lnTo>
                    <a:pt x="1" y="4850"/>
                  </a:lnTo>
                  <a:lnTo>
                    <a:pt x="1" y="4850"/>
                  </a:lnTo>
                  <a:lnTo>
                    <a:pt x="1" y="4902"/>
                  </a:lnTo>
                  <a:lnTo>
                    <a:pt x="14" y="4967"/>
                  </a:lnTo>
                  <a:lnTo>
                    <a:pt x="40" y="5033"/>
                  </a:lnTo>
                  <a:lnTo>
                    <a:pt x="79" y="5098"/>
                  </a:lnTo>
                  <a:lnTo>
                    <a:pt x="131" y="5163"/>
                  </a:lnTo>
                  <a:lnTo>
                    <a:pt x="183" y="5215"/>
                  </a:lnTo>
                  <a:lnTo>
                    <a:pt x="327" y="5346"/>
                  </a:lnTo>
                  <a:lnTo>
                    <a:pt x="522" y="5463"/>
                  </a:lnTo>
                  <a:lnTo>
                    <a:pt x="744" y="5580"/>
                  </a:lnTo>
                  <a:lnTo>
                    <a:pt x="1005" y="5711"/>
                  </a:lnTo>
                  <a:lnTo>
                    <a:pt x="1318" y="5828"/>
                  </a:lnTo>
                  <a:lnTo>
                    <a:pt x="1657" y="5945"/>
                  </a:lnTo>
                  <a:lnTo>
                    <a:pt x="2035" y="6063"/>
                  </a:lnTo>
                  <a:lnTo>
                    <a:pt x="2452" y="6180"/>
                  </a:lnTo>
                  <a:lnTo>
                    <a:pt x="2908" y="6284"/>
                  </a:lnTo>
                  <a:lnTo>
                    <a:pt x="3404" y="6402"/>
                  </a:lnTo>
                  <a:lnTo>
                    <a:pt x="3925" y="6519"/>
                  </a:lnTo>
                  <a:lnTo>
                    <a:pt x="5085" y="6741"/>
                  </a:lnTo>
                  <a:lnTo>
                    <a:pt x="6389" y="6949"/>
                  </a:lnTo>
                  <a:lnTo>
                    <a:pt x="7823" y="7158"/>
                  </a:lnTo>
                  <a:lnTo>
                    <a:pt x="9375" y="7366"/>
                  </a:lnTo>
                  <a:lnTo>
                    <a:pt x="11069" y="7562"/>
                  </a:lnTo>
                  <a:lnTo>
                    <a:pt x="12869" y="7744"/>
                  </a:lnTo>
                  <a:lnTo>
                    <a:pt x="14798" y="7927"/>
                  </a:lnTo>
                  <a:lnTo>
                    <a:pt x="16832" y="8109"/>
                  </a:lnTo>
                  <a:lnTo>
                    <a:pt x="18983" y="8279"/>
                  </a:lnTo>
                  <a:lnTo>
                    <a:pt x="21226" y="8435"/>
                  </a:lnTo>
                  <a:lnTo>
                    <a:pt x="23585" y="8592"/>
                  </a:lnTo>
                  <a:lnTo>
                    <a:pt x="26023" y="8735"/>
                  </a:lnTo>
                  <a:lnTo>
                    <a:pt x="28566" y="8866"/>
                  </a:lnTo>
                  <a:lnTo>
                    <a:pt x="31199" y="8996"/>
                  </a:lnTo>
                  <a:lnTo>
                    <a:pt x="33911" y="9113"/>
                  </a:lnTo>
                  <a:lnTo>
                    <a:pt x="36701" y="9218"/>
                  </a:lnTo>
                  <a:lnTo>
                    <a:pt x="39582" y="9322"/>
                  </a:lnTo>
                  <a:lnTo>
                    <a:pt x="42516" y="9400"/>
                  </a:lnTo>
                  <a:lnTo>
                    <a:pt x="45527" y="9478"/>
                  </a:lnTo>
                  <a:lnTo>
                    <a:pt x="48604" y="9544"/>
                  </a:lnTo>
                  <a:lnTo>
                    <a:pt x="51746" y="9596"/>
                  </a:lnTo>
                  <a:lnTo>
                    <a:pt x="54927" y="9648"/>
                  </a:lnTo>
                  <a:lnTo>
                    <a:pt x="58173" y="9674"/>
                  </a:lnTo>
                  <a:lnTo>
                    <a:pt x="61472" y="9687"/>
                  </a:lnTo>
                  <a:lnTo>
                    <a:pt x="64796" y="9700"/>
                  </a:lnTo>
                  <a:lnTo>
                    <a:pt x="64796" y="9700"/>
                  </a:lnTo>
                  <a:lnTo>
                    <a:pt x="68134" y="9687"/>
                  </a:lnTo>
                  <a:lnTo>
                    <a:pt x="71432" y="9674"/>
                  </a:lnTo>
                  <a:lnTo>
                    <a:pt x="74666" y="9648"/>
                  </a:lnTo>
                  <a:lnTo>
                    <a:pt x="77860" y="9596"/>
                  </a:lnTo>
                  <a:lnTo>
                    <a:pt x="81002" y="9544"/>
                  </a:lnTo>
                  <a:lnTo>
                    <a:pt x="84066" y="9478"/>
                  </a:lnTo>
                  <a:lnTo>
                    <a:pt x="87077" y="9400"/>
                  </a:lnTo>
                  <a:lnTo>
                    <a:pt x="90024" y="9322"/>
                  </a:lnTo>
                  <a:lnTo>
                    <a:pt x="92892" y="9218"/>
                  </a:lnTo>
                  <a:lnTo>
                    <a:pt x="95695" y="9113"/>
                  </a:lnTo>
                  <a:lnTo>
                    <a:pt x="98407" y="8996"/>
                  </a:lnTo>
                  <a:lnTo>
                    <a:pt x="101027" y="8866"/>
                  </a:lnTo>
                  <a:lnTo>
                    <a:pt x="103569" y="8735"/>
                  </a:lnTo>
                  <a:lnTo>
                    <a:pt x="106020" y="8592"/>
                  </a:lnTo>
                  <a:lnTo>
                    <a:pt x="108367" y="8435"/>
                  </a:lnTo>
                  <a:lnTo>
                    <a:pt x="110623" y="8279"/>
                  </a:lnTo>
                  <a:lnTo>
                    <a:pt x="112774" y="8109"/>
                  </a:lnTo>
                  <a:lnTo>
                    <a:pt x="114808" y="7927"/>
                  </a:lnTo>
                  <a:lnTo>
                    <a:pt x="116724" y="7744"/>
                  </a:lnTo>
                  <a:lnTo>
                    <a:pt x="118536" y="7562"/>
                  </a:lnTo>
                  <a:lnTo>
                    <a:pt x="120218" y="7366"/>
                  </a:lnTo>
                  <a:lnTo>
                    <a:pt x="121783" y="7158"/>
                  </a:lnTo>
                  <a:lnTo>
                    <a:pt x="123217" y="6949"/>
                  </a:lnTo>
                  <a:lnTo>
                    <a:pt x="124507" y="6741"/>
                  </a:lnTo>
                  <a:lnTo>
                    <a:pt x="125668" y="6519"/>
                  </a:lnTo>
                  <a:lnTo>
                    <a:pt x="126202" y="6402"/>
                  </a:lnTo>
                  <a:lnTo>
                    <a:pt x="126685" y="6284"/>
                  </a:lnTo>
                  <a:lnTo>
                    <a:pt x="127141" y="6180"/>
                  </a:lnTo>
                  <a:lnTo>
                    <a:pt x="127558" y="6063"/>
                  </a:lnTo>
                  <a:lnTo>
                    <a:pt x="127949" y="5945"/>
                  </a:lnTo>
                  <a:lnTo>
                    <a:pt x="128288" y="5828"/>
                  </a:lnTo>
                  <a:lnTo>
                    <a:pt x="128588" y="5711"/>
                  </a:lnTo>
                  <a:lnTo>
                    <a:pt x="128862" y="5580"/>
                  </a:lnTo>
                  <a:lnTo>
                    <a:pt x="129084" y="5463"/>
                  </a:lnTo>
                  <a:lnTo>
                    <a:pt x="129266" y="5346"/>
                  </a:lnTo>
                  <a:lnTo>
                    <a:pt x="129409" y="5215"/>
                  </a:lnTo>
                  <a:lnTo>
                    <a:pt x="129475" y="5163"/>
                  </a:lnTo>
                  <a:lnTo>
                    <a:pt x="129514" y="5098"/>
                  </a:lnTo>
                  <a:lnTo>
                    <a:pt x="129553" y="5033"/>
                  </a:lnTo>
                  <a:lnTo>
                    <a:pt x="129579" y="4967"/>
                  </a:lnTo>
                  <a:lnTo>
                    <a:pt x="129605" y="4902"/>
                  </a:lnTo>
                  <a:lnTo>
                    <a:pt x="129605" y="4850"/>
                  </a:lnTo>
                  <a:lnTo>
                    <a:pt x="129605" y="4850"/>
                  </a:lnTo>
                  <a:lnTo>
                    <a:pt x="129605" y="4785"/>
                  </a:lnTo>
                  <a:lnTo>
                    <a:pt x="129579" y="4720"/>
                  </a:lnTo>
                  <a:lnTo>
                    <a:pt x="129553" y="4655"/>
                  </a:lnTo>
                  <a:lnTo>
                    <a:pt x="129514" y="4602"/>
                  </a:lnTo>
                  <a:lnTo>
                    <a:pt x="129475" y="4537"/>
                  </a:lnTo>
                  <a:lnTo>
                    <a:pt x="129409" y="4472"/>
                  </a:lnTo>
                  <a:lnTo>
                    <a:pt x="129266" y="4355"/>
                  </a:lnTo>
                  <a:lnTo>
                    <a:pt x="129084" y="4224"/>
                  </a:lnTo>
                  <a:lnTo>
                    <a:pt x="128862" y="4107"/>
                  </a:lnTo>
                  <a:lnTo>
                    <a:pt x="128588" y="3990"/>
                  </a:lnTo>
                  <a:lnTo>
                    <a:pt x="128288" y="3872"/>
                  </a:lnTo>
                  <a:lnTo>
                    <a:pt x="127949" y="3755"/>
                  </a:lnTo>
                  <a:lnTo>
                    <a:pt x="127558" y="3638"/>
                  </a:lnTo>
                  <a:lnTo>
                    <a:pt x="127141" y="3520"/>
                  </a:lnTo>
                  <a:lnTo>
                    <a:pt x="126685" y="3403"/>
                  </a:lnTo>
                  <a:lnTo>
                    <a:pt x="126202" y="3286"/>
                  </a:lnTo>
                  <a:lnTo>
                    <a:pt x="125668" y="3181"/>
                  </a:lnTo>
                  <a:lnTo>
                    <a:pt x="124507" y="2960"/>
                  </a:lnTo>
                  <a:lnTo>
                    <a:pt x="123217" y="2738"/>
                  </a:lnTo>
                  <a:lnTo>
                    <a:pt x="121783" y="2529"/>
                  </a:lnTo>
                  <a:lnTo>
                    <a:pt x="120218" y="2334"/>
                  </a:lnTo>
                  <a:lnTo>
                    <a:pt x="118536" y="2138"/>
                  </a:lnTo>
                  <a:lnTo>
                    <a:pt x="116724" y="1943"/>
                  </a:lnTo>
                  <a:lnTo>
                    <a:pt x="114808" y="1760"/>
                  </a:lnTo>
                  <a:lnTo>
                    <a:pt x="112774" y="1578"/>
                  </a:lnTo>
                  <a:lnTo>
                    <a:pt x="110623" y="1421"/>
                  </a:lnTo>
                  <a:lnTo>
                    <a:pt x="108367" y="1252"/>
                  </a:lnTo>
                  <a:lnTo>
                    <a:pt x="106020" y="1095"/>
                  </a:lnTo>
                  <a:lnTo>
                    <a:pt x="103569" y="952"/>
                  </a:lnTo>
                  <a:lnTo>
                    <a:pt x="101027" y="822"/>
                  </a:lnTo>
                  <a:lnTo>
                    <a:pt x="98407" y="691"/>
                  </a:lnTo>
                  <a:lnTo>
                    <a:pt x="95695" y="574"/>
                  </a:lnTo>
                  <a:lnTo>
                    <a:pt x="92892" y="470"/>
                  </a:lnTo>
                  <a:lnTo>
                    <a:pt x="90024" y="378"/>
                  </a:lnTo>
                  <a:lnTo>
                    <a:pt x="87077" y="287"/>
                  </a:lnTo>
                  <a:lnTo>
                    <a:pt x="84066" y="209"/>
                  </a:lnTo>
                  <a:lnTo>
                    <a:pt x="81002" y="144"/>
                  </a:lnTo>
                  <a:lnTo>
                    <a:pt x="77860" y="91"/>
                  </a:lnTo>
                  <a:lnTo>
                    <a:pt x="74666" y="52"/>
                  </a:lnTo>
                  <a:lnTo>
                    <a:pt x="71432" y="13"/>
                  </a:lnTo>
                  <a:lnTo>
                    <a:pt x="68134" y="0"/>
                  </a:lnTo>
                  <a:lnTo>
                    <a:pt x="6479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5"/>
            <p:cNvSpPr/>
            <p:nvPr/>
          </p:nvSpPr>
          <p:spPr>
            <a:xfrm>
              <a:off x="4759876" y="2227719"/>
              <a:ext cx="678052" cy="1514849"/>
            </a:xfrm>
            <a:custGeom>
              <a:avLst/>
              <a:gdLst/>
              <a:ahLst/>
              <a:cxnLst/>
              <a:rect l="l" t="t" r="r" b="b"/>
              <a:pathLst>
                <a:path w="22164" h="49517" extrusionOk="0">
                  <a:moveTo>
                    <a:pt x="15671" y="0"/>
                  </a:moveTo>
                  <a:lnTo>
                    <a:pt x="15476" y="13"/>
                  </a:lnTo>
                  <a:lnTo>
                    <a:pt x="0" y="13"/>
                  </a:lnTo>
                  <a:lnTo>
                    <a:pt x="4954" y="45801"/>
                  </a:lnTo>
                  <a:lnTo>
                    <a:pt x="5698" y="45996"/>
                  </a:lnTo>
                  <a:lnTo>
                    <a:pt x="7666" y="46505"/>
                  </a:lnTo>
                  <a:lnTo>
                    <a:pt x="10430" y="47209"/>
                  </a:lnTo>
                  <a:lnTo>
                    <a:pt x="11982" y="47587"/>
                  </a:lnTo>
                  <a:lnTo>
                    <a:pt x="13598" y="47978"/>
                  </a:lnTo>
                  <a:lnTo>
                    <a:pt x="15202" y="48343"/>
                  </a:lnTo>
                  <a:lnTo>
                    <a:pt x="16766" y="48695"/>
                  </a:lnTo>
                  <a:lnTo>
                    <a:pt x="18213" y="48995"/>
                  </a:lnTo>
                  <a:lnTo>
                    <a:pt x="18891" y="49125"/>
                  </a:lnTo>
                  <a:lnTo>
                    <a:pt x="19517" y="49242"/>
                  </a:lnTo>
                  <a:lnTo>
                    <a:pt x="20091" y="49347"/>
                  </a:lnTo>
                  <a:lnTo>
                    <a:pt x="20612" y="49425"/>
                  </a:lnTo>
                  <a:lnTo>
                    <a:pt x="21069" y="49477"/>
                  </a:lnTo>
                  <a:lnTo>
                    <a:pt x="21447" y="49503"/>
                  </a:lnTo>
                  <a:lnTo>
                    <a:pt x="21760" y="49516"/>
                  </a:lnTo>
                  <a:lnTo>
                    <a:pt x="21877" y="49503"/>
                  </a:lnTo>
                  <a:lnTo>
                    <a:pt x="21981" y="49490"/>
                  </a:lnTo>
                  <a:lnTo>
                    <a:pt x="22059" y="49464"/>
                  </a:lnTo>
                  <a:lnTo>
                    <a:pt x="22125" y="49438"/>
                  </a:lnTo>
                  <a:lnTo>
                    <a:pt x="22151" y="49399"/>
                  </a:lnTo>
                  <a:lnTo>
                    <a:pt x="22164" y="49360"/>
                  </a:lnTo>
                  <a:lnTo>
                    <a:pt x="17575" y="1747"/>
                  </a:lnTo>
                  <a:lnTo>
                    <a:pt x="17549" y="1552"/>
                  </a:lnTo>
                  <a:lnTo>
                    <a:pt x="17496" y="1356"/>
                  </a:lnTo>
                  <a:lnTo>
                    <a:pt x="17431" y="1187"/>
                  </a:lnTo>
                  <a:lnTo>
                    <a:pt x="17353" y="1017"/>
                  </a:lnTo>
                  <a:lnTo>
                    <a:pt x="17249" y="848"/>
                  </a:lnTo>
                  <a:lnTo>
                    <a:pt x="17144" y="704"/>
                  </a:lnTo>
                  <a:lnTo>
                    <a:pt x="17014" y="574"/>
                  </a:lnTo>
                  <a:lnTo>
                    <a:pt x="16884" y="443"/>
                  </a:lnTo>
                  <a:lnTo>
                    <a:pt x="16727" y="339"/>
                  </a:lnTo>
                  <a:lnTo>
                    <a:pt x="16571" y="235"/>
                  </a:lnTo>
                  <a:lnTo>
                    <a:pt x="16401" y="157"/>
                  </a:lnTo>
                  <a:lnTo>
                    <a:pt x="16232" y="91"/>
                  </a:lnTo>
                  <a:lnTo>
                    <a:pt x="16049" y="39"/>
                  </a:lnTo>
                  <a:lnTo>
                    <a:pt x="15867" y="13"/>
                  </a:lnTo>
                  <a:lnTo>
                    <a:pt x="15671"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906261" y="3487671"/>
              <a:ext cx="1317007" cy="300357"/>
            </a:xfrm>
            <a:custGeom>
              <a:avLst/>
              <a:gdLst/>
              <a:ahLst/>
              <a:cxnLst/>
              <a:rect l="l" t="t" r="r" b="b"/>
              <a:pathLst>
                <a:path w="43050" h="9818" extrusionOk="0">
                  <a:moveTo>
                    <a:pt x="2529" y="0"/>
                  </a:moveTo>
                  <a:lnTo>
                    <a:pt x="2269" y="13"/>
                  </a:lnTo>
                  <a:lnTo>
                    <a:pt x="2021" y="52"/>
                  </a:lnTo>
                  <a:lnTo>
                    <a:pt x="1786" y="118"/>
                  </a:lnTo>
                  <a:lnTo>
                    <a:pt x="1551" y="196"/>
                  </a:lnTo>
                  <a:lnTo>
                    <a:pt x="1330" y="300"/>
                  </a:lnTo>
                  <a:lnTo>
                    <a:pt x="1121" y="431"/>
                  </a:lnTo>
                  <a:lnTo>
                    <a:pt x="926" y="574"/>
                  </a:lnTo>
                  <a:lnTo>
                    <a:pt x="743" y="743"/>
                  </a:lnTo>
                  <a:lnTo>
                    <a:pt x="587" y="926"/>
                  </a:lnTo>
                  <a:lnTo>
                    <a:pt x="430" y="1109"/>
                  </a:lnTo>
                  <a:lnTo>
                    <a:pt x="313" y="1317"/>
                  </a:lnTo>
                  <a:lnTo>
                    <a:pt x="209" y="1539"/>
                  </a:lnTo>
                  <a:lnTo>
                    <a:pt x="117" y="1773"/>
                  </a:lnTo>
                  <a:lnTo>
                    <a:pt x="52" y="2021"/>
                  </a:lnTo>
                  <a:lnTo>
                    <a:pt x="13" y="2269"/>
                  </a:lnTo>
                  <a:lnTo>
                    <a:pt x="0" y="2530"/>
                  </a:lnTo>
                  <a:lnTo>
                    <a:pt x="0" y="6232"/>
                  </a:lnTo>
                  <a:lnTo>
                    <a:pt x="13" y="6415"/>
                  </a:lnTo>
                  <a:lnTo>
                    <a:pt x="26" y="6597"/>
                  </a:lnTo>
                  <a:lnTo>
                    <a:pt x="39" y="6780"/>
                  </a:lnTo>
                  <a:lnTo>
                    <a:pt x="78" y="6949"/>
                  </a:lnTo>
                  <a:lnTo>
                    <a:pt x="117" y="7119"/>
                  </a:lnTo>
                  <a:lnTo>
                    <a:pt x="169" y="7288"/>
                  </a:lnTo>
                  <a:lnTo>
                    <a:pt x="222" y="7458"/>
                  </a:lnTo>
                  <a:lnTo>
                    <a:pt x="287" y="7627"/>
                  </a:lnTo>
                  <a:lnTo>
                    <a:pt x="352" y="7784"/>
                  </a:lnTo>
                  <a:lnTo>
                    <a:pt x="430" y="7940"/>
                  </a:lnTo>
                  <a:lnTo>
                    <a:pt x="522" y="8084"/>
                  </a:lnTo>
                  <a:lnTo>
                    <a:pt x="613" y="8227"/>
                  </a:lnTo>
                  <a:lnTo>
                    <a:pt x="717" y="8370"/>
                  </a:lnTo>
                  <a:lnTo>
                    <a:pt x="821" y="8514"/>
                  </a:lnTo>
                  <a:lnTo>
                    <a:pt x="939" y="8631"/>
                  </a:lnTo>
                  <a:lnTo>
                    <a:pt x="1056" y="8761"/>
                  </a:lnTo>
                  <a:lnTo>
                    <a:pt x="1173" y="8879"/>
                  </a:lnTo>
                  <a:lnTo>
                    <a:pt x="1304" y="8996"/>
                  </a:lnTo>
                  <a:lnTo>
                    <a:pt x="1447" y="9100"/>
                  </a:lnTo>
                  <a:lnTo>
                    <a:pt x="1578" y="9205"/>
                  </a:lnTo>
                  <a:lnTo>
                    <a:pt x="1734" y="9296"/>
                  </a:lnTo>
                  <a:lnTo>
                    <a:pt x="1877" y="9374"/>
                  </a:lnTo>
                  <a:lnTo>
                    <a:pt x="2034" y="9452"/>
                  </a:lnTo>
                  <a:lnTo>
                    <a:pt x="2190" y="9531"/>
                  </a:lnTo>
                  <a:lnTo>
                    <a:pt x="2360" y="9596"/>
                  </a:lnTo>
                  <a:lnTo>
                    <a:pt x="2516" y="9648"/>
                  </a:lnTo>
                  <a:lnTo>
                    <a:pt x="2686" y="9700"/>
                  </a:lnTo>
                  <a:lnTo>
                    <a:pt x="2868" y="9739"/>
                  </a:lnTo>
                  <a:lnTo>
                    <a:pt x="3038" y="9765"/>
                  </a:lnTo>
                  <a:lnTo>
                    <a:pt x="3220" y="9791"/>
                  </a:lnTo>
                  <a:lnTo>
                    <a:pt x="3403" y="9804"/>
                  </a:lnTo>
                  <a:lnTo>
                    <a:pt x="3585" y="9818"/>
                  </a:lnTo>
                  <a:lnTo>
                    <a:pt x="39464" y="9818"/>
                  </a:lnTo>
                  <a:lnTo>
                    <a:pt x="39647" y="9804"/>
                  </a:lnTo>
                  <a:lnTo>
                    <a:pt x="39829" y="9791"/>
                  </a:lnTo>
                  <a:lnTo>
                    <a:pt x="40012" y="9765"/>
                  </a:lnTo>
                  <a:lnTo>
                    <a:pt x="40194" y="9739"/>
                  </a:lnTo>
                  <a:lnTo>
                    <a:pt x="40364" y="9700"/>
                  </a:lnTo>
                  <a:lnTo>
                    <a:pt x="40533" y="9648"/>
                  </a:lnTo>
                  <a:lnTo>
                    <a:pt x="40703" y="9596"/>
                  </a:lnTo>
                  <a:lnTo>
                    <a:pt x="40859" y="9531"/>
                  </a:lnTo>
                  <a:lnTo>
                    <a:pt x="41015" y="9452"/>
                  </a:lnTo>
                  <a:lnTo>
                    <a:pt x="41172" y="9374"/>
                  </a:lnTo>
                  <a:lnTo>
                    <a:pt x="41328" y="9296"/>
                  </a:lnTo>
                  <a:lnTo>
                    <a:pt x="41472" y="9205"/>
                  </a:lnTo>
                  <a:lnTo>
                    <a:pt x="41615" y="9100"/>
                  </a:lnTo>
                  <a:lnTo>
                    <a:pt x="41746" y="8996"/>
                  </a:lnTo>
                  <a:lnTo>
                    <a:pt x="41876" y="8879"/>
                  </a:lnTo>
                  <a:lnTo>
                    <a:pt x="42006" y="8761"/>
                  </a:lnTo>
                  <a:lnTo>
                    <a:pt x="42124" y="8631"/>
                  </a:lnTo>
                  <a:lnTo>
                    <a:pt x="42228" y="8514"/>
                  </a:lnTo>
                  <a:lnTo>
                    <a:pt x="42332" y="8370"/>
                  </a:lnTo>
                  <a:lnTo>
                    <a:pt x="42437" y="8227"/>
                  </a:lnTo>
                  <a:lnTo>
                    <a:pt x="42528" y="8084"/>
                  </a:lnTo>
                  <a:lnTo>
                    <a:pt x="42619" y="7940"/>
                  </a:lnTo>
                  <a:lnTo>
                    <a:pt x="42697" y="7784"/>
                  </a:lnTo>
                  <a:lnTo>
                    <a:pt x="42762" y="7627"/>
                  </a:lnTo>
                  <a:lnTo>
                    <a:pt x="42828" y="7458"/>
                  </a:lnTo>
                  <a:lnTo>
                    <a:pt x="42893" y="7288"/>
                  </a:lnTo>
                  <a:lnTo>
                    <a:pt x="42932" y="7119"/>
                  </a:lnTo>
                  <a:lnTo>
                    <a:pt x="42971" y="6949"/>
                  </a:lnTo>
                  <a:lnTo>
                    <a:pt x="43010" y="6780"/>
                  </a:lnTo>
                  <a:lnTo>
                    <a:pt x="43036" y="6597"/>
                  </a:lnTo>
                  <a:lnTo>
                    <a:pt x="43049" y="6415"/>
                  </a:lnTo>
                  <a:lnTo>
                    <a:pt x="43049" y="6232"/>
                  </a:lnTo>
                  <a:lnTo>
                    <a:pt x="43049" y="2530"/>
                  </a:lnTo>
                  <a:lnTo>
                    <a:pt x="43036" y="2269"/>
                  </a:lnTo>
                  <a:lnTo>
                    <a:pt x="42997" y="2021"/>
                  </a:lnTo>
                  <a:lnTo>
                    <a:pt x="42932" y="1773"/>
                  </a:lnTo>
                  <a:lnTo>
                    <a:pt x="42854" y="1539"/>
                  </a:lnTo>
                  <a:lnTo>
                    <a:pt x="42749" y="1317"/>
                  </a:lnTo>
                  <a:lnTo>
                    <a:pt x="42619" y="1109"/>
                  </a:lnTo>
                  <a:lnTo>
                    <a:pt x="42476" y="926"/>
                  </a:lnTo>
                  <a:lnTo>
                    <a:pt x="42306" y="743"/>
                  </a:lnTo>
                  <a:lnTo>
                    <a:pt x="42124" y="574"/>
                  </a:lnTo>
                  <a:lnTo>
                    <a:pt x="41941" y="431"/>
                  </a:lnTo>
                  <a:lnTo>
                    <a:pt x="41733" y="300"/>
                  </a:lnTo>
                  <a:lnTo>
                    <a:pt x="41511" y="196"/>
                  </a:lnTo>
                  <a:lnTo>
                    <a:pt x="41276" y="118"/>
                  </a:lnTo>
                  <a:lnTo>
                    <a:pt x="41029" y="52"/>
                  </a:lnTo>
                  <a:lnTo>
                    <a:pt x="40781" y="13"/>
                  </a:lnTo>
                  <a:lnTo>
                    <a:pt x="40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5232897" y="3510401"/>
              <a:ext cx="990371" cy="299959"/>
            </a:xfrm>
            <a:custGeom>
              <a:avLst/>
              <a:gdLst/>
              <a:ahLst/>
              <a:cxnLst/>
              <a:rect l="l" t="t" r="r" b="b"/>
              <a:pathLst>
                <a:path w="32373" h="9805" extrusionOk="0">
                  <a:moveTo>
                    <a:pt x="2530" y="0"/>
                  </a:moveTo>
                  <a:lnTo>
                    <a:pt x="2269" y="14"/>
                  </a:lnTo>
                  <a:lnTo>
                    <a:pt x="2021" y="53"/>
                  </a:lnTo>
                  <a:lnTo>
                    <a:pt x="1787" y="118"/>
                  </a:lnTo>
                  <a:lnTo>
                    <a:pt x="1552" y="196"/>
                  </a:lnTo>
                  <a:lnTo>
                    <a:pt x="1330" y="300"/>
                  </a:lnTo>
                  <a:lnTo>
                    <a:pt x="1122" y="431"/>
                  </a:lnTo>
                  <a:lnTo>
                    <a:pt x="926" y="574"/>
                  </a:lnTo>
                  <a:lnTo>
                    <a:pt x="744" y="744"/>
                  </a:lnTo>
                  <a:lnTo>
                    <a:pt x="587" y="913"/>
                  </a:lnTo>
                  <a:lnTo>
                    <a:pt x="431" y="1109"/>
                  </a:lnTo>
                  <a:lnTo>
                    <a:pt x="313" y="1317"/>
                  </a:lnTo>
                  <a:lnTo>
                    <a:pt x="196" y="1539"/>
                  </a:lnTo>
                  <a:lnTo>
                    <a:pt x="118" y="1774"/>
                  </a:lnTo>
                  <a:lnTo>
                    <a:pt x="53" y="2021"/>
                  </a:lnTo>
                  <a:lnTo>
                    <a:pt x="14" y="2269"/>
                  </a:lnTo>
                  <a:lnTo>
                    <a:pt x="1" y="2530"/>
                  </a:lnTo>
                  <a:lnTo>
                    <a:pt x="1" y="7288"/>
                  </a:lnTo>
                  <a:lnTo>
                    <a:pt x="14" y="7536"/>
                  </a:lnTo>
                  <a:lnTo>
                    <a:pt x="53" y="7797"/>
                  </a:lnTo>
                  <a:lnTo>
                    <a:pt x="118" y="8032"/>
                  </a:lnTo>
                  <a:lnTo>
                    <a:pt x="196" y="8266"/>
                  </a:lnTo>
                  <a:lnTo>
                    <a:pt x="313" y="8488"/>
                  </a:lnTo>
                  <a:lnTo>
                    <a:pt x="431" y="8696"/>
                  </a:lnTo>
                  <a:lnTo>
                    <a:pt x="587" y="8892"/>
                  </a:lnTo>
                  <a:lnTo>
                    <a:pt x="744" y="9075"/>
                  </a:lnTo>
                  <a:lnTo>
                    <a:pt x="926" y="9231"/>
                  </a:lnTo>
                  <a:lnTo>
                    <a:pt x="1122" y="9374"/>
                  </a:lnTo>
                  <a:lnTo>
                    <a:pt x="1330" y="9505"/>
                  </a:lnTo>
                  <a:lnTo>
                    <a:pt x="1552" y="9609"/>
                  </a:lnTo>
                  <a:lnTo>
                    <a:pt x="1787" y="9700"/>
                  </a:lnTo>
                  <a:lnTo>
                    <a:pt x="2021" y="9752"/>
                  </a:lnTo>
                  <a:lnTo>
                    <a:pt x="2269" y="9792"/>
                  </a:lnTo>
                  <a:lnTo>
                    <a:pt x="2530" y="9805"/>
                  </a:lnTo>
                  <a:lnTo>
                    <a:pt x="29843" y="9805"/>
                  </a:lnTo>
                  <a:lnTo>
                    <a:pt x="30104" y="9792"/>
                  </a:lnTo>
                  <a:lnTo>
                    <a:pt x="30352" y="9752"/>
                  </a:lnTo>
                  <a:lnTo>
                    <a:pt x="30599" y="9700"/>
                  </a:lnTo>
                  <a:lnTo>
                    <a:pt x="30834" y="9609"/>
                  </a:lnTo>
                  <a:lnTo>
                    <a:pt x="31056" y="9505"/>
                  </a:lnTo>
                  <a:lnTo>
                    <a:pt x="31264" y="9374"/>
                  </a:lnTo>
                  <a:lnTo>
                    <a:pt x="31447" y="9231"/>
                  </a:lnTo>
                  <a:lnTo>
                    <a:pt x="31629" y="9075"/>
                  </a:lnTo>
                  <a:lnTo>
                    <a:pt x="31799" y="8892"/>
                  </a:lnTo>
                  <a:lnTo>
                    <a:pt x="31942" y="8696"/>
                  </a:lnTo>
                  <a:lnTo>
                    <a:pt x="32072" y="8488"/>
                  </a:lnTo>
                  <a:lnTo>
                    <a:pt x="32177" y="8266"/>
                  </a:lnTo>
                  <a:lnTo>
                    <a:pt x="32255" y="8032"/>
                  </a:lnTo>
                  <a:lnTo>
                    <a:pt x="32320" y="7797"/>
                  </a:lnTo>
                  <a:lnTo>
                    <a:pt x="32359" y="7536"/>
                  </a:lnTo>
                  <a:lnTo>
                    <a:pt x="32372" y="7288"/>
                  </a:lnTo>
                  <a:lnTo>
                    <a:pt x="32372" y="2530"/>
                  </a:lnTo>
                  <a:lnTo>
                    <a:pt x="32359" y="2269"/>
                  </a:lnTo>
                  <a:lnTo>
                    <a:pt x="32320" y="2021"/>
                  </a:lnTo>
                  <a:lnTo>
                    <a:pt x="32255" y="1774"/>
                  </a:lnTo>
                  <a:lnTo>
                    <a:pt x="32177" y="1539"/>
                  </a:lnTo>
                  <a:lnTo>
                    <a:pt x="32072" y="1317"/>
                  </a:lnTo>
                  <a:lnTo>
                    <a:pt x="31942" y="1109"/>
                  </a:lnTo>
                  <a:lnTo>
                    <a:pt x="31799" y="913"/>
                  </a:lnTo>
                  <a:lnTo>
                    <a:pt x="31629" y="744"/>
                  </a:lnTo>
                  <a:lnTo>
                    <a:pt x="31447" y="574"/>
                  </a:lnTo>
                  <a:lnTo>
                    <a:pt x="31264" y="431"/>
                  </a:lnTo>
                  <a:lnTo>
                    <a:pt x="31056" y="300"/>
                  </a:lnTo>
                  <a:lnTo>
                    <a:pt x="30834" y="196"/>
                  </a:lnTo>
                  <a:lnTo>
                    <a:pt x="30599" y="118"/>
                  </a:lnTo>
                  <a:lnTo>
                    <a:pt x="30352" y="53"/>
                  </a:lnTo>
                  <a:lnTo>
                    <a:pt x="30104" y="14"/>
                  </a:lnTo>
                  <a:lnTo>
                    <a:pt x="29843"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5241677" y="3810330"/>
              <a:ext cx="230545" cy="770992"/>
            </a:xfrm>
            <a:custGeom>
              <a:avLst/>
              <a:gdLst/>
              <a:ahLst/>
              <a:cxnLst/>
              <a:rect l="l" t="t" r="r" b="b"/>
              <a:pathLst>
                <a:path w="7536" h="25202" extrusionOk="0">
                  <a:moveTo>
                    <a:pt x="3116" y="1"/>
                  </a:moveTo>
                  <a:lnTo>
                    <a:pt x="0" y="25202"/>
                  </a:lnTo>
                  <a:lnTo>
                    <a:pt x="2412" y="25202"/>
                  </a:lnTo>
                  <a:lnTo>
                    <a:pt x="7536"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5984708" y="3810330"/>
              <a:ext cx="142041" cy="770992"/>
            </a:xfrm>
            <a:custGeom>
              <a:avLst/>
              <a:gdLst/>
              <a:ahLst/>
              <a:cxnLst/>
              <a:rect l="l" t="t" r="r" b="b"/>
              <a:pathLst>
                <a:path w="4643" h="25202" extrusionOk="0">
                  <a:moveTo>
                    <a:pt x="1" y="1"/>
                  </a:moveTo>
                  <a:lnTo>
                    <a:pt x="2243" y="25202"/>
                  </a:lnTo>
                  <a:lnTo>
                    <a:pt x="4642" y="25202"/>
                  </a:lnTo>
                  <a:lnTo>
                    <a:pt x="4421"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5332996" y="3810330"/>
              <a:ext cx="796935" cy="61858"/>
            </a:xfrm>
            <a:custGeom>
              <a:avLst/>
              <a:gdLst/>
              <a:ahLst/>
              <a:cxnLst/>
              <a:rect l="l" t="t" r="r" b="b"/>
              <a:pathLst>
                <a:path w="26050" h="2022" extrusionOk="0">
                  <a:moveTo>
                    <a:pt x="1" y="1"/>
                  </a:moveTo>
                  <a:lnTo>
                    <a:pt x="1" y="2021"/>
                  </a:lnTo>
                  <a:lnTo>
                    <a:pt x="26050" y="2021"/>
                  </a:lnTo>
                  <a:lnTo>
                    <a:pt x="26050"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4735555" y="3510401"/>
              <a:ext cx="990340" cy="299959"/>
            </a:xfrm>
            <a:custGeom>
              <a:avLst/>
              <a:gdLst/>
              <a:ahLst/>
              <a:cxnLst/>
              <a:rect l="l" t="t" r="r" b="b"/>
              <a:pathLst>
                <a:path w="32372" h="9805" extrusionOk="0">
                  <a:moveTo>
                    <a:pt x="2529" y="0"/>
                  </a:moveTo>
                  <a:lnTo>
                    <a:pt x="2269" y="14"/>
                  </a:lnTo>
                  <a:lnTo>
                    <a:pt x="2021" y="53"/>
                  </a:lnTo>
                  <a:lnTo>
                    <a:pt x="1786" y="118"/>
                  </a:lnTo>
                  <a:lnTo>
                    <a:pt x="1551" y="196"/>
                  </a:lnTo>
                  <a:lnTo>
                    <a:pt x="1330" y="300"/>
                  </a:lnTo>
                  <a:lnTo>
                    <a:pt x="1121" y="431"/>
                  </a:lnTo>
                  <a:lnTo>
                    <a:pt x="926" y="574"/>
                  </a:lnTo>
                  <a:lnTo>
                    <a:pt x="743" y="744"/>
                  </a:lnTo>
                  <a:lnTo>
                    <a:pt x="587" y="913"/>
                  </a:lnTo>
                  <a:lnTo>
                    <a:pt x="430" y="1109"/>
                  </a:lnTo>
                  <a:lnTo>
                    <a:pt x="313" y="1317"/>
                  </a:lnTo>
                  <a:lnTo>
                    <a:pt x="209" y="1539"/>
                  </a:lnTo>
                  <a:lnTo>
                    <a:pt x="117" y="1774"/>
                  </a:lnTo>
                  <a:lnTo>
                    <a:pt x="52" y="2021"/>
                  </a:lnTo>
                  <a:lnTo>
                    <a:pt x="13" y="2269"/>
                  </a:lnTo>
                  <a:lnTo>
                    <a:pt x="0" y="2530"/>
                  </a:lnTo>
                  <a:lnTo>
                    <a:pt x="0" y="7288"/>
                  </a:lnTo>
                  <a:lnTo>
                    <a:pt x="13" y="7536"/>
                  </a:lnTo>
                  <a:lnTo>
                    <a:pt x="52" y="7797"/>
                  </a:lnTo>
                  <a:lnTo>
                    <a:pt x="117" y="8032"/>
                  </a:lnTo>
                  <a:lnTo>
                    <a:pt x="209" y="8266"/>
                  </a:lnTo>
                  <a:lnTo>
                    <a:pt x="313" y="8488"/>
                  </a:lnTo>
                  <a:lnTo>
                    <a:pt x="430" y="8696"/>
                  </a:lnTo>
                  <a:lnTo>
                    <a:pt x="587" y="8892"/>
                  </a:lnTo>
                  <a:lnTo>
                    <a:pt x="743" y="9075"/>
                  </a:lnTo>
                  <a:lnTo>
                    <a:pt x="926" y="9231"/>
                  </a:lnTo>
                  <a:lnTo>
                    <a:pt x="1121" y="9374"/>
                  </a:lnTo>
                  <a:lnTo>
                    <a:pt x="1330" y="9505"/>
                  </a:lnTo>
                  <a:lnTo>
                    <a:pt x="1551" y="9609"/>
                  </a:lnTo>
                  <a:lnTo>
                    <a:pt x="1786" y="9700"/>
                  </a:lnTo>
                  <a:lnTo>
                    <a:pt x="2021" y="9752"/>
                  </a:lnTo>
                  <a:lnTo>
                    <a:pt x="2269" y="9792"/>
                  </a:lnTo>
                  <a:lnTo>
                    <a:pt x="2529" y="9805"/>
                  </a:lnTo>
                  <a:lnTo>
                    <a:pt x="29843" y="9805"/>
                  </a:lnTo>
                  <a:lnTo>
                    <a:pt x="30103" y="9792"/>
                  </a:lnTo>
                  <a:lnTo>
                    <a:pt x="30351" y="9752"/>
                  </a:lnTo>
                  <a:lnTo>
                    <a:pt x="30599" y="9700"/>
                  </a:lnTo>
                  <a:lnTo>
                    <a:pt x="30833" y="9609"/>
                  </a:lnTo>
                  <a:lnTo>
                    <a:pt x="31055" y="9505"/>
                  </a:lnTo>
                  <a:lnTo>
                    <a:pt x="31264" y="9374"/>
                  </a:lnTo>
                  <a:lnTo>
                    <a:pt x="31459" y="9231"/>
                  </a:lnTo>
                  <a:lnTo>
                    <a:pt x="31629" y="9075"/>
                  </a:lnTo>
                  <a:lnTo>
                    <a:pt x="31798" y="8892"/>
                  </a:lnTo>
                  <a:lnTo>
                    <a:pt x="31942" y="8696"/>
                  </a:lnTo>
                  <a:lnTo>
                    <a:pt x="32072" y="8488"/>
                  </a:lnTo>
                  <a:lnTo>
                    <a:pt x="32176" y="8266"/>
                  </a:lnTo>
                  <a:lnTo>
                    <a:pt x="32254" y="8032"/>
                  </a:lnTo>
                  <a:lnTo>
                    <a:pt x="32320" y="7797"/>
                  </a:lnTo>
                  <a:lnTo>
                    <a:pt x="32359" y="7536"/>
                  </a:lnTo>
                  <a:lnTo>
                    <a:pt x="32372" y="7288"/>
                  </a:lnTo>
                  <a:lnTo>
                    <a:pt x="32372" y="2530"/>
                  </a:lnTo>
                  <a:lnTo>
                    <a:pt x="32359" y="2269"/>
                  </a:lnTo>
                  <a:lnTo>
                    <a:pt x="32320" y="2021"/>
                  </a:lnTo>
                  <a:lnTo>
                    <a:pt x="32254" y="1774"/>
                  </a:lnTo>
                  <a:lnTo>
                    <a:pt x="32176" y="1539"/>
                  </a:lnTo>
                  <a:lnTo>
                    <a:pt x="32072" y="1317"/>
                  </a:lnTo>
                  <a:lnTo>
                    <a:pt x="31942" y="1109"/>
                  </a:lnTo>
                  <a:lnTo>
                    <a:pt x="31798" y="913"/>
                  </a:lnTo>
                  <a:lnTo>
                    <a:pt x="31629" y="744"/>
                  </a:lnTo>
                  <a:lnTo>
                    <a:pt x="31459" y="574"/>
                  </a:lnTo>
                  <a:lnTo>
                    <a:pt x="31264" y="431"/>
                  </a:lnTo>
                  <a:lnTo>
                    <a:pt x="31055" y="300"/>
                  </a:lnTo>
                  <a:lnTo>
                    <a:pt x="30833" y="196"/>
                  </a:lnTo>
                  <a:lnTo>
                    <a:pt x="30599" y="118"/>
                  </a:lnTo>
                  <a:lnTo>
                    <a:pt x="30351" y="53"/>
                  </a:lnTo>
                  <a:lnTo>
                    <a:pt x="30103" y="14"/>
                  </a:lnTo>
                  <a:lnTo>
                    <a:pt x="29843"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4572405" y="2227321"/>
              <a:ext cx="380938" cy="1587017"/>
            </a:xfrm>
            <a:custGeom>
              <a:avLst/>
              <a:gdLst/>
              <a:ahLst/>
              <a:cxnLst/>
              <a:rect l="l" t="t" r="r" b="b"/>
              <a:pathLst>
                <a:path w="12452" h="51876" extrusionOk="0">
                  <a:moveTo>
                    <a:pt x="5972" y="0"/>
                  </a:moveTo>
                  <a:lnTo>
                    <a:pt x="1526" y="430"/>
                  </a:lnTo>
                  <a:lnTo>
                    <a:pt x="1357" y="456"/>
                  </a:lnTo>
                  <a:lnTo>
                    <a:pt x="1187" y="496"/>
                  </a:lnTo>
                  <a:lnTo>
                    <a:pt x="1031" y="561"/>
                  </a:lnTo>
                  <a:lnTo>
                    <a:pt x="887" y="626"/>
                  </a:lnTo>
                  <a:lnTo>
                    <a:pt x="744" y="717"/>
                  </a:lnTo>
                  <a:lnTo>
                    <a:pt x="614" y="809"/>
                  </a:lnTo>
                  <a:lnTo>
                    <a:pt x="496" y="913"/>
                  </a:lnTo>
                  <a:lnTo>
                    <a:pt x="379" y="1043"/>
                  </a:lnTo>
                  <a:lnTo>
                    <a:pt x="288" y="1161"/>
                  </a:lnTo>
                  <a:lnTo>
                    <a:pt x="209" y="1304"/>
                  </a:lnTo>
                  <a:lnTo>
                    <a:pt x="131" y="1447"/>
                  </a:lnTo>
                  <a:lnTo>
                    <a:pt x="79" y="1604"/>
                  </a:lnTo>
                  <a:lnTo>
                    <a:pt x="40" y="1760"/>
                  </a:lnTo>
                  <a:lnTo>
                    <a:pt x="14" y="1930"/>
                  </a:lnTo>
                  <a:lnTo>
                    <a:pt x="1" y="2099"/>
                  </a:lnTo>
                  <a:lnTo>
                    <a:pt x="14" y="2269"/>
                  </a:lnTo>
                  <a:lnTo>
                    <a:pt x="4642" y="50364"/>
                  </a:lnTo>
                  <a:lnTo>
                    <a:pt x="4668" y="50533"/>
                  </a:lnTo>
                  <a:lnTo>
                    <a:pt x="4707" y="50690"/>
                  </a:lnTo>
                  <a:lnTo>
                    <a:pt x="4759" y="50846"/>
                  </a:lnTo>
                  <a:lnTo>
                    <a:pt x="4838" y="51002"/>
                  </a:lnTo>
                  <a:lnTo>
                    <a:pt x="4916" y="51133"/>
                  </a:lnTo>
                  <a:lnTo>
                    <a:pt x="5020" y="51263"/>
                  </a:lnTo>
                  <a:lnTo>
                    <a:pt x="5124" y="51394"/>
                  </a:lnTo>
                  <a:lnTo>
                    <a:pt x="5242" y="51498"/>
                  </a:lnTo>
                  <a:lnTo>
                    <a:pt x="5372" y="51589"/>
                  </a:lnTo>
                  <a:lnTo>
                    <a:pt x="5516" y="51680"/>
                  </a:lnTo>
                  <a:lnTo>
                    <a:pt x="5659" y="51746"/>
                  </a:lnTo>
                  <a:lnTo>
                    <a:pt x="5815" y="51811"/>
                  </a:lnTo>
                  <a:lnTo>
                    <a:pt x="5972" y="51850"/>
                  </a:lnTo>
                  <a:lnTo>
                    <a:pt x="6141" y="51876"/>
                  </a:lnTo>
                  <a:lnTo>
                    <a:pt x="6480" y="51876"/>
                  </a:lnTo>
                  <a:lnTo>
                    <a:pt x="10926" y="51446"/>
                  </a:lnTo>
                  <a:lnTo>
                    <a:pt x="11096" y="51420"/>
                  </a:lnTo>
                  <a:lnTo>
                    <a:pt x="11265" y="51381"/>
                  </a:lnTo>
                  <a:lnTo>
                    <a:pt x="11421" y="51328"/>
                  </a:lnTo>
                  <a:lnTo>
                    <a:pt x="11565" y="51250"/>
                  </a:lnTo>
                  <a:lnTo>
                    <a:pt x="11708" y="51172"/>
                  </a:lnTo>
                  <a:lnTo>
                    <a:pt x="11839" y="51068"/>
                  </a:lnTo>
                  <a:lnTo>
                    <a:pt x="11956" y="50963"/>
                  </a:lnTo>
                  <a:lnTo>
                    <a:pt x="12060" y="50846"/>
                  </a:lnTo>
                  <a:lnTo>
                    <a:pt x="12165" y="50716"/>
                  </a:lnTo>
                  <a:lnTo>
                    <a:pt x="12243" y="50572"/>
                  </a:lnTo>
                  <a:lnTo>
                    <a:pt x="12321" y="50429"/>
                  </a:lnTo>
                  <a:lnTo>
                    <a:pt x="12373" y="50272"/>
                  </a:lnTo>
                  <a:lnTo>
                    <a:pt x="12412" y="50116"/>
                  </a:lnTo>
                  <a:lnTo>
                    <a:pt x="12438" y="49946"/>
                  </a:lnTo>
                  <a:lnTo>
                    <a:pt x="12451" y="49777"/>
                  </a:lnTo>
                  <a:lnTo>
                    <a:pt x="12438" y="49607"/>
                  </a:lnTo>
                  <a:lnTo>
                    <a:pt x="7810" y="1513"/>
                  </a:lnTo>
                  <a:lnTo>
                    <a:pt x="7784" y="1343"/>
                  </a:lnTo>
                  <a:lnTo>
                    <a:pt x="7745" y="1187"/>
                  </a:lnTo>
                  <a:lnTo>
                    <a:pt x="7680" y="1030"/>
                  </a:lnTo>
                  <a:lnTo>
                    <a:pt x="7615" y="874"/>
                  </a:lnTo>
                  <a:lnTo>
                    <a:pt x="7536" y="743"/>
                  </a:lnTo>
                  <a:lnTo>
                    <a:pt x="7432" y="613"/>
                  </a:lnTo>
                  <a:lnTo>
                    <a:pt x="7328" y="483"/>
                  </a:lnTo>
                  <a:lnTo>
                    <a:pt x="7197" y="378"/>
                  </a:lnTo>
                  <a:lnTo>
                    <a:pt x="7080" y="287"/>
                  </a:lnTo>
                  <a:lnTo>
                    <a:pt x="6937" y="196"/>
                  </a:lnTo>
                  <a:lnTo>
                    <a:pt x="6793" y="131"/>
                  </a:lnTo>
                  <a:lnTo>
                    <a:pt x="6637" y="65"/>
                  </a:lnTo>
                  <a:lnTo>
                    <a:pt x="6480" y="26"/>
                  </a:lnTo>
                  <a:lnTo>
                    <a:pt x="6311"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744702" y="3810330"/>
              <a:ext cx="230178" cy="770992"/>
            </a:xfrm>
            <a:custGeom>
              <a:avLst/>
              <a:gdLst/>
              <a:ahLst/>
              <a:cxnLst/>
              <a:rect l="l" t="t" r="r" b="b"/>
              <a:pathLst>
                <a:path w="7524" h="25202" extrusionOk="0">
                  <a:moveTo>
                    <a:pt x="3104" y="1"/>
                  </a:moveTo>
                  <a:lnTo>
                    <a:pt x="1" y="25202"/>
                  </a:lnTo>
                  <a:lnTo>
                    <a:pt x="2400" y="25202"/>
                  </a:lnTo>
                  <a:lnTo>
                    <a:pt x="75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5487366" y="3810330"/>
              <a:ext cx="135249" cy="770992"/>
            </a:xfrm>
            <a:custGeom>
              <a:avLst/>
              <a:gdLst/>
              <a:ahLst/>
              <a:cxnLst/>
              <a:rect l="l" t="t" r="r" b="b"/>
              <a:pathLst>
                <a:path w="4421" h="25202" extrusionOk="0">
                  <a:moveTo>
                    <a:pt x="0" y="1"/>
                  </a:moveTo>
                  <a:lnTo>
                    <a:pt x="1995" y="25202"/>
                  </a:lnTo>
                  <a:lnTo>
                    <a:pt x="4394" y="25202"/>
                  </a:lnTo>
                  <a:lnTo>
                    <a:pt x="44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4835654" y="3810330"/>
              <a:ext cx="793722" cy="61858"/>
            </a:xfrm>
            <a:custGeom>
              <a:avLst/>
              <a:gdLst/>
              <a:ahLst/>
              <a:cxnLst/>
              <a:rect l="l" t="t" r="r" b="b"/>
              <a:pathLst>
                <a:path w="25945" h="2022" extrusionOk="0">
                  <a:moveTo>
                    <a:pt x="0" y="1"/>
                  </a:moveTo>
                  <a:lnTo>
                    <a:pt x="0" y="2021"/>
                  </a:lnTo>
                  <a:lnTo>
                    <a:pt x="25945" y="2021"/>
                  </a:lnTo>
                  <a:lnTo>
                    <a:pt x="2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4741123" y="3510799"/>
              <a:ext cx="189490" cy="288793"/>
            </a:xfrm>
            <a:custGeom>
              <a:avLst/>
              <a:gdLst/>
              <a:ahLst/>
              <a:cxnLst/>
              <a:rect l="l" t="t" r="r" b="b"/>
              <a:pathLst>
                <a:path w="6194" h="9440" fill="none" extrusionOk="0">
                  <a:moveTo>
                    <a:pt x="6193" y="1"/>
                  </a:moveTo>
                  <a:lnTo>
                    <a:pt x="1" y="9440"/>
                  </a:lnTo>
                </a:path>
              </a:pathLst>
            </a:custGeom>
            <a:noFill/>
            <a:ln w="21175" cap="rnd" cmpd="sng">
              <a:solidFill>
                <a:srgbClr val="6651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7821787" y="2227719"/>
              <a:ext cx="677685" cy="1514849"/>
            </a:xfrm>
            <a:custGeom>
              <a:avLst/>
              <a:gdLst/>
              <a:ahLst/>
              <a:cxnLst/>
              <a:rect l="l" t="t" r="r" b="b"/>
              <a:pathLst>
                <a:path w="22152" h="49517" extrusionOk="0">
                  <a:moveTo>
                    <a:pt x="6494" y="0"/>
                  </a:moveTo>
                  <a:lnTo>
                    <a:pt x="6298" y="13"/>
                  </a:lnTo>
                  <a:lnTo>
                    <a:pt x="6102" y="39"/>
                  </a:lnTo>
                  <a:lnTo>
                    <a:pt x="5920" y="91"/>
                  </a:lnTo>
                  <a:lnTo>
                    <a:pt x="5750" y="157"/>
                  </a:lnTo>
                  <a:lnTo>
                    <a:pt x="5581" y="235"/>
                  </a:lnTo>
                  <a:lnTo>
                    <a:pt x="5425" y="339"/>
                  </a:lnTo>
                  <a:lnTo>
                    <a:pt x="5281" y="443"/>
                  </a:lnTo>
                  <a:lnTo>
                    <a:pt x="5138" y="574"/>
                  </a:lnTo>
                  <a:lnTo>
                    <a:pt x="5020" y="704"/>
                  </a:lnTo>
                  <a:lnTo>
                    <a:pt x="4903" y="848"/>
                  </a:lnTo>
                  <a:lnTo>
                    <a:pt x="4812" y="1017"/>
                  </a:lnTo>
                  <a:lnTo>
                    <a:pt x="4720" y="1187"/>
                  </a:lnTo>
                  <a:lnTo>
                    <a:pt x="4655" y="1356"/>
                  </a:lnTo>
                  <a:lnTo>
                    <a:pt x="4616" y="1552"/>
                  </a:lnTo>
                  <a:lnTo>
                    <a:pt x="4590" y="1747"/>
                  </a:lnTo>
                  <a:lnTo>
                    <a:pt x="1" y="49360"/>
                  </a:lnTo>
                  <a:lnTo>
                    <a:pt x="1" y="49399"/>
                  </a:lnTo>
                  <a:lnTo>
                    <a:pt x="40" y="49438"/>
                  </a:lnTo>
                  <a:lnTo>
                    <a:pt x="92" y="49464"/>
                  </a:lnTo>
                  <a:lnTo>
                    <a:pt x="170" y="49490"/>
                  </a:lnTo>
                  <a:lnTo>
                    <a:pt x="275" y="49503"/>
                  </a:lnTo>
                  <a:lnTo>
                    <a:pt x="405" y="49516"/>
                  </a:lnTo>
                  <a:lnTo>
                    <a:pt x="705" y="49503"/>
                  </a:lnTo>
                  <a:lnTo>
                    <a:pt x="1096" y="49477"/>
                  </a:lnTo>
                  <a:lnTo>
                    <a:pt x="1552" y="49425"/>
                  </a:lnTo>
                  <a:lnTo>
                    <a:pt x="2061" y="49347"/>
                  </a:lnTo>
                  <a:lnTo>
                    <a:pt x="2648" y="49242"/>
                  </a:lnTo>
                  <a:lnTo>
                    <a:pt x="3273" y="49125"/>
                  </a:lnTo>
                  <a:lnTo>
                    <a:pt x="3938" y="48995"/>
                  </a:lnTo>
                  <a:lnTo>
                    <a:pt x="5398" y="48695"/>
                  </a:lnTo>
                  <a:lnTo>
                    <a:pt x="6950" y="48343"/>
                  </a:lnTo>
                  <a:lnTo>
                    <a:pt x="8553" y="47978"/>
                  </a:lnTo>
                  <a:lnTo>
                    <a:pt x="10170" y="47587"/>
                  </a:lnTo>
                  <a:lnTo>
                    <a:pt x="11735" y="47209"/>
                  </a:lnTo>
                  <a:lnTo>
                    <a:pt x="14499" y="46505"/>
                  </a:lnTo>
                  <a:lnTo>
                    <a:pt x="16454" y="45996"/>
                  </a:lnTo>
                  <a:lnTo>
                    <a:pt x="17197" y="45801"/>
                  </a:lnTo>
                  <a:lnTo>
                    <a:pt x="22151" y="13"/>
                  </a:lnTo>
                  <a:lnTo>
                    <a:pt x="6689" y="13"/>
                  </a:lnTo>
                  <a:lnTo>
                    <a:pt x="6494"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7036080" y="3487671"/>
              <a:ext cx="1317007" cy="300357"/>
            </a:xfrm>
            <a:custGeom>
              <a:avLst/>
              <a:gdLst/>
              <a:ahLst/>
              <a:cxnLst/>
              <a:rect l="l" t="t" r="r" b="b"/>
              <a:pathLst>
                <a:path w="43050" h="9818" extrusionOk="0">
                  <a:moveTo>
                    <a:pt x="2530" y="0"/>
                  </a:moveTo>
                  <a:lnTo>
                    <a:pt x="2269" y="13"/>
                  </a:lnTo>
                  <a:lnTo>
                    <a:pt x="2021" y="52"/>
                  </a:lnTo>
                  <a:lnTo>
                    <a:pt x="1787" y="118"/>
                  </a:lnTo>
                  <a:lnTo>
                    <a:pt x="1552" y="196"/>
                  </a:lnTo>
                  <a:lnTo>
                    <a:pt x="1330" y="300"/>
                  </a:lnTo>
                  <a:lnTo>
                    <a:pt x="1122" y="431"/>
                  </a:lnTo>
                  <a:lnTo>
                    <a:pt x="926" y="574"/>
                  </a:lnTo>
                  <a:lnTo>
                    <a:pt x="744" y="743"/>
                  </a:lnTo>
                  <a:lnTo>
                    <a:pt x="587" y="926"/>
                  </a:lnTo>
                  <a:lnTo>
                    <a:pt x="431" y="1109"/>
                  </a:lnTo>
                  <a:lnTo>
                    <a:pt x="313" y="1317"/>
                  </a:lnTo>
                  <a:lnTo>
                    <a:pt x="209" y="1539"/>
                  </a:lnTo>
                  <a:lnTo>
                    <a:pt x="118" y="1773"/>
                  </a:lnTo>
                  <a:lnTo>
                    <a:pt x="53" y="2021"/>
                  </a:lnTo>
                  <a:lnTo>
                    <a:pt x="13" y="2269"/>
                  </a:lnTo>
                  <a:lnTo>
                    <a:pt x="0" y="2530"/>
                  </a:lnTo>
                  <a:lnTo>
                    <a:pt x="0" y="6232"/>
                  </a:lnTo>
                  <a:lnTo>
                    <a:pt x="13" y="6415"/>
                  </a:lnTo>
                  <a:lnTo>
                    <a:pt x="26" y="6597"/>
                  </a:lnTo>
                  <a:lnTo>
                    <a:pt x="53" y="6780"/>
                  </a:lnTo>
                  <a:lnTo>
                    <a:pt x="79" y="6949"/>
                  </a:lnTo>
                  <a:lnTo>
                    <a:pt x="118" y="7119"/>
                  </a:lnTo>
                  <a:lnTo>
                    <a:pt x="170" y="7288"/>
                  </a:lnTo>
                  <a:lnTo>
                    <a:pt x="222" y="7458"/>
                  </a:lnTo>
                  <a:lnTo>
                    <a:pt x="287" y="7627"/>
                  </a:lnTo>
                  <a:lnTo>
                    <a:pt x="352" y="7784"/>
                  </a:lnTo>
                  <a:lnTo>
                    <a:pt x="444" y="7940"/>
                  </a:lnTo>
                  <a:lnTo>
                    <a:pt x="522" y="8084"/>
                  </a:lnTo>
                  <a:lnTo>
                    <a:pt x="613" y="8227"/>
                  </a:lnTo>
                  <a:lnTo>
                    <a:pt x="717" y="8370"/>
                  </a:lnTo>
                  <a:lnTo>
                    <a:pt x="822" y="8514"/>
                  </a:lnTo>
                  <a:lnTo>
                    <a:pt x="939" y="8631"/>
                  </a:lnTo>
                  <a:lnTo>
                    <a:pt x="1056" y="8761"/>
                  </a:lnTo>
                  <a:lnTo>
                    <a:pt x="1174" y="8879"/>
                  </a:lnTo>
                  <a:lnTo>
                    <a:pt x="1304" y="8996"/>
                  </a:lnTo>
                  <a:lnTo>
                    <a:pt x="1448" y="9100"/>
                  </a:lnTo>
                  <a:lnTo>
                    <a:pt x="1591" y="9205"/>
                  </a:lnTo>
                  <a:lnTo>
                    <a:pt x="1734" y="9296"/>
                  </a:lnTo>
                  <a:lnTo>
                    <a:pt x="1878" y="9374"/>
                  </a:lnTo>
                  <a:lnTo>
                    <a:pt x="2034" y="9452"/>
                  </a:lnTo>
                  <a:lnTo>
                    <a:pt x="2191" y="9531"/>
                  </a:lnTo>
                  <a:lnTo>
                    <a:pt x="2360" y="9596"/>
                  </a:lnTo>
                  <a:lnTo>
                    <a:pt x="2530" y="9648"/>
                  </a:lnTo>
                  <a:lnTo>
                    <a:pt x="2699" y="9700"/>
                  </a:lnTo>
                  <a:lnTo>
                    <a:pt x="2869" y="9739"/>
                  </a:lnTo>
                  <a:lnTo>
                    <a:pt x="3038" y="9765"/>
                  </a:lnTo>
                  <a:lnTo>
                    <a:pt x="3221" y="9791"/>
                  </a:lnTo>
                  <a:lnTo>
                    <a:pt x="3403" y="9804"/>
                  </a:lnTo>
                  <a:lnTo>
                    <a:pt x="3586" y="9818"/>
                  </a:lnTo>
                  <a:lnTo>
                    <a:pt x="39464" y="9818"/>
                  </a:lnTo>
                  <a:lnTo>
                    <a:pt x="39647" y="9804"/>
                  </a:lnTo>
                  <a:lnTo>
                    <a:pt x="39829" y="9791"/>
                  </a:lnTo>
                  <a:lnTo>
                    <a:pt x="40012" y="9765"/>
                  </a:lnTo>
                  <a:lnTo>
                    <a:pt x="40195" y="9739"/>
                  </a:lnTo>
                  <a:lnTo>
                    <a:pt x="40364" y="9700"/>
                  </a:lnTo>
                  <a:lnTo>
                    <a:pt x="40534" y="9648"/>
                  </a:lnTo>
                  <a:lnTo>
                    <a:pt x="40703" y="9596"/>
                  </a:lnTo>
                  <a:lnTo>
                    <a:pt x="40859" y="9531"/>
                  </a:lnTo>
                  <a:lnTo>
                    <a:pt x="41016" y="9452"/>
                  </a:lnTo>
                  <a:lnTo>
                    <a:pt x="41172" y="9374"/>
                  </a:lnTo>
                  <a:lnTo>
                    <a:pt x="41329" y="9296"/>
                  </a:lnTo>
                  <a:lnTo>
                    <a:pt x="41472" y="9205"/>
                  </a:lnTo>
                  <a:lnTo>
                    <a:pt x="41616" y="9100"/>
                  </a:lnTo>
                  <a:lnTo>
                    <a:pt x="41746" y="8996"/>
                  </a:lnTo>
                  <a:lnTo>
                    <a:pt x="41876" y="8879"/>
                  </a:lnTo>
                  <a:lnTo>
                    <a:pt x="42007" y="8761"/>
                  </a:lnTo>
                  <a:lnTo>
                    <a:pt x="42124" y="8631"/>
                  </a:lnTo>
                  <a:lnTo>
                    <a:pt x="42228" y="8514"/>
                  </a:lnTo>
                  <a:lnTo>
                    <a:pt x="42346" y="8370"/>
                  </a:lnTo>
                  <a:lnTo>
                    <a:pt x="42437" y="8227"/>
                  </a:lnTo>
                  <a:lnTo>
                    <a:pt x="42528" y="8084"/>
                  </a:lnTo>
                  <a:lnTo>
                    <a:pt x="42619" y="7940"/>
                  </a:lnTo>
                  <a:lnTo>
                    <a:pt x="42698" y="7784"/>
                  </a:lnTo>
                  <a:lnTo>
                    <a:pt x="42776" y="7627"/>
                  </a:lnTo>
                  <a:lnTo>
                    <a:pt x="42828" y="7458"/>
                  </a:lnTo>
                  <a:lnTo>
                    <a:pt x="42893" y="7288"/>
                  </a:lnTo>
                  <a:lnTo>
                    <a:pt x="42932" y="7119"/>
                  </a:lnTo>
                  <a:lnTo>
                    <a:pt x="42985" y="6949"/>
                  </a:lnTo>
                  <a:lnTo>
                    <a:pt x="43011" y="6780"/>
                  </a:lnTo>
                  <a:lnTo>
                    <a:pt x="43037" y="6597"/>
                  </a:lnTo>
                  <a:lnTo>
                    <a:pt x="43050" y="6415"/>
                  </a:lnTo>
                  <a:lnTo>
                    <a:pt x="43050" y="6232"/>
                  </a:lnTo>
                  <a:lnTo>
                    <a:pt x="43050" y="2530"/>
                  </a:lnTo>
                  <a:lnTo>
                    <a:pt x="43037" y="2269"/>
                  </a:lnTo>
                  <a:lnTo>
                    <a:pt x="42998" y="2021"/>
                  </a:lnTo>
                  <a:lnTo>
                    <a:pt x="42932" y="1773"/>
                  </a:lnTo>
                  <a:lnTo>
                    <a:pt x="42854" y="1539"/>
                  </a:lnTo>
                  <a:lnTo>
                    <a:pt x="42750" y="1317"/>
                  </a:lnTo>
                  <a:lnTo>
                    <a:pt x="42619" y="1109"/>
                  </a:lnTo>
                  <a:lnTo>
                    <a:pt x="42476" y="926"/>
                  </a:lnTo>
                  <a:lnTo>
                    <a:pt x="42307" y="743"/>
                  </a:lnTo>
                  <a:lnTo>
                    <a:pt x="42137" y="574"/>
                  </a:lnTo>
                  <a:lnTo>
                    <a:pt x="41942" y="431"/>
                  </a:lnTo>
                  <a:lnTo>
                    <a:pt x="41733" y="300"/>
                  </a:lnTo>
                  <a:lnTo>
                    <a:pt x="41511" y="196"/>
                  </a:lnTo>
                  <a:lnTo>
                    <a:pt x="41277" y="118"/>
                  </a:lnTo>
                  <a:lnTo>
                    <a:pt x="41029" y="52"/>
                  </a:lnTo>
                  <a:lnTo>
                    <a:pt x="40781" y="13"/>
                  </a:lnTo>
                  <a:lnTo>
                    <a:pt x="40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7036080" y="3510401"/>
              <a:ext cx="990371" cy="299959"/>
            </a:xfrm>
            <a:custGeom>
              <a:avLst/>
              <a:gdLst/>
              <a:ahLst/>
              <a:cxnLst/>
              <a:rect l="l" t="t" r="r" b="b"/>
              <a:pathLst>
                <a:path w="32373" h="9805" extrusionOk="0">
                  <a:moveTo>
                    <a:pt x="2530" y="0"/>
                  </a:moveTo>
                  <a:lnTo>
                    <a:pt x="2269" y="14"/>
                  </a:lnTo>
                  <a:lnTo>
                    <a:pt x="2021" y="53"/>
                  </a:lnTo>
                  <a:lnTo>
                    <a:pt x="1787" y="118"/>
                  </a:lnTo>
                  <a:lnTo>
                    <a:pt x="1552" y="196"/>
                  </a:lnTo>
                  <a:lnTo>
                    <a:pt x="1330" y="300"/>
                  </a:lnTo>
                  <a:lnTo>
                    <a:pt x="1122" y="431"/>
                  </a:lnTo>
                  <a:lnTo>
                    <a:pt x="926" y="574"/>
                  </a:lnTo>
                  <a:lnTo>
                    <a:pt x="744" y="744"/>
                  </a:lnTo>
                  <a:lnTo>
                    <a:pt x="587" y="913"/>
                  </a:lnTo>
                  <a:lnTo>
                    <a:pt x="431" y="1109"/>
                  </a:lnTo>
                  <a:lnTo>
                    <a:pt x="313" y="1317"/>
                  </a:lnTo>
                  <a:lnTo>
                    <a:pt x="209" y="1539"/>
                  </a:lnTo>
                  <a:lnTo>
                    <a:pt x="118" y="1774"/>
                  </a:lnTo>
                  <a:lnTo>
                    <a:pt x="53" y="2021"/>
                  </a:lnTo>
                  <a:lnTo>
                    <a:pt x="13" y="2269"/>
                  </a:lnTo>
                  <a:lnTo>
                    <a:pt x="0" y="2530"/>
                  </a:lnTo>
                  <a:lnTo>
                    <a:pt x="0" y="7288"/>
                  </a:lnTo>
                  <a:lnTo>
                    <a:pt x="13" y="7536"/>
                  </a:lnTo>
                  <a:lnTo>
                    <a:pt x="53" y="7797"/>
                  </a:lnTo>
                  <a:lnTo>
                    <a:pt x="118" y="8032"/>
                  </a:lnTo>
                  <a:lnTo>
                    <a:pt x="209" y="8266"/>
                  </a:lnTo>
                  <a:lnTo>
                    <a:pt x="313" y="8488"/>
                  </a:lnTo>
                  <a:lnTo>
                    <a:pt x="431" y="8696"/>
                  </a:lnTo>
                  <a:lnTo>
                    <a:pt x="587" y="8892"/>
                  </a:lnTo>
                  <a:lnTo>
                    <a:pt x="744" y="9075"/>
                  </a:lnTo>
                  <a:lnTo>
                    <a:pt x="926" y="9231"/>
                  </a:lnTo>
                  <a:lnTo>
                    <a:pt x="1122" y="9374"/>
                  </a:lnTo>
                  <a:lnTo>
                    <a:pt x="1330" y="9505"/>
                  </a:lnTo>
                  <a:lnTo>
                    <a:pt x="1552" y="9609"/>
                  </a:lnTo>
                  <a:lnTo>
                    <a:pt x="1787" y="9700"/>
                  </a:lnTo>
                  <a:lnTo>
                    <a:pt x="2021" y="9752"/>
                  </a:lnTo>
                  <a:lnTo>
                    <a:pt x="2269" y="9792"/>
                  </a:lnTo>
                  <a:lnTo>
                    <a:pt x="2530" y="9805"/>
                  </a:lnTo>
                  <a:lnTo>
                    <a:pt x="29843" y="9805"/>
                  </a:lnTo>
                  <a:lnTo>
                    <a:pt x="30104" y="9792"/>
                  </a:lnTo>
                  <a:lnTo>
                    <a:pt x="30351" y="9752"/>
                  </a:lnTo>
                  <a:lnTo>
                    <a:pt x="30599" y="9700"/>
                  </a:lnTo>
                  <a:lnTo>
                    <a:pt x="30834" y="9609"/>
                  </a:lnTo>
                  <a:lnTo>
                    <a:pt x="31055" y="9505"/>
                  </a:lnTo>
                  <a:lnTo>
                    <a:pt x="31264" y="9374"/>
                  </a:lnTo>
                  <a:lnTo>
                    <a:pt x="31460" y="9231"/>
                  </a:lnTo>
                  <a:lnTo>
                    <a:pt x="31629" y="9075"/>
                  </a:lnTo>
                  <a:lnTo>
                    <a:pt x="31798" y="8892"/>
                  </a:lnTo>
                  <a:lnTo>
                    <a:pt x="31942" y="8696"/>
                  </a:lnTo>
                  <a:lnTo>
                    <a:pt x="32072" y="8488"/>
                  </a:lnTo>
                  <a:lnTo>
                    <a:pt x="32177" y="8266"/>
                  </a:lnTo>
                  <a:lnTo>
                    <a:pt x="32255" y="8032"/>
                  </a:lnTo>
                  <a:lnTo>
                    <a:pt x="32320" y="7797"/>
                  </a:lnTo>
                  <a:lnTo>
                    <a:pt x="32359" y="7536"/>
                  </a:lnTo>
                  <a:lnTo>
                    <a:pt x="32372" y="7288"/>
                  </a:lnTo>
                  <a:lnTo>
                    <a:pt x="32372" y="2530"/>
                  </a:lnTo>
                  <a:lnTo>
                    <a:pt x="32359" y="2269"/>
                  </a:lnTo>
                  <a:lnTo>
                    <a:pt x="32320" y="2021"/>
                  </a:lnTo>
                  <a:lnTo>
                    <a:pt x="32255" y="1774"/>
                  </a:lnTo>
                  <a:lnTo>
                    <a:pt x="32177" y="1539"/>
                  </a:lnTo>
                  <a:lnTo>
                    <a:pt x="32072" y="1317"/>
                  </a:lnTo>
                  <a:lnTo>
                    <a:pt x="31942" y="1109"/>
                  </a:lnTo>
                  <a:lnTo>
                    <a:pt x="31798" y="913"/>
                  </a:lnTo>
                  <a:lnTo>
                    <a:pt x="31629" y="744"/>
                  </a:lnTo>
                  <a:lnTo>
                    <a:pt x="31460" y="574"/>
                  </a:lnTo>
                  <a:lnTo>
                    <a:pt x="31264" y="431"/>
                  </a:lnTo>
                  <a:lnTo>
                    <a:pt x="31055" y="300"/>
                  </a:lnTo>
                  <a:lnTo>
                    <a:pt x="30834" y="196"/>
                  </a:lnTo>
                  <a:lnTo>
                    <a:pt x="30599" y="118"/>
                  </a:lnTo>
                  <a:lnTo>
                    <a:pt x="30351" y="53"/>
                  </a:lnTo>
                  <a:lnTo>
                    <a:pt x="30104" y="14"/>
                  </a:lnTo>
                  <a:lnTo>
                    <a:pt x="29843"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7787493" y="3810330"/>
              <a:ext cx="230178" cy="770992"/>
            </a:xfrm>
            <a:custGeom>
              <a:avLst/>
              <a:gdLst/>
              <a:ahLst/>
              <a:cxnLst/>
              <a:rect l="l" t="t" r="r" b="b"/>
              <a:pathLst>
                <a:path w="7524" h="25202" extrusionOk="0">
                  <a:moveTo>
                    <a:pt x="1" y="1"/>
                  </a:moveTo>
                  <a:lnTo>
                    <a:pt x="5111" y="25202"/>
                  </a:lnTo>
                  <a:lnTo>
                    <a:pt x="7523" y="25202"/>
                  </a:lnTo>
                  <a:lnTo>
                    <a:pt x="4420"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7132600" y="3810330"/>
              <a:ext cx="142010" cy="770992"/>
            </a:xfrm>
            <a:custGeom>
              <a:avLst/>
              <a:gdLst/>
              <a:ahLst/>
              <a:cxnLst/>
              <a:rect l="l" t="t" r="r" b="b"/>
              <a:pathLst>
                <a:path w="4642" h="25202" extrusionOk="0">
                  <a:moveTo>
                    <a:pt x="235" y="1"/>
                  </a:moveTo>
                  <a:lnTo>
                    <a:pt x="0" y="25202"/>
                  </a:lnTo>
                  <a:lnTo>
                    <a:pt x="2412" y="25202"/>
                  </a:lnTo>
                  <a:lnTo>
                    <a:pt x="4642"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7129418" y="3810330"/>
              <a:ext cx="796904" cy="61858"/>
            </a:xfrm>
            <a:custGeom>
              <a:avLst/>
              <a:gdLst/>
              <a:ahLst/>
              <a:cxnLst/>
              <a:rect l="l" t="t" r="r" b="b"/>
              <a:pathLst>
                <a:path w="26049" h="2022" extrusionOk="0">
                  <a:moveTo>
                    <a:pt x="0" y="1"/>
                  </a:moveTo>
                  <a:lnTo>
                    <a:pt x="0" y="2021"/>
                  </a:lnTo>
                  <a:lnTo>
                    <a:pt x="26049" y="2021"/>
                  </a:lnTo>
                  <a:lnTo>
                    <a:pt x="26049"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7533423" y="3510401"/>
              <a:ext cx="990371" cy="299959"/>
            </a:xfrm>
            <a:custGeom>
              <a:avLst/>
              <a:gdLst/>
              <a:ahLst/>
              <a:cxnLst/>
              <a:rect l="l" t="t" r="r" b="b"/>
              <a:pathLst>
                <a:path w="32373" h="9805" extrusionOk="0">
                  <a:moveTo>
                    <a:pt x="2530" y="0"/>
                  </a:moveTo>
                  <a:lnTo>
                    <a:pt x="2269" y="14"/>
                  </a:lnTo>
                  <a:lnTo>
                    <a:pt x="2022" y="53"/>
                  </a:lnTo>
                  <a:lnTo>
                    <a:pt x="1787" y="118"/>
                  </a:lnTo>
                  <a:lnTo>
                    <a:pt x="1552" y="196"/>
                  </a:lnTo>
                  <a:lnTo>
                    <a:pt x="1331" y="300"/>
                  </a:lnTo>
                  <a:lnTo>
                    <a:pt x="1122" y="431"/>
                  </a:lnTo>
                  <a:lnTo>
                    <a:pt x="927" y="574"/>
                  </a:lnTo>
                  <a:lnTo>
                    <a:pt x="744" y="744"/>
                  </a:lnTo>
                  <a:lnTo>
                    <a:pt x="588" y="913"/>
                  </a:lnTo>
                  <a:lnTo>
                    <a:pt x="431" y="1109"/>
                  </a:lnTo>
                  <a:lnTo>
                    <a:pt x="314" y="1317"/>
                  </a:lnTo>
                  <a:lnTo>
                    <a:pt x="210" y="1539"/>
                  </a:lnTo>
                  <a:lnTo>
                    <a:pt x="118" y="1774"/>
                  </a:lnTo>
                  <a:lnTo>
                    <a:pt x="53" y="2021"/>
                  </a:lnTo>
                  <a:lnTo>
                    <a:pt x="14" y="2269"/>
                  </a:lnTo>
                  <a:lnTo>
                    <a:pt x="1" y="2530"/>
                  </a:lnTo>
                  <a:lnTo>
                    <a:pt x="1" y="7288"/>
                  </a:lnTo>
                  <a:lnTo>
                    <a:pt x="14" y="7536"/>
                  </a:lnTo>
                  <a:lnTo>
                    <a:pt x="53" y="7797"/>
                  </a:lnTo>
                  <a:lnTo>
                    <a:pt x="118" y="8032"/>
                  </a:lnTo>
                  <a:lnTo>
                    <a:pt x="210" y="8266"/>
                  </a:lnTo>
                  <a:lnTo>
                    <a:pt x="314" y="8488"/>
                  </a:lnTo>
                  <a:lnTo>
                    <a:pt x="431" y="8696"/>
                  </a:lnTo>
                  <a:lnTo>
                    <a:pt x="588" y="8892"/>
                  </a:lnTo>
                  <a:lnTo>
                    <a:pt x="744" y="9075"/>
                  </a:lnTo>
                  <a:lnTo>
                    <a:pt x="927" y="9231"/>
                  </a:lnTo>
                  <a:lnTo>
                    <a:pt x="1122" y="9374"/>
                  </a:lnTo>
                  <a:lnTo>
                    <a:pt x="1331" y="9505"/>
                  </a:lnTo>
                  <a:lnTo>
                    <a:pt x="1552" y="9609"/>
                  </a:lnTo>
                  <a:lnTo>
                    <a:pt x="1787" y="9700"/>
                  </a:lnTo>
                  <a:lnTo>
                    <a:pt x="2022" y="9752"/>
                  </a:lnTo>
                  <a:lnTo>
                    <a:pt x="2269" y="9792"/>
                  </a:lnTo>
                  <a:lnTo>
                    <a:pt x="2530" y="9805"/>
                  </a:lnTo>
                  <a:lnTo>
                    <a:pt x="29843" y="9805"/>
                  </a:lnTo>
                  <a:lnTo>
                    <a:pt x="30104" y="9792"/>
                  </a:lnTo>
                  <a:lnTo>
                    <a:pt x="30352" y="9752"/>
                  </a:lnTo>
                  <a:lnTo>
                    <a:pt x="30600" y="9700"/>
                  </a:lnTo>
                  <a:lnTo>
                    <a:pt x="30834" y="9609"/>
                  </a:lnTo>
                  <a:lnTo>
                    <a:pt x="31056" y="9505"/>
                  </a:lnTo>
                  <a:lnTo>
                    <a:pt x="31265" y="9374"/>
                  </a:lnTo>
                  <a:lnTo>
                    <a:pt x="31460" y="9231"/>
                  </a:lnTo>
                  <a:lnTo>
                    <a:pt x="31630" y="9075"/>
                  </a:lnTo>
                  <a:lnTo>
                    <a:pt x="31799" y="8892"/>
                  </a:lnTo>
                  <a:lnTo>
                    <a:pt x="31942" y="8696"/>
                  </a:lnTo>
                  <a:lnTo>
                    <a:pt x="32073" y="8488"/>
                  </a:lnTo>
                  <a:lnTo>
                    <a:pt x="32177" y="8266"/>
                  </a:lnTo>
                  <a:lnTo>
                    <a:pt x="32255" y="8032"/>
                  </a:lnTo>
                  <a:lnTo>
                    <a:pt x="32321" y="7797"/>
                  </a:lnTo>
                  <a:lnTo>
                    <a:pt x="32360" y="7536"/>
                  </a:lnTo>
                  <a:lnTo>
                    <a:pt x="32373" y="7288"/>
                  </a:lnTo>
                  <a:lnTo>
                    <a:pt x="32373" y="2530"/>
                  </a:lnTo>
                  <a:lnTo>
                    <a:pt x="32360" y="2269"/>
                  </a:lnTo>
                  <a:lnTo>
                    <a:pt x="32321" y="2021"/>
                  </a:lnTo>
                  <a:lnTo>
                    <a:pt x="32255" y="1774"/>
                  </a:lnTo>
                  <a:lnTo>
                    <a:pt x="32177" y="1539"/>
                  </a:lnTo>
                  <a:lnTo>
                    <a:pt x="32073" y="1317"/>
                  </a:lnTo>
                  <a:lnTo>
                    <a:pt x="31942" y="1109"/>
                  </a:lnTo>
                  <a:lnTo>
                    <a:pt x="31799" y="913"/>
                  </a:lnTo>
                  <a:lnTo>
                    <a:pt x="31630" y="744"/>
                  </a:lnTo>
                  <a:lnTo>
                    <a:pt x="31460" y="574"/>
                  </a:lnTo>
                  <a:lnTo>
                    <a:pt x="31265" y="431"/>
                  </a:lnTo>
                  <a:lnTo>
                    <a:pt x="31056" y="300"/>
                  </a:lnTo>
                  <a:lnTo>
                    <a:pt x="30834" y="196"/>
                  </a:lnTo>
                  <a:lnTo>
                    <a:pt x="30600" y="118"/>
                  </a:lnTo>
                  <a:lnTo>
                    <a:pt x="30352" y="53"/>
                  </a:lnTo>
                  <a:lnTo>
                    <a:pt x="30104" y="14"/>
                  </a:lnTo>
                  <a:lnTo>
                    <a:pt x="29843"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8306006" y="2227321"/>
              <a:ext cx="381305" cy="1587017"/>
            </a:xfrm>
            <a:custGeom>
              <a:avLst/>
              <a:gdLst/>
              <a:ahLst/>
              <a:cxnLst/>
              <a:rect l="l" t="t" r="r" b="b"/>
              <a:pathLst>
                <a:path w="12464" h="51876" extrusionOk="0">
                  <a:moveTo>
                    <a:pt x="6141" y="0"/>
                  </a:moveTo>
                  <a:lnTo>
                    <a:pt x="5984" y="26"/>
                  </a:lnTo>
                  <a:lnTo>
                    <a:pt x="5828" y="65"/>
                  </a:lnTo>
                  <a:lnTo>
                    <a:pt x="5672" y="131"/>
                  </a:lnTo>
                  <a:lnTo>
                    <a:pt x="5528" y="196"/>
                  </a:lnTo>
                  <a:lnTo>
                    <a:pt x="5385" y="287"/>
                  </a:lnTo>
                  <a:lnTo>
                    <a:pt x="5254" y="378"/>
                  </a:lnTo>
                  <a:lnTo>
                    <a:pt x="5137" y="483"/>
                  </a:lnTo>
                  <a:lnTo>
                    <a:pt x="5020" y="613"/>
                  </a:lnTo>
                  <a:lnTo>
                    <a:pt x="4928" y="743"/>
                  </a:lnTo>
                  <a:lnTo>
                    <a:pt x="4837" y="874"/>
                  </a:lnTo>
                  <a:lnTo>
                    <a:pt x="4772" y="1030"/>
                  </a:lnTo>
                  <a:lnTo>
                    <a:pt x="4720" y="1187"/>
                  </a:lnTo>
                  <a:lnTo>
                    <a:pt x="4668" y="1343"/>
                  </a:lnTo>
                  <a:lnTo>
                    <a:pt x="4642" y="1513"/>
                  </a:lnTo>
                  <a:lnTo>
                    <a:pt x="13" y="49607"/>
                  </a:lnTo>
                  <a:lnTo>
                    <a:pt x="0" y="49777"/>
                  </a:lnTo>
                  <a:lnTo>
                    <a:pt x="13" y="49946"/>
                  </a:lnTo>
                  <a:lnTo>
                    <a:pt x="39" y="50116"/>
                  </a:lnTo>
                  <a:lnTo>
                    <a:pt x="79" y="50272"/>
                  </a:lnTo>
                  <a:lnTo>
                    <a:pt x="144" y="50429"/>
                  </a:lnTo>
                  <a:lnTo>
                    <a:pt x="209" y="50572"/>
                  </a:lnTo>
                  <a:lnTo>
                    <a:pt x="300" y="50716"/>
                  </a:lnTo>
                  <a:lnTo>
                    <a:pt x="391" y="50846"/>
                  </a:lnTo>
                  <a:lnTo>
                    <a:pt x="496" y="50963"/>
                  </a:lnTo>
                  <a:lnTo>
                    <a:pt x="626" y="51068"/>
                  </a:lnTo>
                  <a:lnTo>
                    <a:pt x="743" y="51172"/>
                  </a:lnTo>
                  <a:lnTo>
                    <a:pt x="887" y="51250"/>
                  </a:lnTo>
                  <a:lnTo>
                    <a:pt x="1043" y="51328"/>
                  </a:lnTo>
                  <a:lnTo>
                    <a:pt x="1200" y="51381"/>
                  </a:lnTo>
                  <a:lnTo>
                    <a:pt x="1356" y="51420"/>
                  </a:lnTo>
                  <a:lnTo>
                    <a:pt x="1526" y="51446"/>
                  </a:lnTo>
                  <a:lnTo>
                    <a:pt x="5971" y="51876"/>
                  </a:lnTo>
                  <a:lnTo>
                    <a:pt x="6323" y="51876"/>
                  </a:lnTo>
                  <a:lnTo>
                    <a:pt x="6480" y="51850"/>
                  </a:lnTo>
                  <a:lnTo>
                    <a:pt x="6636" y="51811"/>
                  </a:lnTo>
                  <a:lnTo>
                    <a:pt x="6793" y="51746"/>
                  </a:lnTo>
                  <a:lnTo>
                    <a:pt x="6936" y="51680"/>
                  </a:lnTo>
                  <a:lnTo>
                    <a:pt x="7080" y="51589"/>
                  </a:lnTo>
                  <a:lnTo>
                    <a:pt x="7210" y="51498"/>
                  </a:lnTo>
                  <a:lnTo>
                    <a:pt x="7327" y="51394"/>
                  </a:lnTo>
                  <a:lnTo>
                    <a:pt x="7445" y="51263"/>
                  </a:lnTo>
                  <a:lnTo>
                    <a:pt x="7536" y="51133"/>
                  </a:lnTo>
                  <a:lnTo>
                    <a:pt x="7627" y="51002"/>
                  </a:lnTo>
                  <a:lnTo>
                    <a:pt x="7692" y="50846"/>
                  </a:lnTo>
                  <a:lnTo>
                    <a:pt x="7744" y="50690"/>
                  </a:lnTo>
                  <a:lnTo>
                    <a:pt x="7797" y="50533"/>
                  </a:lnTo>
                  <a:lnTo>
                    <a:pt x="7810" y="50364"/>
                  </a:lnTo>
                  <a:lnTo>
                    <a:pt x="12451" y="2269"/>
                  </a:lnTo>
                  <a:lnTo>
                    <a:pt x="12464" y="2099"/>
                  </a:lnTo>
                  <a:lnTo>
                    <a:pt x="12451" y="1930"/>
                  </a:lnTo>
                  <a:lnTo>
                    <a:pt x="12425" y="1760"/>
                  </a:lnTo>
                  <a:lnTo>
                    <a:pt x="12386" y="1604"/>
                  </a:lnTo>
                  <a:lnTo>
                    <a:pt x="12321" y="1447"/>
                  </a:lnTo>
                  <a:lnTo>
                    <a:pt x="12255" y="1304"/>
                  </a:lnTo>
                  <a:lnTo>
                    <a:pt x="12164" y="1161"/>
                  </a:lnTo>
                  <a:lnTo>
                    <a:pt x="12073" y="1043"/>
                  </a:lnTo>
                  <a:lnTo>
                    <a:pt x="11969" y="913"/>
                  </a:lnTo>
                  <a:lnTo>
                    <a:pt x="11838" y="809"/>
                  </a:lnTo>
                  <a:lnTo>
                    <a:pt x="11708" y="717"/>
                  </a:lnTo>
                  <a:lnTo>
                    <a:pt x="11577" y="626"/>
                  </a:lnTo>
                  <a:lnTo>
                    <a:pt x="11421" y="561"/>
                  </a:lnTo>
                  <a:lnTo>
                    <a:pt x="11265" y="496"/>
                  </a:lnTo>
                  <a:lnTo>
                    <a:pt x="11108" y="456"/>
                  </a:lnTo>
                  <a:lnTo>
                    <a:pt x="10939" y="430"/>
                  </a:lnTo>
                  <a:lnTo>
                    <a:pt x="6493"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8284866" y="3810330"/>
              <a:ext cx="230147" cy="770992"/>
            </a:xfrm>
            <a:custGeom>
              <a:avLst/>
              <a:gdLst/>
              <a:ahLst/>
              <a:cxnLst/>
              <a:rect l="l" t="t" r="r" b="b"/>
              <a:pathLst>
                <a:path w="7523" h="25202" extrusionOk="0">
                  <a:moveTo>
                    <a:pt x="0" y="1"/>
                  </a:moveTo>
                  <a:lnTo>
                    <a:pt x="5111" y="25202"/>
                  </a:lnTo>
                  <a:lnTo>
                    <a:pt x="7523" y="25202"/>
                  </a:lnTo>
                  <a:lnTo>
                    <a:pt x="44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7637131" y="3810330"/>
              <a:ext cx="134852" cy="770992"/>
            </a:xfrm>
            <a:custGeom>
              <a:avLst/>
              <a:gdLst/>
              <a:ahLst/>
              <a:cxnLst/>
              <a:rect l="l" t="t" r="r" b="b"/>
              <a:pathLst>
                <a:path w="4408" h="25202" extrusionOk="0">
                  <a:moveTo>
                    <a:pt x="1" y="1"/>
                  </a:moveTo>
                  <a:lnTo>
                    <a:pt x="14" y="25202"/>
                  </a:lnTo>
                  <a:lnTo>
                    <a:pt x="2426" y="25202"/>
                  </a:lnTo>
                  <a:lnTo>
                    <a:pt x="44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7629973" y="3810330"/>
              <a:ext cx="793722" cy="61858"/>
            </a:xfrm>
            <a:custGeom>
              <a:avLst/>
              <a:gdLst/>
              <a:ahLst/>
              <a:cxnLst/>
              <a:rect l="l" t="t" r="r" b="b"/>
              <a:pathLst>
                <a:path w="25945" h="2022" extrusionOk="0">
                  <a:moveTo>
                    <a:pt x="0" y="1"/>
                  </a:moveTo>
                  <a:lnTo>
                    <a:pt x="0" y="2021"/>
                  </a:lnTo>
                  <a:lnTo>
                    <a:pt x="25944" y="2021"/>
                  </a:lnTo>
                  <a:lnTo>
                    <a:pt x="259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8329133" y="3510799"/>
              <a:ext cx="189092" cy="288793"/>
            </a:xfrm>
            <a:custGeom>
              <a:avLst/>
              <a:gdLst/>
              <a:ahLst/>
              <a:cxnLst/>
              <a:rect l="l" t="t" r="r" b="b"/>
              <a:pathLst>
                <a:path w="6181" h="9440" fill="none" extrusionOk="0">
                  <a:moveTo>
                    <a:pt x="0" y="1"/>
                  </a:moveTo>
                  <a:lnTo>
                    <a:pt x="6180" y="9440"/>
                  </a:lnTo>
                </a:path>
              </a:pathLst>
            </a:custGeom>
            <a:noFill/>
            <a:ln w="21175" cap="rnd" cmpd="sng">
              <a:solidFill>
                <a:srgbClr val="6651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577805" y="2909351"/>
              <a:ext cx="104137" cy="1637678"/>
            </a:xfrm>
            <a:custGeom>
              <a:avLst/>
              <a:gdLst/>
              <a:ahLst/>
              <a:cxnLst/>
              <a:rect l="l" t="t" r="r" b="b"/>
              <a:pathLst>
                <a:path w="3404" h="53532" extrusionOk="0">
                  <a:moveTo>
                    <a:pt x="1" y="0"/>
                  </a:moveTo>
                  <a:lnTo>
                    <a:pt x="1" y="53532"/>
                  </a:lnTo>
                  <a:lnTo>
                    <a:pt x="3403" y="53532"/>
                  </a:lnTo>
                  <a:lnTo>
                    <a:pt x="34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5524046" y="2733841"/>
              <a:ext cx="2212419" cy="977216"/>
            </a:xfrm>
            <a:custGeom>
              <a:avLst/>
              <a:gdLst/>
              <a:ahLst/>
              <a:cxnLst/>
              <a:rect l="l" t="t" r="r" b="b"/>
              <a:pathLst>
                <a:path w="72319" h="31943" extrusionOk="0">
                  <a:moveTo>
                    <a:pt x="5203" y="1"/>
                  </a:moveTo>
                  <a:lnTo>
                    <a:pt x="1" y="27040"/>
                  </a:lnTo>
                  <a:lnTo>
                    <a:pt x="653" y="27249"/>
                  </a:lnTo>
                  <a:lnTo>
                    <a:pt x="1448" y="27497"/>
                  </a:lnTo>
                  <a:lnTo>
                    <a:pt x="2543" y="27809"/>
                  </a:lnTo>
                  <a:lnTo>
                    <a:pt x="3925" y="28174"/>
                  </a:lnTo>
                  <a:lnTo>
                    <a:pt x="4733" y="28383"/>
                  </a:lnTo>
                  <a:lnTo>
                    <a:pt x="5607" y="28592"/>
                  </a:lnTo>
                  <a:lnTo>
                    <a:pt x="6546" y="28813"/>
                  </a:lnTo>
                  <a:lnTo>
                    <a:pt x="7549" y="29035"/>
                  </a:lnTo>
                  <a:lnTo>
                    <a:pt x="8632" y="29270"/>
                  </a:lnTo>
                  <a:lnTo>
                    <a:pt x="9779" y="29491"/>
                  </a:lnTo>
                  <a:lnTo>
                    <a:pt x="10978" y="29726"/>
                  </a:lnTo>
                  <a:lnTo>
                    <a:pt x="12256" y="29948"/>
                  </a:lnTo>
                  <a:lnTo>
                    <a:pt x="13586" y="30182"/>
                  </a:lnTo>
                  <a:lnTo>
                    <a:pt x="14981" y="30391"/>
                  </a:lnTo>
                  <a:lnTo>
                    <a:pt x="16441" y="30599"/>
                  </a:lnTo>
                  <a:lnTo>
                    <a:pt x="17953" y="30808"/>
                  </a:lnTo>
                  <a:lnTo>
                    <a:pt x="19531" y="31004"/>
                  </a:lnTo>
                  <a:lnTo>
                    <a:pt x="21160" y="31173"/>
                  </a:lnTo>
                  <a:lnTo>
                    <a:pt x="22855" y="31343"/>
                  </a:lnTo>
                  <a:lnTo>
                    <a:pt x="24602" y="31499"/>
                  </a:lnTo>
                  <a:lnTo>
                    <a:pt x="26401" y="31629"/>
                  </a:lnTo>
                  <a:lnTo>
                    <a:pt x="28253" y="31734"/>
                  </a:lnTo>
                  <a:lnTo>
                    <a:pt x="30156" y="31825"/>
                  </a:lnTo>
                  <a:lnTo>
                    <a:pt x="32112" y="31890"/>
                  </a:lnTo>
                  <a:lnTo>
                    <a:pt x="34107" y="31929"/>
                  </a:lnTo>
                  <a:lnTo>
                    <a:pt x="36166" y="31942"/>
                  </a:lnTo>
                  <a:lnTo>
                    <a:pt x="38213" y="31929"/>
                  </a:lnTo>
                  <a:lnTo>
                    <a:pt x="40221" y="31890"/>
                  </a:lnTo>
                  <a:lnTo>
                    <a:pt x="42177" y="31825"/>
                  </a:lnTo>
                  <a:lnTo>
                    <a:pt x="44080" y="31734"/>
                  </a:lnTo>
                  <a:lnTo>
                    <a:pt x="45931" y="31629"/>
                  </a:lnTo>
                  <a:lnTo>
                    <a:pt x="47731" y="31499"/>
                  </a:lnTo>
                  <a:lnTo>
                    <a:pt x="49478" y="31343"/>
                  </a:lnTo>
                  <a:lnTo>
                    <a:pt x="51159" y="31173"/>
                  </a:lnTo>
                  <a:lnTo>
                    <a:pt x="52789" y="31004"/>
                  </a:lnTo>
                  <a:lnTo>
                    <a:pt x="54367" y="30808"/>
                  </a:lnTo>
                  <a:lnTo>
                    <a:pt x="55892" y="30599"/>
                  </a:lnTo>
                  <a:lnTo>
                    <a:pt x="57339" y="30391"/>
                  </a:lnTo>
                  <a:lnTo>
                    <a:pt x="58734" y="30182"/>
                  </a:lnTo>
                  <a:lnTo>
                    <a:pt x="60077" y="29948"/>
                  </a:lnTo>
                  <a:lnTo>
                    <a:pt x="61342" y="29726"/>
                  </a:lnTo>
                  <a:lnTo>
                    <a:pt x="62554" y="29491"/>
                  </a:lnTo>
                  <a:lnTo>
                    <a:pt x="63701" y="29270"/>
                  </a:lnTo>
                  <a:lnTo>
                    <a:pt x="64770" y="29035"/>
                  </a:lnTo>
                  <a:lnTo>
                    <a:pt x="65787" y="28813"/>
                  </a:lnTo>
                  <a:lnTo>
                    <a:pt x="66726" y="28592"/>
                  </a:lnTo>
                  <a:lnTo>
                    <a:pt x="67599" y="28383"/>
                  </a:lnTo>
                  <a:lnTo>
                    <a:pt x="68395" y="28174"/>
                  </a:lnTo>
                  <a:lnTo>
                    <a:pt x="69790" y="27809"/>
                  </a:lnTo>
                  <a:lnTo>
                    <a:pt x="70885" y="27497"/>
                  </a:lnTo>
                  <a:lnTo>
                    <a:pt x="71680" y="27249"/>
                  </a:lnTo>
                  <a:lnTo>
                    <a:pt x="72319" y="27040"/>
                  </a:lnTo>
                  <a:lnTo>
                    <a:pt x="67117" y="1"/>
                  </a:lnTo>
                  <a:close/>
                </a:path>
              </a:pathLst>
            </a:custGeom>
            <a:solidFill>
              <a:srgbClr val="ED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524046" y="2733841"/>
              <a:ext cx="2212419" cy="977216"/>
            </a:xfrm>
            <a:custGeom>
              <a:avLst/>
              <a:gdLst/>
              <a:ahLst/>
              <a:cxnLst/>
              <a:rect l="l" t="t" r="r" b="b"/>
              <a:pathLst>
                <a:path w="72319" h="31943" fill="none" extrusionOk="0">
                  <a:moveTo>
                    <a:pt x="72319" y="27040"/>
                  </a:moveTo>
                  <a:lnTo>
                    <a:pt x="72319" y="27040"/>
                  </a:lnTo>
                  <a:lnTo>
                    <a:pt x="71680" y="27249"/>
                  </a:lnTo>
                  <a:lnTo>
                    <a:pt x="70885" y="27497"/>
                  </a:lnTo>
                  <a:lnTo>
                    <a:pt x="69790" y="27809"/>
                  </a:lnTo>
                  <a:lnTo>
                    <a:pt x="68395" y="28174"/>
                  </a:lnTo>
                  <a:lnTo>
                    <a:pt x="67599" y="28383"/>
                  </a:lnTo>
                  <a:lnTo>
                    <a:pt x="66726" y="28592"/>
                  </a:lnTo>
                  <a:lnTo>
                    <a:pt x="65787" y="28813"/>
                  </a:lnTo>
                  <a:lnTo>
                    <a:pt x="64770" y="29035"/>
                  </a:lnTo>
                  <a:lnTo>
                    <a:pt x="63701" y="29270"/>
                  </a:lnTo>
                  <a:lnTo>
                    <a:pt x="62554" y="29491"/>
                  </a:lnTo>
                  <a:lnTo>
                    <a:pt x="61342" y="29726"/>
                  </a:lnTo>
                  <a:lnTo>
                    <a:pt x="60077" y="29948"/>
                  </a:lnTo>
                  <a:lnTo>
                    <a:pt x="58734" y="30182"/>
                  </a:lnTo>
                  <a:lnTo>
                    <a:pt x="57339" y="30391"/>
                  </a:lnTo>
                  <a:lnTo>
                    <a:pt x="55892" y="30599"/>
                  </a:lnTo>
                  <a:lnTo>
                    <a:pt x="54367" y="30808"/>
                  </a:lnTo>
                  <a:lnTo>
                    <a:pt x="52789" y="31004"/>
                  </a:lnTo>
                  <a:lnTo>
                    <a:pt x="51159" y="31173"/>
                  </a:lnTo>
                  <a:lnTo>
                    <a:pt x="49478" y="31343"/>
                  </a:lnTo>
                  <a:lnTo>
                    <a:pt x="47731" y="31499"/>
                  </a:lnTo>
                  <a:lnTo>
                    <a:pt x="45931" y="31629"/>
                  </a:lnTo>
                  <a:lnTo>
                    <a:pt x="44080" y="31734"/>
                  </a:lnTo>
                  <a:lnTo>
                    <a:pt x="42177" y="31825"/>
                  </a:lnTo>
                  <a:lnTo>
                    <a:pt x="40221" y="31890"/>
                  </a:lnTo>
                  <a:lnTo>
                    <a:pt x="38213" y="31929"/>
                  </a:lnTo>
                  <a:lnTo>
                    <a:pt x="36166" y="31942"/>
                  </a:lnTo>
                  <a:lnTo>
                    <a:pt x="36166" y="31942"/>
                  </a:lnTo>
                  <a:lnTo>
                    <a:pt x="34107" y="31929"/>
                  </a:lnTo>
                  <a:lnTo>
                    <a:pt x="32112" y="31890"/>
                  </a:lnTo>
                  <a:lnTo>
                    <a:pt x="30156" y="31825"/>
                  </a:lnTo>
                  <a:lnTo>
                    <a:pt x="28253" y="31734"/>
                  </a:lnTo>
                  <a:lnTo>
                    <a:pt x="26401" y="31629"/>
                  </a:lnTo>
                  <a:lnTo>
                    <a:pt x="24602" y="31499"/>
                  </a:lnTo>
                  <a:lnTo>
                    <a:pt x="22855" y="31343"/>
                  </a:lnTo>
                  <a:lnTo>
                    <a:pt x="21160" y="31173"/>
                  </a:lnTo>
                  <a:lnTo>
                    <a:pt x="19531" y="31004"/>
                  </a:lnTo>
                  <a:lnTo>
                    <a:pt x="17953" y="30808"/>
                  </a:lnTo>
                  <a:lnTo>
                    <a:pt x="16441" y="30599"/>
                  </a:lnTo>
                  <a:lnTo>
                    <a:pt x="14981" y="30391"/>
                  </a:lnTo>
                  <a:lnTo>
                    <a:pt x="13586" y="30182"/>
                  </a:lnTo>
                  <a:lnTo>
                    <a:pt x="12256" y="29948"/>
                  </a:lnTo>
                  <a:lnTo>
                    <a:pt x="10978" y="29726"/>
                  </a:lnTo>
                  <a:lnTo>
                    <a:pt x="9779" y="29491"/>
                  </a:lnTo>
                  <a:lnTo>
                    <a:pt x="8632" y="29270"/>
                  </a:lnTo>
                  <a:lnTo>
                    <a:pt x="7549" y="29035"/>
                  </a:lnTo>
                  <a:lnTo>
                    <a:pt x="6546" y="28813"/>
                  </a:lnTo>
                  <a:lnTo>
                    <a:pt x="5607" y="28592"/>
                  </a:lnTo>
                  <a:lnTo>
                    <a:pt x="4733" y="28383"/>
                  </a:lnTo>
                  <a:lnTo>
                    <a:pt x="3925" y="28174"/>
                  </a:lnTo>
                  <a:lnTo>
                    <a:pt x="2543" y="27809"/>
                  </a:lnTo>
                  <a:lnTo>
                    <a:pt x="1448" y="27497"/>
                  </a:lnTo>
                  <a:lnTo>
                    <a:pt x="653" y="27249"/>
                  </a:lnTo>
                  <a:lnTo>
                    <a:pt x="1" y="27040"/>
                  </a:lnTo>
                  <a:lnTo>
                    <a:pt x="5203" y="1"/>
                  </a:lnTo>
                  <a:lnTo>
                    <a:pt x="67117" y="1"/>
                  </a:lnTo>
                  <a:lnTo>
                    <a:pt x="72319" y="270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5941634" y="3078864"/>
              <a:ext cx="170737" cy="603070"/>
            </a:xfrm>
            <a:custGeom>
              <a:avLst/>
              <a:gdLst/>
              <a:ahLst/>
              <a:cxnLst/>
              <a:rect l="l" t="t" r="r" b="b"/>
              <a:pathLst>
                <a:path w="5581" h="19713" extrusionOk="0">
                  <a:moveTo>
                    <a:pt x="5581" y="0"/>
                  </a:moveTo>
                  <a:lnTo>
                    <a:pt x="1" y="18995"/>
                  </a:lnTo>
                  <a:lnTo>
                    <a:pt x="5294" y="19713"/>
                  </a:lnTo>
                  <a:lnTo>
                    <a:pt x="5581" y="0"/>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7115835" y="3078864"/>
              <a:ext cx="170339" cy="603070"/>
            </a:xfrm>
            <a:custGeom>
              <a:avLst/>
              <a:gdLst/>
              <a:ahLst/>
              <a:cxnLst/>
              <a:rect l="l" t="t" r="r" b="b"/>
              <a:pathLst>
                <a:path w="5568" h="19713" extrusionOk="0">
                  <a:moveTo>
                    <a:pt x="1" y="0"/>
                  </a:moveTo>
                  <a:lnTo>
                    <a:pt x="275" y="19713"/>
                  </a:lnTo>
                  <a:lnTo>
                    <a:pt x="5568" y="18995"/>
                  </a:lnTo>
                  <a:lnTo>
                    <a:pt x="1" y="0"/>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5666056" y="2733841"/>
              <a:ext cx="1927236" cy="98141"/>
            </a:xfrm>
            <a:custGeom>
              <a:avLst/>
              <a:gdLst/>
              <a:ahLst/>
              <a:cxnLst/>
              <a:rect l="l" t="t" r="r" b="b"/>
              <a:pathLst>
                <a:path w="62997" h="3208" extrusionOk="0">
                  <a:moveTo>
                    <a:pt x="548" y="1"/>
                  </a:moveTo>
                  <a:lnTo>
                    <a:pt x="0" y="3208"/>
                  </a:lnTo>
                  <a:lnTo>
                    <a:pt x="62997" y="3208"/>
                  </a:lnTo>
                  <a:lnTo>
                    <a:pt x="62462"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5666056" y="2733841"/>
              <a:ext cx="1927236" cy="98141"/>
            </a:xfrm>
            <a:custGeom>
              <a:avLst/>
              <a:gdLst/>
              <a:ahLst/>
              <a:cxnLst/>
              <a:rect l="l" t="t" r="r" b="b"/>
              <a:pathLst>
                <a:path w="62997" h="3208" fill="none" extrusionOk="0">
                  <a:moveTo>
                    <a:pt x="62997" y="3208"/>
                  </a:moveTo>
                  <a:lnTo>
                    <a:pt x="0" y="3208"/>
                  </a:lnTo>
                  <a:lnTo>
                    <a:pt x="548" y="1"/>
                  </a:lnTo>
                  <a:lnTo>
                    <a:pt x="62462" y="1"/>
                  </a:lnTo>
                  <a:lnTo>
                    <a:pt x="62997" y="32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5524046" y="2733841"/>
              <a:ext cx="331867" cy="852368"/>
            </a:xfrm>
            <a:custGeom>
              <a:avLst/>
              <a:gdLst/>
              <a:ahLst/>
              <a:cxnLst/>
              <a:rect l="l" t="t" r="r" b="b"/>
              <a:pathLst>
                <a:path w="10848" h="27862" extrusionOk="0">
                  <a:moveTo>
                    <a:pt x="5203" y="1"/>
                  </a:moveTo>
                  <a:lnTo>
                    <a:pt x="1" y="27040"/>
                  </a:lnTo>
                  <a:lnTo>
                    <a:pt x="2726" y="27862"/>
                  </a:lnTo>
                  <a:lnTo>
                    <a:pt x="10848" y="2791"/>
                  </a:lnTo>
                  <a:lnTo>
                    <a:pt x="5203"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6839462" y="1681704"/>
              <a:ext cx="69414" cy="103311"/>
            </a:xfrm>
            <a:custGeom>
              <a:avLst/>
              <a:gdLst/>
              <a:ahLst/>
              <a:cxnLst/>
              <a:rect l="l" t="t" r="r" b="b"/>
              <a:pathLst>
                <a:path w="2269" h="3377" extrusionOk="0">
                  <a:moveTo>
                    <a:pt x="0" y="0"/>
                  </a:moveTo>
                  <a:lnTo>
                    <a:pt x="0" y="3377"/>
                  </a:lnTo>
                  <a:lnTo>
                    <a:pt x="2269" y="3377"/>
                  </a:lnTo>
                  <a:lnTo>
                    <a:pt x="22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7404598" y="2733841"/>
              <a:ext cx="331867" cy="852368"/>
            </a:xfrm>
            <a:custGeom>
              <a:avLst/>
              <a:gdLst/>
              <a:ahLst/>
              <a:cxnLst/>
              <a:rect l="l" t="t" r="r" b="b"/>
              <a:pathLst>
                <a:path w="10848" h="27862" extrusionOk="0">
                  <a:moveTo>
                    <a:pt x="5646" y="1"/>
                  </a:moveTo>
                  <a:lnTo>
                    <a:pt x="1" y="2791"/>
                  </a:lnTo>
                  <a:lnTo>
                    <a:pt x="8123" y="27862"/>
                  </a:lnTo>
                  <a:lnTo>
                    <a:pt x="10848" y="27040"/>
                  </a:lnTo>
                  <a:lnTo>
                    <a:pt x="5646"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6214060" y="4468039"/>
              <a:ext cx="831627" cy="113284"/>
            </a:xfrm>
            <a:custGeom>
              <a:avLst/>
              <a:gdLst/>
              <a:ahLst/>
              <a:cxnLst/>
              <a:rect l="l" t="t" r="r" b="b"/>
              <a:pathLst>
                <a:path w="27184" h="3703" extrusionOk="0">
                  <a:moveTo>
                    <a:pt x="0" y="0"/>
                  </a:moveTo>
                  <a:lnTo>
                    <a:pt x="0" y="3703"/>
                  </a:lnTo>
                  <a:lnTo>
                    <a:pt x="27183" y="3703"/>
                  </a:lnTo>
                  <a:lnTo>
                    <a:pt x="27183" y="0"/>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760472" y="1996379"/>
              <a:ext cx="230178" cy="737493"/>
            </a:xfrm>
            <a:custGeom>
              <a:avLst/>
              <a:gdLst/>
              <a:ahLst/>
              <a:cxnLst/>
              <a:rect l="l" t="t" r="r" b="b"/>
              <a:pathLst>
                <a:path w="7524" h="24107" extrusionOk="0">
                  <a:moveTo>
                    <a:pt x="3573" y="1"/>
                  </a:moveTo>
                  <a:lnTo>
                    <a:pt x="3377" y="14"/>
                  </a:lnTo>
                  <a:lnTo>
                    <a:pt x="3195" y="40"/>
                  </a:lnTo>
                  <a:lnTo>
                    <a:pt x="2999" y="79"/>
                  </a:lnTo>
                  <a:lnTo>
                    <a:pt x="2830" y="118"/>
                  </a:lnTo>
                  <a:lnTo>
                    <a:pt x="2647" y="170"/>
                  </a:lnTo>
                  <a:lnTo>
                    <a:pt x="2465" y="222"/>
                  </a:lnTo>
                  <a:lnTo>
                    <a:pt x="2295" y="287"/>
                  </a:lnTo>
                  <a:lnTo>
                    <a:pt x="2139" y="366"/>
                  </a:lnTo>
                  <a:lnTo>
                    <a:pt x="1969" y="457"/>
                  </a:lnTo>
                  <a:lnTo>
                    <a:pt x="1813" y="548"/>
                  </a:lnTo>
                  <a:lnTo>
                    <a:pt x="1656" y="639"/>
                  </a:lnTo>
                  <a:lnTo>
                    <a:pt x="1513" y="744"/>
                  </a:lnTo>
                  <a:lnTo>
                    <a:pt x="1370" y="861"/>
                  </a:lnTo>
                  <a:lnTo>
                    <a:pt x="1239" y="978"/>
                  </a:lnTo>
                  <a:lnTo>
                    <a:pt x="1109" y="1096"/>
                  </a:lnTo>
                  <a:lnTo>
                    <a:pt x="978" y="1226"/>
                  </a:lnTo>
                  <a:lnTo>
                    <a:pt x="861" y="1369"/>
                  </a:lnTo>
                  <a:lnTo>
                    <a:pt x="744" y="1513"/>
                  </a:lnTo>
                  <a:lnTo>
                    <a:pt x="639" y="1656"/>
                  </a:lnTo>
                  <a:lnTo>
                    <a:pt x="548" y="1813"/>
                  </a:lnTo>
                  <a:lnTo>
                    <a:pt x="457" y="1969"/>
                  </a:lnTo>
                  <a:lnTo>
                    <a:pt x="379" y="2126"/>
                  </a:lnTo>
                  <a:lnTo>
                    <a:pt x="300" y="2295"/>
                  </a:lnTo>
                  <a:lnTo>
                    <a:pt x="235" y="2465"/>
                  </a:lnTo>
                  <a:lnTo>
                    <a:pt x="170" y="2634"/>
                  </a:lnTo>
                  <a:lnTo>
                    <a:pt x="118" y="2817"/>
                  </a:lnTo>
                  <a:lnTo>
                    <a:pt x="79" y="2999"/>
                  </a:lnTo>
                  <a:lnTo>
                    <a:pt x="40" y="3182"/>
                  </a:lnTo>
                  <a:lnTo>
                    <a:pt x="27" y="3377"/>
                  </a:lnTo>
                  <a:lnTo>
                    <a:pt x="1" y="3560"/>
                  </a:lnTo>
                  <a:lnTo>
                    <a:pt x="1" y="3755"/>
                  </a:lnTo>
                  <a:lnTo>
                    <a:pt x="1" y="24107"/>
                  </a:lnTo>
                  <a:lnTo>
                    <a:pt x="7523" y="24107"/>
                  </a:lnTo>
                  <a:lnTo>
                    <a:pt x="7523" y="3755"/>
                  </a:lnTo>
                  <a:lnTo>
                    <a:pt x="7523" y="3560"/>
                  </a:lnTo>
                  <a:lnTo>
                    <a:pt x="7510" y="3377"/>
                  </a:lnTo>
                  <a:lnTo>
                    <a:pt x="7484" y="3182"/>
                  </a:lnTo>
                  <a:lnTo>
                    <a:pt x="7445" y="2999"/>
                  </a:lnTo>
                  <a:lnTo>
                    <a:pt x="7406" y="2817"/>
                  </a:lnTo>
                  <a:lnTo>
                    <a:pt x="7354" y="2634"/>
                  </a:lnTo>
                  <a:lnTo>
                    <a:pt x="7302" y="2465"/>
                  </a:lnTo>
                  <a:lnTo>
                    <a:pt x="7236" y="2295"/>
                  </a:lnTo>
                  <a:lnTo>
                    <a:pt x="7158" y="2126"/>
                  </a:lnTo>
                  <a:lnTo>
                    <a:pt x="7067" y="1969"/>
                  </a:lnTo>
                  <a:lnTo>
                    <a:pt x="6976" y="1813"/>
                  </a:lnTo>
                  <a:lnTo>
                    <a:pt x="6884" y="1656"/>
                  </a:lnTo>
                  <a:lnTo>
                    <a:pt x="6780" y="1513"/>
                  </a:lnTo>
                  <a:lnTo>
                    <a:pt x="6663" y="1369"/>
                  </a:lnTo>
                  <a:lnTo>
                    <a:pt x="6545" y="1226"/>
                  </a:lnTo>
                  <a:lnTo>
                    <a:pt x="6428" y="1096"/>
                  </a:lnTo>
                  <a:lnTo>
                    <a:pt x="6298" y="978"/>
                  </a:lnTo>
                  <a:lnTo>
                    <a:pt x="6154" y="861"/>
                  </a:lnTo>
                  <a:lnTo>
                    <a:pt x="6011" y="744"/>
                  </a:lnTo>
                  <a:lnTo>
                    <a:pt x="5867" y="639"/>
                  </a:lnTo>
                  <a:lnTo>
                    <a:pt x="5711" y="548"/>
                  </a:lnTo>
                  <a:lnTo>
                    <a:pt x="5555" y="457"/>
                  </a:lnTo>
                  <a:lnTo>
                    <a:pt x="5398" y="366"/>
                  </a:lnTo>
                  <a:lnTo>
                    <a:pt x="5229" y="287"/>
                  </a:lnTo>
                  <a:lnTo>
                    <a:pt x="5059" y="222"/>
                  </a:lnTo>
                  <a:lnTo>
                    <a:pt x="4877" y="170"/>
                  </a:lnTo>
                  <a:lnTo>
                    <a:pt x="4707" y="118"/>
                  </a:lnTo>
                  <a:lnTo>
                    <a:pt x="4525" y="79"/>
                  </a:lnTo>
                  <a:lnTo>
                    <a:pt x="4342" y="40"/>
                  </a:lnTo>
                  <a:lnTo>
                    <a:pt x="4146" y="14"/>
                  </a:lnTo>
                  <a:lnTo>
                    <a:pt x="39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6827470" y="1748304"/>
              <a:ext cx="96152" cy="262851"/>
            </a:xfrm>
            <a:custGeom>
              <a:avLst/>
              <a:gdLst/>
              <a:ahLst/>
              <a:cxnLst/>
              <a:rect l="l" t="t" r="r" b="b"/>
              <a:pathLst>
                <a:path w="3143" h="8592" extrusionOk="0">
                  <a:moveTo>
                    <a:pt x="1" y="0"/>
                  </a:moveTo>
                  <a:lnTo>
                    <a:pt x="1" y="8592"/>
                  </a:lnTo>
                  <a:lnTo>
                    <a:pt x="3143" y="8592"/>
                  </a:lnTo>
                  <a:lnTo>
                    <a:pt x="31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6779623" y="2232492"/>
              <a:ext cx="211027" cy="277229"/>
            </a:xfrm>
            <a:custGeom>
              <a:avLst/>
              <a:gdLst/>
              <a:ahLst/>
              <a:cxnLst/>
              <a:rect l="l" t="t" r="r" b="b"/>
              <a:pathLst>
                <a:path w="6898" h="9062" extrusionOk="0">
                  <a:moveTo>
                    <a:pt x="0" y="1"/>
                  </a:moveTo>
                  <a:lnTo>
                    <a:pt x="0" y="9062"/>
                  </a:lnTo>
                  <a:lnTo>
                    <a:pt x="6897" y="9062"/>
                  </a:lnTo>
                  <a:lnTo>
                    <a:pt x="6897" y="1"/>
                  </a:lnTo>
                  <a:close/>
                </a:path>
              </a:pathLst>
            </a:custGeom>
            <a:solidFill>
              <a:srgbClr val="EAD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6817099" y="1747509"/>
              <a:ext cx="114110" cy="29522"/>
            </a:xfrm>
            <a:custGeom>
              <a:avLst/>
              <a:gdLst/>
              <a:ahLst/>
              <a:cxnLst/>
              <a:rect l="l" t="t" r="r" b="b"/>
              <a:pathLst>
                <a:path w="3730" h="965" extrusionOk="0">
                  <a:moveTo>
                    <a:pt x="1" y="0"/>
                  </a:moveTo>
                  <a:lnTo>
                    <a:pt x="1" y="965"/>
                  </a:lnTo>
                  <a:lnTo>
                    <a:pt x="3730" y="965"/>
                  </a:lnTo>
                  <a:lnTo>
                    <a:pt x="37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6811929" y="2273577"/>
              <a:ext cx="175907" cy="16398"/>
            </a:xfrm>
            <a:custGeom>
              <a:avLst/>
              <a:gdLst/>
              <a:ahLst/>
              <a:cxnLst/>
              <a:rect l="l" t="t" r="r" b="b"/>
              <a:pathLst>
                <a:path w="5750" h="536" extrusionOk="0">
                  <a:moveTo>
                    <a:pt x="0" y="1"/>
                  </a:moveTo>
                  <a:lnTo>
                    <a:pt x="0" y="535"/>
                  </a:lnTo>
                  <a:lnTo>
                    <a:pt x="5750" y="535"/>
                  </a:lnTo>
                  <a:lnTo>
                    <a:pt x="57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6844632" y="2444681"/>
              <a:ext cx="110898" cy="13185"/>
            </a:xfrm>
            <a:custGeom>
              <a:avLst/>
              <a:gdLst/>
              <a:ahLst/>
              <a:cxnLst/>
              <a:rect l="l" t="t" r="r" b="b"/>
              <a:pathLst>
                <a:path w="3625" h="431" extrusionOk="0">
                  <a:moveTo>
                    <a:pt x="0" y="1"/>
                  </a:moveTo>
                  <a:lnTo>
                    <a:pt x="0" y="431"/>
                  </a:lnTo>
                  <a:lnTo>
                    <a:pt x="3625" y="431"/>
                  </a:lnTo>
                  <a:lnTo>
                    <a:pt x="3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6844632" y="2473010"/>
              <a:ext cx="110898" cy="13185"/>
            </a:xfrm>
            <a:custGeom>
              <a:avLst/>
              <a:gdLst/>
              <a:ahLst/>
              <a:cxnLst/>
              <a:rect l="l" t="t" r="r" b="b"/>
              <a:pathLst>
                <a:path w="3625" h="431" extrusionOk="0">
                  <a:moveTo>
                    <a:pt x="0" y="0"/>
                  </a:moveTo>
                  <a:lnTo>
                    <a:pt x="0" y="430"/>
                  </a:lnTo>
                  <a:lnTo>
                    <a:pt x="3625" y="430"/>
                  </a:lnTo>
                  <a:lnTo>
                    <a:pt x="36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6825084" y="2328216"/>
              <a:ext cx="149597" cy="80611"/>
            </a:xfrm>
            <a:custGeom>
              <a:avLst/>
              <a:gdLst/>
              <a:ahLst/>
              <a:cxnLst/>
              <a:rect l="l" t="t" r="r" b="b"/>
              <a:pathLst>
                <a:path w="4890" h="2635" extrusionOk="0">
                  <a:moveTo>
                    <a:pt x="2204" y="1"/>
                  </a:moveTo>
                  <a:lnTo>
                    <a:pt x="1956" y="27"/>
                  </a:lnTo>
                  <a:lnTo>
                    <a:pt x="1722" y="53"/>
                  </a:lnTo>
                  <a:lnTo>
                    <a:pt x="1500" y="105"/>
                  </a:lnTo>
                  <a:lnTo>
                    <a:pt x="1278" y="157"/>
                  </a:lnTo>
                  <a:lnTo>
                    <a:pt x="1083" y="222"/>
                  </a:lnTo>
                  <a:lnTo>
                    <a:pt x="900" y="301"/>
                  </a:lnTo>
                  <a:lnTo>
                    <a:pt x="718" y="379"/>
                  </a:lnTo>
                  <a:lnTo>
                    <a:pt x="561" y="483"/>
                  </a:lnTo>
                  <a:lnTo>
                    <a:pt x="418" y="574"/>
                  </a:lnTo>
                  <a:lnTo>
                    <a:pt x="301" y="692"/>
                  </a:lnTo>
                  <a:lnTo>
                    <a:pt x="196" y="796"/>
                  </a:lnTo>
                  <a:lnTo>
                    <a:pt x="118" y="926"/>
                  </a:lnTo>
                  <a:lnTo>
                    <a:pt x="53" y="1044"/>
                  </a:lnTo>
                  <a:lnTo>
                    <a:pt x="14" y="1174"/>
                  </a:lnTo>
                  <a:lnTo>
                    <a:pt x="1" y="1317"/>
                  </a:lnTo>
                  <a:lnTo>
                    <a:pt x="14" y="1448"/>
                  </a:lnTo>
                  <a:lnTo>
                    <a:pt x="53" y="1578"/>
                  </a:lnTo>
                  <a:lnTo>
                    <a:pt x="118" y="1709"/>
                  </a:lnTo>
                  <a:lnTo>
                    <a:pt x="196" y="1826"/>
                  </a:lnTo>
                  <a:lnTo>
                    <a:pt x="301" y="1943"/>
                  </a:lnTo>
                  <a:lnTo>
                    <a:pt x="418" y="2048"/>
                  </a:lnTo>
                  <a:lnTo>
                    <a:pt x="561" y="2152"/>
                  </a:lnTo>
                  <a:lnTo>
                    <a:pt x="718" y="2243"/>
                  </a:lnTo>
                  <a:lnTo>
                    <a:pt x="900" y="2321"/>
                  </a:lnTo>
                  <a:lnTo>
                    <a:pt x="1083" y="2400"/>
                  </a:lnTo>
                  <a:lnTo>
                    <a:pt x="1278" y="2465"/>
                  </a:lnTo>
                  <a:lnTo>
                    <a:pt x="1500" y="2530"/>
                  </a:lnTo>
                  <a:lnTo>
                    <a:pt x="1722" y="2569"/>
                  </a:lnTo>
                  <a:lnTo>
                    <a:pt x="1956" y="2595"/>
                  </a:lnTo>
                  <a:lnTo>
                    <a:pt x="2204" y="2621"/>
                  </a:lnTo>
                  <a:lnTo>
                    <a:pt x="2452" y="2634"/>
                  </a:lnTo>
                  <a:lnTo>
                    <a:pt x="2699" y="2621"/>
                  </a:lnTo>
                  <a:lnTo>
                    <a:pt x="2947" y="2595"/>
                  </a:lnTo>
                  <a:lnTo>
                    <a:pt x="3182" y="2569"/>
                  </a:lnTo>
                  <a:lnTo>
                    <a:pt x="3403" y="2530"/>
                  </a:lnTo>
                  <a:lnTo>
                    <a:pt x="3612" y="2465"/>
                  </a:lnTo>
                  <a:lnTo>
                    <a:pt x="3821" y="2400"/>
                  </a:lnTo>
                  <a:lnTo>
                    <a:pt x="4003" y="2321"/>
                  </a:lnTo>
                  <a:lnTo>
                    <a:pt x="4173" y="2243"/>
                  </a:lnTo>
                  <a:lnTo>
                    <a:pt x="4342" y="2152"/>
                  </a:lnTo>
                  <a:lnTo>
                    <a:pt x="4472" y="2048"/>
                  </a:lnTo>
                  <a:lnTo>
                    <a:pt x="4603" y="1943"/>
                  </a:lnTo>
                  <a:lnTo>
                    <a:pt x="4707" y="1826"/>
                  </a:lnTo>
                  <a:lnTo>
                    <a:pt x="4785" y="1709"/>
                  </a:lnTo>
                  <a:lnTo>
                    <a:pt x="4851" y="1578"/>
                  </a:lnTo>
                  <a:lnTo>
                    <a:pt x="4877" y="1448"/>
                  </a:lnTo>
                  <a:lnTo>
                    <a:pt x="4890" y="1317"/>
                  </a:lnTo>
                  <a:lnTo>
                    <a:pt x="4877" y="1174"/>
                  </a:lnTo>
                  <a:lnTo>
                    <a:pt x="4851" y="1044"/>
                  </a:lnTo>
                  <a:lnTo>
                    <a:pt x="4785" y="926"/>
                  </a:lnTo>
                  <a:lnTo>
                    <a:pt x="4707" y="796"/>
                  </a:lnTo>
                  <a:lnTo>
                    <a:pt x="4603" y="692"/>
                  </a:lnTo>
                  <a:lnTo>
                    <a:pt x="4472" y="574"/>
                  </a:lnTo>
                  <a:lnTo>
                    <a:pt x="4342" y="483"/>
                  </a:lnTo>
                  <a:lnTo>
                    <a:pt x="4173" y="379"/>
                  </a:lnTo>
                  <a:lnTo>
                    <a:pt x="4003" y="301"/>
                  </a:lnTo>
                  <a:lnTo>
                    <a:pt x="3821" y="222"/>
                  </a:lnTo>
                  <a:lnTo>
                    <a:pt x="3612" y="157"/>
                  </a:lnTo>
                  <a:lnTo>
                    <a:pt x="3403" y="105"/>
                  </a:lnTo>
                  <a:lnTo>
                    <a:pt x="3182" y="53"/>
                  </a:lnTo>
                  <a:lnTo>
                    <a:pt x="2947" y="27"/>
                  </a:lnTo>
                  <a:lnTo>
                    <a:pt x="2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6551097" y="1676952"/>
              <a:ext cx="86974" cy="1047395"/>
            </a:xfrm>
            <a:custGeom>
              <a:avLst/>
              <a:gdLst/>
              <a:ahLst/>
              <a:cxnLst/>
              <a:rect l="l" t="t" r="r" b="b"/>
              <a:pathLst>
                <a:path w="2843" h="34237" fill="none" extrusionOk="0">
                  <a:moveTo>
                    <a:pt x="2842" y="0"/>
                  </a:moveTo>
                  <a:lnTo>
                    <a:pt x="0" y="34237"/>
                  </a:lnTo>
                </a:path>
              </a:pathLst>
            </a:custGeom>
            <a:solidFill>
              <a:schemeClr val="accent2"/>
            </a:solidFill>
            <a:ln w="21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6567831" y="1455932"/>
              <a:ext cx="151984" cy="232166"/>
            </a:xfrm>
            <a:custGeom>
              <a:avLst/>
              <a:gdLst/>
              <a:ahLst/>
              <a:cxnLst/>
              <a:rect l="l" t="t" r="r" b="b"/>
              <a:pathLst>
                <a:path w="4968" h="7589" extrusionOk="0">
                  <a:moveTo>
                    <a:pt x="3873" y="1"/>
                  </a:moveTo>
                  <a:lnTo>
                    <a:pt x="3521" y="223"/>
                  </a:lnTo>
                  <a:lnTo>
                    <a:pt x="3169" y="470"/>
                  </a:lnTo>
                  <a:lnTo>
                    <a:pt x="2830" y="731"/>
                  </a:lnTo>
                  <a:lnTo>
                    <a:pt x="2504" y="1005"/>
                  </a:lnTo>
                  <a:lnTo>
                    <a:pt x="2204" y="1292"/>
                  </a:lnTo>
                  <a:lnTo>
                    <a:pt x="1904" y="1591"/>
                  </a:lnTo>
                  <a:lnTo>
                    <a:pt x="1617" y="1904"/>
                  </a:lnTo>
                  <a:lnTo>
                    <a:pt x="1343" y="2243"/>
                  </a:lnTo>
                  <a:lnTo>
                    <a:pt x="1122" y="2517"/>
                  </a:lnTo>
                  <a:lnTo>
                    <a:pt x="913" y="2817"/>
                  </a:lnTo>
                  <a:lnTo>
                    <a:pt x="705" y="3130"/>
                  </a:lnTo>
                  <a:lnTo>
                    <a:pt x="509" y="3456"/>
                  </a:lnTo>
                  <a:lnTo>
                    <a:pt x="327" y="3795"/>
                  </a:lnTo>
                  <a:lnTo>
                    <a:pt x="248" y="3964"/>
                  </a:lnTo>
                  <a:lnTo>
                    <a:pt x="183" y="4134"/>
                  </a:lnTo>
                  <a:lnTo>
                    <a:pt x="131" y="4316"/>
                  </a:lnTo>
                  <a:lnTo>
                    <a:pt x="79" y="4486"/>
                  </a:lnTo>
                  <a:lnTo>
                    <a:pt x="40" y="4668"/>
                  </a:lnTo>
                  <a:lnTo>
                    <a:pt x="14" y="4851"/>
                  </a:lnTo>
                  <a:lnTo>
                    <a:pt x="1" y="5098"/>
                  </a:lnTo>
                  <a:lnTo>
                    <a:pt x="14" y="5346"/>
                  </a:lnTo>
                  <a:lnTo>
                    <a:pt x="53" y="5594"/>
                  </a:lnTo>
                  <a:lnTo>
                    <a:pt x="105" y="5829"/>
                  </a:lnTo>
                  <a:lnTo>
                    <a:pt x="183" y="6050"/>
                  </a:lnTo>
                  <a:lnTo>
                    <a:pt x="287" y="6272"/>
                  </a:lnTo>
                  <a:lnTo>
                    <a:pt x="418" y="6480"/>
                  </a:lnTo>
                  <a:lnTo>
                    <a:pt x="548" y="6676"/>
                  </a:lnTo>
                  <a:lnTo>
                    <a:pt x="718" y="6845"/>
                  </a:lnTo>
                  <a:lnTo>
                    <a:pt x="887" y="7015"/>
                  </a:lnTo>
                  <a:lnTo>
                    <a:pt x="1083" y="7158"/>
                  </a:lnTo>
                  <a:lnTo>
                    <a:pt x="1278" y="7276"/>
                  </a:lnTo>
                  <a:lnTo>
                    <a:pt x="1500" y="7393"/>
                  </a:lnTo>
                  <a:lnTo>
                    <a:pt x="1735" y="7471"/>
                  </a:lnTo>
                  <a:lnTo>
                    <a:pt x="1969" y="7536"/>
                  </a:lnTo>
                  <a:lnTo>
                    <a:pt x="2217" y="7576"/>
                  </a:lnTo>
                  <a:lnTo>
                    <a:pt x="2478" y="7589"/>
                  </a:lnTo>
                  <a:lnTo>
                    <a:pt x="2725" y="7576"/>
                  </a:lnTo>
                  <a:lnTo>
                    <a:pt x="2973" y="7550"/>
                  </a:lnTo>
                  <a:lnTo>
                    <a:pt x="3208" y="7484"/>
                  </a:lnTo>
                  <a:lnTo>
                    <a:pt x="3429" y="7406"/>
                  </a:lnTo>
                  <a:lnTo>
                    <a:pt x="3651" y="7302"/>
                  </a:lnTo>
                  <a:lnTo>
                    <a:pt x="3847" y="7184"/>
                  </a:lnTo>
                  <a:lnTo>
                    <a:pt x="4042" y="7041"/>
                  </a:lnTo>
                  <a:lnTo>
                    <a:pt x="4225" y="6885"/>
                  </a:lnTo>
                  <a:lnTo>
                    <a:pt x="4381" y="6702"/>
                  </a:lnTo>
                  <a:lnTo>
                    <a:pt x="4525" y="6520"/>
                  </a:lnTo>
                  <a:lnTo>
                    <a:pt x="4655" y="6311"/>
                  </a:lnTo>
                  <a:lnTo>
                    <a:pt x="4759" y="6089"/>
                  </a:lnTo>
                  <a:lnTo>
                    <a:pt x="4850" y="5868"/>
                  </a:lnTo>
                  <a:lnTo>
                    <a:pt x="4916" y="5620"/>
                  </a:lnTo>
                  <a:lnTo>
                    <a:pt x="4955" y="5372"/>
                  </a:lnTo>
                  <a:lnTo>
                    <a:pt x="4968" y="5229"/>
                  </a:lnTo>
                  <a:lnTo>
                    <a:pt x="4955" y="5072"/>
                  </a:lnTo>
                  <a:lnTo>
                    <a:pt x="4955" y="4929"/>
                  </a:lnTo>
                  <a:lnTo>
                    <a:pt x="4929" y="4773"/>
                  </a:lnTo>
                  <a:lnTo>
                    <a:pt x="4877" y="4473"/>
                  </a:lnTo>
                  <a:lnTo>
                    <a:pt x="4811" y="4186"/>
                  </a:lnTo>
                  <a:lnTo>
                    <a:pt x="4733" y="3834"/>
                  </a:lnTo>
                  <a:lnTo>
                    <a:pt x="4655" y="3495"/>
                  </a:lnTo>
                  <a:lnTo>
                    <a:pt x="4603" y="3143"/>
                  </a:lnTo>
                  <a:lnTo>
                    <a:pt x="4551" y="2791"/>
                  </a:lnTo>
                  <a:lnTo>
                    <a:pt x="4498" y="2387"/>
                  </a:lnTo>
                  <a:lnTo>
                    <a:pt x="4433" y="1983"/>
                  </a:lnTo>
                  <a:lnTo>
                    <a:pt x="4355" y="1578"/>
                  </a:lnTo>
                  <a:lnTo>
                    <a:pt x="4264" y="1174"/>
                  </a:lnTo>
                  <a:lnTo>
                    <a:pt x="4055" y="548"/>
                  </a:lnTo>
                  <a:lnTo>
                    <a:pt x="3925" y="170"/>
                  </a:lnTo>
                  <a:lnTo>
                    <a:pt x="3873" y="1"/>
                  </a:lnTo>
                  <a:close/>
                </a:path>
              </a:pathLst>
            </a:custGeom>
            <a:solidFill>
              <a:srgbClr val="F256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6569025" y="1451159"/>
              <a:ext cx="151984" cy="237337"/>
            </a:xfrm>
            <a:custGeom>
              <a:avLst/>
              <a:gdLst/>
              <a:ahLst/>
              <a:cxnLst/>
              <a:rect l="l" t="t" r="r" b="b"/>
              <a:pathLst>
                <a:path w="4968" h="7758" extrusionOk="0">
                  <a:moveTo>
                    <a:pt x="1956" y="0"/>
                  </a:moveTo>
                  <a:lnTo>
                    <a:pt x="1878" y="170"/>
                  </a:lnTo>
                  <a:lnTo>
                    <a:pt x="1683" y="522"/>
                  </a:lnTo>
                  <a:lnTo>
                    <a:pt x="1383" y="1096"/>
                  </a:lnTo>
                  <a:lnTo>
                    <a:pt x="1213" y="1474"/>
                  </a:lnTo>
                  <a:lnTo>
                    <a:pt x="1070" y="1865"/>
                  </a:lnTo>
                  <a:lnTo>
                    <a:pt x="952" y="2243"/>
                  </a:lnTo>
                  <a:lnTo>
                    <a:pt x="822" y="2634"/>
                  </a:lnTo>
                  <a:lnTo>
                    <a:pt x="718" y="2986"/>
                  </a:lnTo>
                  <a:lnTo>
                    <a:pt x="600" y="3312"/>
                  </a:lnTo>
                  <a:lnTo>
                    <a:pt x="483" y="3651"/>
                  </a:lnTo>
                  <a:lnTo>
                    <a:pt x="340" y="3977"/>
                  </a:lnTo>
                  <a:lnTo>
                    <a:pt x="222" y="4251"/>
                  </a:lnTo>
                  <a:lnTo>
                    <a:pt x="118" y="4537"/>
                  </a:lnTo>
                  <a:lnTo>
                    <a:pt x="79" y="4681"/>
                  </a:lnTo>
                  <a:lnTo>
                    <a:pt x="40" y="4824"/>
                  </a:lnTo>
                  <a:lnTo>
                    <a:pt x="14" y="4981"/>
                  </a:lnTo>
                  <a:lnTo>
                    <a:pt x="1" y="5124"/>
                  </a:lnTo>
                  <a:lnTo>
                    <a:pt x="1" y="5372"/>
                  </a:lnTo>
                  <a:lnTo>
                    <a:pt x="27" y="5620"/>
                  </a:lnTo>
                  <a:lnTo>
                    <a:pt x="66" y="5867"/>
                  </a:lnTo>
                  <a:lnTo>
                    <a:pt x="144" y="6102"/>
                  </a:lnTo>
                  <a:lnTo>
                    <a:pt x="235" y="6324"/>
                  </a:lnTo>
                  <a:lnTo>
                    <a:pt x="340" y="6532"/>
                  </a:lnTo>
                  <a:lnTo>
                    <a:pt x="470" y="6728"/>
                  </a:lnTo>
                  <a:lnTo>
                    <a:pt x="626" y="6923"/>
                  </a:lnTo>
                  <a:lnTo>
                    <a:pt x="783" y="7093"/>
                  </a:lnTo>
                  <a:lnTo>
                    <a:pt x="965" y="7249"/>
                  </a:lnTo>
                  <a:lnTo>
                    <a:pt x="1161" y="7380"/>
                  </a:lnTo>
                  <a:lnTo>
                    <a:pt x="1383" y="7497"/>
                  </a:lnTo>
                  <a:lnTo>
                    <a:pt x="1604" y="7588"/>
                  </a:lnTo>
                  <a:lnTo>
                    <a:pt x="1839" y="7666"/>
                  </a:lnTo>
                  <a:lnTo>
                    <a:pt x="2074" y="7719"/>
                  </a:lnTo>
                  <a:lnTo>
                    <a:pt x="2334" y="7745"/>
                  </a:lnTo>
                  <a:lnTo>
                    <a:pt x="2582" y="7758"/>
                  </a:lnTo>
                  <a:lnTo>
                    <a:pt x="2830" y="7732"/>
                  </a:lnTo>
                  <a:lnTo>
                    <a:pt x="3078" y="7679"/>
                  </a:lnTo>
                  <a:lnTo>
                    <a:pt x="3312" y="7614"/>
                  </a:lnTo>
                  <a:lnTo>
                    <a:pt x="3534" y="7523"/>
                  </a:lnTo>
                  <a:lnTo>
                    <a:pt x="3742" y="7406"/>
                  </a:lnTo>
                  <a:lnTo>
                    <a:pt x="3938" y="7275"/>
                  </a:lnTo>
                  <a:lnTo>
                    <a:pt x="4120" y="7132"/>
                  </a:lnTo>
                  <a:lnTo>
                    <a:pt x="4303" y="6962"/>
                  </a:lnTo>
                  <a:lnTo>
                    <a:pt x="4446" y="6780"/>
                  </a:lnTo>
                  <a:lnTo>
                    <a:pt x="4590" y="6584"/>
                  </a:lnTo>
                  <a:lnTo>
                    <a:pt x="4707" y="6376"/>
                  </a:lnTo>
                  <a:lnTo>
                    <a:pt x="4798" y="6154"/>
                  </a:lnTo>
                  <a:lnTo>
                    <a:pt x="4877" y="5919"/>
                  </a:lnTo>
                  <a:lnTo>
                    <a:pt x="4929" y="5672"/>
                  </a:lnTo>
                  <a:lnTo>
                    <a:pt x="4955" y="5424"/>
                  </a:lnTo>
                  <a:lnTo>
                    <a:pt x="4968" y="5241"/>
                  </a:lnTo>
                  <a:lnTo>
                    <a:pt x="4955" y="5059"/>
                  </a:lnTo>
                  <a:lnTo>
                    <a:pt x="4942" y="4876"/>
                  </a:lnTo>
                  <a:lnTo>
                    <a:pt x="4903" y="4694"/>
                  </a:lnTo>
                  <a:lnTo>
                    <a:pt x="4864" y="4511"/>
                  </a:lnTo>
                  <a:lnTo>
                    <a:pt x="4825" y="4329"/>
                  </a:lnTo>
                  <a:lnTo>
                    <a:pt x="4707" y="3964"/>
                  </a:lnTo>
                  <a:lnTo>
                    <a:pt x="4564" y="3612"/>
                  </a:lnTo>
                  <a:lnTo>
                    <a:pt x="4407" y="3273"/>
                  </a:lnTo>
                  <a:lnTo>
                    <a:pt x="4251" y="2934"/>
                  </a:lnTo>
                  <a:lnTo>
                    <a:pt x="4081" y="2621"/>
                  </a:lnTo>
                  <a:lnTo>
                    <a:pt x="3873" y="2256"/>
                  </a:lnTo>
                  <a:lnTo>
                    <a:pt x="3638" y="1904"/>
                  </a:lnTo>
                  <a:lnTo>
                    <a:pt x="3390" y="1552"/>
                  </a:lnTo>
                  <a:lnTo>
                    <a:pt x="3130" y="1226"/>
                  </a:lnTo>
                  <a:lnTo>
                    <a:pt x="2856" y="900"/>
                  </a:lnTo>
                  <a:lnTo>
                    <a:pt x="2569" y="587"/>
                  </a:lnTo>
                  <a:lnTo>
                    <a:pt x="2269" y="287"/>
                  </a:lnTo>
                  <a:lnTo>
                    <a:pt x="1956" y="0"/>
                  </a:lnTo>
                  <a:close/>
                </a:path>
              </a:pathLst>
            </a:custGeom>
            <a:solidFill>
              <a:srgbClr val="F256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6567831" y="1496620"/>
              <a:ext cx="214606" cy="191478"/>
            </a:xfrm>
            <a:custGeom>
              <a:avLst/>
              <a:gdLst/>
              <a:ahLst/>
              <a:cxnLst/>
              <a:rect l="l" t="t" r="r" b="b"/>
              <a:pathLst>
                <a:path w="7015" h="6259" extrusionOk="0">
                  <a:moveTo>
                    <a:pt x="5137" y="1"/>
                  </a:moveTo>
                  <a:lnTo>
                    <a:pt x="4824" y="27"/>
                  </a:lnTo>
                  <a:lnTo>
                    <a:pt x="4511" y="53"/>
                  </a:lnTo>
                  <a:lnTo>
                    <a:pt x="4186" y="118"/>
                  </a:lnTo>
                  <a:lnTo>
                    <a:pt x="3873" y="183"/>
                  </a:lnTo>
                  <a:lnTo>
                    <a:pt x="3547" y="274"/>
                  </a:lnTo>
                  <a:lnTo>
                    <a:pt x="3234" y="392"/>
                  </a:lnTo>
                  <a:lnTo>
                    <a:pt x="2921" y="509"/>
                  </a:lnTo>
                  <a:lnTo>
                    <a:pt x="2621" y="653"/>
                  </a:lnTo>
                  <a:lnTo>
                    <a:pt x="2334" y="809"/>
                  </a:lnTo>
                  <a:lnTo>
                    <a:pt x="2060" y="992"/>
                  </a:lnTo>
                  <a:lnTo>
                    <a:pt x="1604" y="1304"/>
                  </a:lnTo>
                  <a:lnTo>
                    <a:pt x="1369" y="1474"/>
                  </a:lnTo>
                  <a:lnTo>
                    <a:pt x="1135" y="1656"/>
                  </a:lnTo>
                  <a:lnTo>
                    <a:pt x="913" y="1852"/>
                  </a:lnTo>
                  <a:lnTo>
                    <a:pt x="705" y="2048"/>
                  </a:lnTo>
                  <a:lnTo>
                    <a:pt x="522" y="2256"/>
                  </a:lnTo>
                  <a:lnTo>
                    <a:pt x="444" y="2373"/>
                  </a:lnTo>
                  <a:lnTo>
                    <a:pt x="366" y="2491"/>
                  </a:lnTo>
                  <a:lnTo>
                    <a:pt x="248" y="2712"/>
                  </a:lnTo>
                  <a:lnTo>
                    <a:pt x="144" y="2947"/>
                  </a:lnTo>
                  <a:lnTo>
                    <a:pt x="79" y="3182"/>
                  </a:lnTo>
                  <a:lnTo>
                    <a:pt x="27" y="3416"/>
                  </a:lnTo>
                  <a:lnTo>
                    <a:pt x="1" y="3651"/>
                  </a:lnTo>
                  <a:lnTo>
                    <a:pt x="1" y="3899"/>
                  </a:lnTo>
                  <a:lnTo>
                    <a:pt x="27" y="4134"/>
                  </a:lnTo>
                  <a:lnTo>
                    <a:pt x="79" y="4368"/>
                  </a:lnTo>
                  <a:lnTo>
                    <a:pt x="144" y="4590"/>
                  </a:lnTo>
                  <a:lnTo>
                    <a:pt x="222" y="4811"/>
                  </a:lnTo>
                  <a:lnTo>
                    <a:pt x="340" y="5033"/>
                  </a:lnTo>
                  <a:lnTo>
                    <a:pt x="470" y="5229"/>
                  </a:lnTo>
                  <a:lnTo>
                    <a:pt x="626" y="5424"/>
                  </a:lnTo>
                  <a:lnTo>
                    <a:pt x="796" y="5594"/>
                  </a:lnTo>
                  <a:lnTo>
                    <a:pt x="978" y="5750"/>
                  </a:lnTo>
                  <a:lnTo>
                    <a:pt x="1187" y="5894"/>
                  </a:lnTo>
                  <a:lnTo>
                    <a:pt x="1422" y="6024"/>
                  </a:lnTo>
                  <a:lnTo>
                    <a:pt x="1643" y="6115"/>
                  </a:lnTo>
                  <a:lnTo>
                    <a:pt x="1878" y="6193"/>
                  </a:lnTo>
                  <a:lnTo>
                    <a:pt x="2126" y="6233"/>
                  </a:lnTo>
                  <a:lnTo>
                    <a:pt x="2360" y="6259"/>
                  </a:lnTo>
                  <a:lnTo>
                    <a:pt x="2595" y="6259"/>
                  </a:lnTo>
                  <a:lnTo>
                    <a:pt x="2843" y="6233"/>
                  </a:lnTo>
                  <a:lnTo>
                    <a:pt x="3064" y="6193"/>
                  </a:lnTo>
                  <a:lnTo>
                    <a:pt x="3299" y="6128"/>
                  </a:lnTo>
                  <a:lnTo>
                    <a:pt x="3521" y="6037"/>
                  </a:lnTo>
                  <a:lnTo>
                    <a:pt x="3729" y="5920"/>
                  </a:lnTo>
                  <a:lnTo>
                    <a:pt x="3938" y="5789"/>
                  </a:lnTo>
                  <a:lnTo>
                    <a:pt x="4120" y="5646"/>
                  </a:lnTo>
                  <a:lnTo>
                    <a:pt x="4303" y="5476"/>
                  </a:lnTo>
                  <a:lnTo>
                    <a:pt x="4459" y="5281"/>
                  </a:lnTo>
                  <a:lnTo>
                    <a:pt x="4603" y="5072"/>
                  </a:lnTo>
                  <a:lnTo>
                    <a:pt x="4681" y="4929"/>
                  </a:lnTo>
                  <a:lnTo>
                    <a:pt x="4759" y="4772"/>
                  </a:lnTo>
                  <a:lnTo>
                    <a:pt x="4824" y="4616"/>
                  </a:lnTo>
                  <a:lnTo>
                    <a:pt x="4890" y="4459"/>
                  </a:lnTo>
                  <a:lnTo>
                    <a:pt x="4994" y="4134"/>
                  </a:lnTo>
                  <a:lnTo>
                    <a:pt x="5085" y="3795"/>
                  </a:lnTo>
                  <a:lnTo>
                    <a:pt x="5229" y="3104"/>
                  </a:lnTo>
                  <a:lnTo>
                    <a:pt x="5307" y="2752"/>
                  </a:lnTo>
                  <a:lnTo>
                    <a:pt x="5385" y="2413"/>
                  </a:lnTo>
                  <a:lnTo>
                    <a:pt x="5476" y="2074"/>
                  </a:lnTo>
                  <a:lnTo>
                    <a:pt x="5594" y="1761"/>
                  </a:lnTo>
                  <a:lnTo>
                    <a:pt x="5659" y="1604"/>
                  </a:lnTo>
                  <a:lnTo>
                    <a:pt x="5724" y="1461"/>
                  </a:lnTo>
                  <a:lnTo>
                    <a:pt x="5815" y="1317"/>
                  </a:lnTo>
                  <a:lnTo>
                    <a:pt x="5893" y="1174"/>
                  </a:lnTo>
                  <a:lnTo>
                    <a:pt x="5998" y="1044"/>
                  </a:lnTo>
                  <a:lnTo>
                    <a:pt x="6102" y="926"/>
                  </a:lnTo>
                  <a:lnTo>
                    <a:pt x="6219" y="809"/>
                  </a:lnTo>
                  <a:lnTo>
                    <a:pt x="6363" y="705"/>
                  </a:lnTo>
                  <a:lnTo>
                    <a:pt x="6506" y="600"/>
                  </a:lnTo>
                  <a:lnTo>
                    <a:pt x="6663" y="509"/>
                  </a:lnTo>
                  <a:lnTo>
                    <a:pt x="6832" y="431"/>
                  </a:lnTo>
                  <a:lnTo>
                    <a:pt x="7015" y="353"/>
                  </a:lnTo>
                  <a:lnTo>
                    <a:pt x="6715" y="235"/>
                  </a:lnTo>
                  <a:lnTo>
                    <a:pt x="6415" y="144"/>
                  </a:lnTo>
                  <a:lnTo>
                    <a:pt x="6102" y="79"/>
                  </a:lnTo>
                  <a:lnTo>
                    <a:pt x="5776" y="27"/>
                  </a:lnTo>
                  <a:lnTo>
                    <a:pt x="5463" y="1"/>
                  </a:lnTo>
                  <a:close/>
                </a:path>
              </a:pathLst>
            </a:custGeom>
            <a:solidFill>
              <a:srgbClr val="FF87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6527143" y="1477866"/>
              <a:ext cx="188695" cy="210232"/>
            </a:xfrm>
            <a:custGeom>
              <a:avLst/>
              <a:gdLst/>
              <a:ahLst/>
              <a:cxnLst/>
              <a:rect l="l" t="t" r="r" b="b"/>
              <a:pathLst>
                <a:path w="6168" h="6872" extrusionOk="0">
                  <a:moveTo>
                    <a:pt x="627" y="1"/>
                  </a:moveTo>
                  <a:lnTo>
                    <a:pt x="314" y="27"/>
                  </a:lnTo>
                  <a:lnTo>
                    <a:pt x="1" y="79"/>
                  </a:lnTo>
                  <a:lnTo>
                    <a:pt x="170" y="183"/>
                  </a:lnTo>
                  <a:lnTo>
                    <a:pt x="314" y="301"/>
                  </a:lnTo>
                  <a:lnTo>
                    <a:pt x="444" y="418"/>
                  </a:lnTo>
                  <a:lnTo>
                    <a:pt x="561" y="548"/>
                  </a:lnTo>
                  <a:lnTo>
                    <a:pt x="666" y="692"/>
                  </a:lnTo>
                  <a:lnTo>
                    <a:pt x="757" y="822"/>
                  </a:lnTo>
                  <a:lnTo>
                    <a:pt x="848" y="966"/>
                  </a:lnTo>
                  <a:lnTo>
                    <a:pt x="913" y="1122"/>
                  </a:lnTo>
                  <a:lnTo>
                    <a:pt x="966" y="1279"/>
                  </a:lnTo>
                  <a:lnTo>
                    <a:pt x="1018" y="1435"/>
                  </a:lnTo>
                  <a:lnTo>
                    <a:pt x="1057" y="1591"/>
                  </a:lnTo>
                  <a:lnTo>
                    <a:pt x="1083" y="1748"/>
                  </a:lnTo>
                  <a:lnTo>
                    <a:pt x="1135" y="2087"/>
                  </a:lnTo>
                  <a:lnTo>
                    <a:pt x="1148" y="2439"/>
                  </a:lnTo>
                  <a:lnTo>
                    <a:pt x="1148" y="2778"/>
                  </a:lnTo>
                  <a:lnTo>
                    <a:pt x="1148" y="3143"/>
                  </a:lnTo>
                  <a:lnTo>
                    <a:pt x="1148" y="3847"/>
                  </a:lnTo>
                  <a:lnTo>
                    <a:pt x="1161" y="4199"/>
                  </a:lnTo>
                  <a:lnTo>
                    <a:pt x="1187" y="4538"/>
                  </a:lnTo>
                  <a:lnTo>
                    <a:pt x="1213" y="4707"/>
                  </a:lnTo>
                  <a:lnTo>
                    <a:pt x="1252" y="4877"/>
                  </a:lnTo>
                  <a:lnTo>
                    <a:pt x="1291" y="5033"/>
                  </a:lnTo>
                  <a:lnTo>
                    <a:pt x="1344" y="5203"/>
                  </a:lnTo>
                  <a:lnTo>
                    <a:pt x="1435" y="5438"/>
                  </a:lnTo>
                  <a:lnTo>
                    <a:pt x="1552" y="5659"/>
                  </a:lnTo>
                  <a:lnTo>
                    <a:pt x="1683" y="5855"/>
                  </a:lnTo>
                  <a:lnTo>
                    <a:pt x="1839" y="6050"/>
                  </a:lnTo>
                  <a:lnTo>
                    <a:pt x="2009" y="6220"/>
                  </a:lnTo>
                  <a:lnTo>
                    <a:pt x="2191" y="6376"/>
                  </a:lnTo>
                  <a:lnTo>
                    <a:pt x="2387" y="6507"/>
                  </a:lnTo>
                  <a:lnTo>
                    <a:pt x="2595" y="6624"/>
                  </a:lnTo>
                  <a:lnTo>
                    <a:pt x="2817" y="6715"/>
                  </a:lnTo>
                  <a:lnTo>
                    <a:pt x="3038" y="6793"/>
                  </a:lnTo>
                  <a:lnTo>
                    <a:pt x="3273" y="6846"/>
                  </a:lnTo>
                  <a:lnTo>
                    <a:pt x="3521" y="6872"/>
                  </a:lnTo>
                  <a:lnTo>
                    <a:pt x="3756" y="6872"/>
                  </a:lnTo>
                  <a:lnTo>
                    <a:pt x="4003" y="6859"/>
                  </a:lnTo>
                  <a:lnTo>
                    <a:pt x="4251" y="6806"/>
                  </a:lnTo>
                  <a:lnTo>
                    <a:pt x="4499" y="6741"/>
                  </a:lnTo>
                  <a:lnTo>
                    <a:pt x="4733" y="6650"/>
                  </a:lnTo>
                  <a:lnTo>
                    <a:pt x="4955" y="6533"/>
                  </a:lnTo>
                  <a:lnTo>
                    <a:pt x="5151" y="6389"/>
                  </a:lnTo>
                  <a:lnTo>
                    <a:pt x="5346" y="6246"/>
                  </a:lnTo>
                  <a:lnTo>
                    <a:pt x="5516" y="6076"/>
                  </a:lnTo>
                  <a:lnTo>
                    <a:pt x="5672" y="5894"/>
                  </a:lnTo>
                  <a:lnTo>
                    <a:pt x="5802" y="5685"/>
                  </a:lnTo>
                  <a:lnTo>
                    <a:pt x="5920" y="5477"/>
                  </a:lnTo>
                  <a:lnTo>
                    <a:pt x="6011" y="5268"/>
                  </a:lnTo>
                  <a:lnTo>
                    <a:pt x="6089" y="5033"/>
                  </a:lnTo>
                  <a:lnTo>
                    <a:pt x="6141" y="4799"/>
                  </a:lnTo>
                  <a:lnTo>
                    <a:pt x="6167" y="4564"/>
                  </a:lnTo>
                  <a:lnTo>
                    <a:pt x="6167" y="4316"/>
                  </a:lnTo>
                  <a:lnTo>
                    <a:pt x="6154" y="4082"/>
                  </a:lnTo>
                  <a:lnTo>
                    <a:pt x="6102" y="3834"/>
                  </a:lnTo>
                  <a:lnTo>
                    <a:pt x="6037" y="3586"/>
                  </a:lnTo>
                  <a:lnTo>
                    <a:pt x="5985" y="3456"/>
                  </a:lnTo>
                  <a:lnTo>
                    <a:pt x="5933" y="3325"/>
                  </a:lnTo>
                  <a:lnTo>
                    <a:pt x="5789" y="3078"/>
                  </a:lnTo>
                  <a:lnTo>
                    <a:pt x="5633" y="2843"/>
                  </a:lnTo>
                  <a:lnTo>
                    <a:pt x="5463" y="2608"/>
                  </a:lnTo>
                  <a:lnTo>
                    <a:pt x="5268" y="2387"/>
                  </a:lnTo>
                  <a:lnTo>
                    <a:pt x="5085" y="2165"/>
                  </a:lnTo>
                  <a:lnTo>
                    <a:pt x="4707" y="1761"/>
                  </a:lnTo>
                  <a:lnTo>
                    <a:pt x="4473" y="1526"/>
                  </a:lnTo>
                  <a:lnTo>
                    <a:pt x="4225" y="1318"/>
                  </a:lnTo>
                  <a:lnTo>
                    <a:pt x="3964" y="1109"/>
                  </a:lnTo>
                  <a:lnTo>
                    <a:pt x="3690" y="927"/>
                  </a:lnTo>
                  <a:lnTo>
                    <a:pt x="3404" y="744"/>
                  </a:lnTo>
                  <a:lnTo>
                    <a:pt x="3104" y="588"/>
                  </a:lnTo>
                  <a:lnTo>
                    <a:pt x="2817" y="444"/>
                  </a:lnTo>
                  <a:lnTo>
                    <a:pt x="2517" y="327"/>
                  </a:lnTo>
                  <a:lnTo>
                    <a:pt x="2217" y="223"/>
                  </a:lnTo>
                  <a:lnTo>
                    <a:pt x="1904" y="131"/>
                  </a:lnTo>
                  <a:lnTo>
                    <a:pt x="1591" y="66"/>
                  </a:lnTo>
                  <a:lnTo>
                    <a:pt x="1278" y="27"/>
                  </a:lnTo>
                  <a:lnTo>
                    <a:pt x="9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6381982" y="1903041"/>
              <a:ext cx="213413" cy="339057"/>
            </a:xfrm>
            <a:custGeom>
              <a:avLst/>
              <a:gdLst/>
              <a:ahLst/>
              <a:cxnLst/>
              <a:rect l="l" t="t" r="r" b="b"/>
              <a:pathLst>
                <a:path w="6976" h="11083" extrusionOk="0">
                  <a:moveTo>
                    <a:pt x="4407" y="1"/>
                  </a:moveTo>
                  <a:lnTo>
                    <a:pt x="4302" y="14"/>
                  </a:lnTo>
                  <a:lnTo>
                    <a:pt x="4185" y="40"/>
                  </a:lnTo>
                  <a:lnTo>
                    <a:pt x="4068" y="92"/>
                  </a:lnTo>
                  <a:lnTo>
                    <a:pt x="3950" y="144"/>
                  </a:lnTo>
                  <a:lnTo>
                    <a:pt x="3833" y="222"/>
                  </a:lnTo>
                  <a:lnTo>
                    <a:pt x="2738" y="992"/>
                  </a:lnTo>
                  <a:lnTo>
                    <a:pt x="1982" y="1539"/>
                  </a:lnTo>
                  <a:lnTo>
                    <a:pt x="1617" y="1826"/>
                  </a:lnTo>
                  <a:lnTo>
                    <a:pt x="1252" y="2126"/>
                  </a:lnTo>
                  <a:lnTo>
                    <a:pt x="900" y="2426"/>
                  </a:lnTo>
                  <a:lnTo>
                    <a:pt x="574" y="2765"/>
                  </a:lnTo>
                  <a:lnTo>
                    <a:pt x="430" y="2934"/>
                  </a:lnTo>
                  <a:lnTo>
                    <a:pt x="274" y="3104"/>
                  </a:lnTo>
                  <a:lnTo>
                    <a:pt x="131" y="3286"/>
                  </a:lnTo>
                  <a:lnTo>
                    <a:pt x="0" y="3482"/>
                  </a:lnTo>
                  <a:lnTo>
                    <a:pt x="326" y="3417"/>
                  </a:lnTo>
                  <a:lnTo>
                    <a:pt x="639" y="3351"/>
                  </a:lnTo>
                  <a:lnTo>
                    <a:pt x="952" y="3273"/>
                  </a:lnTo>
                  <a:lnTo>
                    <a:pt x="1265" y="3182"/>
                  </a:lnTo>
                  <a:lnTo>
                    <a:pt x="1578" y="3078"/>
                  </a:lnTo>
                  <a:lnTo>
                    <a:pt x="1891" y="2960"/>
                  </a:lnTo>
                  <a:lnTo>
                    <a:pt x="2190" y="2843"/>
                  </a:lnTo>
                  <a:lnTo>
                    <a:pt x="2490" y="2713"/>
                  </a:lnTo>
                  <a:lnTo>
                    <a:pt x="2777" y="2569"/>
                  </a:lnTo>
                  <a:lnTo>
                    <a:pt x="3064" y="2426"/>
                  </a:lnTo>
                  <a:lnTo>
                    <a:pt x="3351" y="2269"/>
                  </a:lnTo>
                  <a:lnTo>
                    <a:pt x="3638" y="2100"/>
                  </a:lnTo>
                  <a:lnTo>
                    <a:pt x="3911" y="1917"/>
                  </a:lnTo>
                  <a:lnTo>
                    <a:pt x="4172" y="1735"/>
                  </a:lnTo>
                  <a:lnTo>
                    <a:pt x="4446" y="1539"/>
                  </a:lnTo>
                  <a:lnTo>
                    <a:pt x="4694" y="1344"/>
                  </a:lnTo>
                  <a:lnTo>
                    <a:pt x="4798" y="1826"/>
                  </a:lnTo>
                  <a:lnTo>
                    <a:pt x="4889" y="2308"/>
                  </a:lnTo>
                  <a:lnTo>
                    <a:pt x="4967" y="2791"/>
                  </a:lnTo>
                  <a:lnTo>
                    <a:pt x="5020" y="3273"/>
                  </a:lnTo>
                  <a:lnTo>
                    <a:pt x="5059" y="3769"/>
                  </a:lnTo>
                  <a:lnTo>
                    <a:pt x="5098" y="4251"/>
                  </a:lnTo>
                  <a:lnTo>
                    <a:pt x="5111" y="4746"/>
                  </a:lnTo>
                  <a:lnTo>
                    <a:pt x="5124" y="5229"/>
                  </a:lnTo>
                  <a:lnTo>
                    <a:pt x="5137" y="5737"/>
                  </a:lnTo>
                  <a:lnTo>
                    <a:pt x="5176" y="6246"/>
                  </a:lnTo>
                  <a:lnTo>
                    <a:pt x="5241" y="6741"/>
                  </a:lnTo>
                  <a:lnTo>
                    <a:pt x="5332" y="7250"/>
                  </a:lnTo>
                  <a:lnTo>
                    <a:pt x="5437" y="7745"/>
                  </a:lnTo>
                  <a:lnTo>
                    <a:pt x="5554" y="8240"/>
                  </a:lnTo>
                  <a:lnTo>
                    <a:pt x="5697" y="8736"/>
                  </a:lnTo>
                  <a:lnTo>
                    <a:pt x="5854" y="9218"/>
                  </a:lnTo>
                  <a:lnTo>
                    <a:pt x="6050" y="9701"/>
                  </a:lnTo>
                  <a:lnTo>
                    <a:pt x="6141" y="9948"/>
                  </a:lnTo>
                  <a:lnTo>
                    <a:pt x="6258" y="10183"/>
                  </a:lnTo>
                  <a:lnTo>
                    <a:pt x="6375" y="10418"/>
                  </a:lnTo>
                  <a:lnTo>
                    <a:pt x="6506" y="10639"/>
                  </a:lnTo>
                  <a:lnTo>
                    <a:pt x="6636" y="10874"/>
                  </a:lnTo>
                  <a:lnTo>
                    <a:pt x="6793" y="11083"/>
                  </a:lnTo>
                  <a:lnTo>
                    <a:pt x="6936" y="11043"/>
                  </a:lnTo>
                  <a:lnTo>
                    <a:pt x="6962" y="10014"/>
                  </a:lnTo>
                  <a:lnTo>
                    <a:pt x="6975" y="9023"/>
                  </a:lnTo>
                  <a:lnTo>
                    <a:pt x="6949" y="8032"/>
                  </a:lnTo>
                  <a:lnTo>
                    <a:pt x="6910" y="7054"/>
                  </a:lnTo>
                  <a:lnTo>
                    <a:pt x="6884" y="6298"/>
                  </a:lnTo>
                  <a:lnTo>
                    <a:pt x="6858" y="5529"/>
                  </a:lnTo>
                  <a:lnTo>
                    <a:pt x="6832" y="4746"/>
                  </a:lnTo>
                  <a:lnTo>
                    <a:pt x="6780" y="3964"/>
                  </a:lnTo>
                  <a:lnTo>
                    <a:pt x="6754" y="3573"/>
                  </a:lnTo>
                  <a:lnTo>
                    <a:pt x="6714" y="3195"/>
                  </a:lnTo>
                  <a:lnTo>
                    <a:pt x="6662" y="2804"/>
                  </a:lnTo>
                  <a:lnTo>
                    <a:pt x="6610" y="2426"/>
                  </a:lnTo>
                  <a:lnTo>
                    <a:pt x="6545" y="2048"/>
                  </a:lnTo>
                  <a:lnTo>
                    <a:pt x="6454" y="1683"/>
                  </a:lnTo>
                  <a:lnTo>
                    <a:pt x="6362" y="1318"/>
                  </a:lnTo>
                  <a:lnTo>
                    <a:pt x="6258" y="966"/>
                  </a:lnTo>
                  <a:lnTo>
                    <a:pt x="6219" y="861"/>
                  </a:lnTo>
                  <a:lnTo>
                    <a:pt x="6180" y="770"/>
                  </a:lnTo>
                  <a:lnTo>
                    <a:pt x="6128" y="679"/>
                  </a:lnTo>
                  <a:lnTo>
                    <a:pt x="6063" y="601"/>
                  </a:lnTo>
                  <a:lnTo>
                    <a:pt x="5984" y="522"/>
                  </a:lnTo>
                  <a:lnTo>
                    <a:pt x="5880" y="470"/>
                  </a:lnTo>
                  <a:lnTo>
                    <a:pt x="5789" y="431"/>
                  </a:lnTo>
                  <a:lnTo>
                    <a:pt x="5684" y="392"/>
                  </a:lnTo>
                  <a:lnTo>
                    <a:pt x="5437" y="288"/>
                  </a:lnTo>
                  <a:lnTo>
                    <a:pt x="5202" y="196"/>
                  </a:lnTo>
                  <a:lnTo>
                    <a:pt x="4967" y="105"/>
                  </a:lnTo>
                  <a:lnTo>
                    <a:pt x="4746" y="40"/>
                  </a:lnTo>
                  <a:lnTo>
                    <a:pt x="4628" y="14"/>
                  </a:lnTo>
                  <a:lnTo>
                    <a:pt x="45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6529530" y="2039055"/>
              <a:ext cx="128060" cy="694817"/>
            </a:xfrm>
            <a:custGeom>
              <a:avLst/>
              <a:gdLst/>
              <a:ahLst/>
              <a:cxnLst/>
              <a:rect l="l" t="t" r="r" b="b"/>
              <a:pathLst>
                <a:path w="4186" h="22712" extrusionOk="0">
                  <a:moveTo>
                    <a:pt x="1" y="1"/>
                  </a:moveTo>
                  <a:lnTo>
                    <a:pt x="1" y="22712"/>
                  </a:lnTo>
                  <a:lnTo>
                    <a:pt x="4186" y="22712"/>
                  </a:lnTo>
                  <a:lnTo>
                    <a:pt x="4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6611303" y="1784189"/>
              <a:ext cx="92573" cy="228189"/>
            </a:xfrm>
            <a:custGeom>
              <a:avLst/>
              <a:gdLst/>
              <a:ahLst/>
              <a:cxnLst/>
              <a:rect l="l" t="t" r="r" b="b"/>
              <a:pathLst>
                <a:path w="3026" h="7459" extrusionOk="0">
                  <a:moveTo>
                    <a:pt x="2908" y="1"/>
                  </a:moveTo>
                  <a:lnTo>
                    <a:pt x="2660" y="444"/>
                  </a:lnTo>
                  <a:lnTo>
                    <a:pt x="2439" y="900"/>
                  </a:lnTo>
                  <a:lnTo>
                    <a:pt x="2008" y="1800"/>
                  </a:lnTo>
                  <a:lnTo>
                    <a:pt x="1578" y="2699"/>
                  </a:lnTo>
                  <a:lnTo>
                    <a:pt x="1161" y="3599"/>
                  </a:lnTo>
                  <a:lnTo>
                    <a:pt x="1057" y="3821"/>
                  </a:lnTo>
                  <a:lnTo>
                    <a:pt x="939" y="4042"/>
                  </a:lnTo>
                  <a:lnTo>
                    <a:pt x="705" y="4486"/>
                  </a:lnTo>
                  <a:lnTo>
                    <a:pt x="587" y="4694"/>
                  </a:lnTo>
                  <a:lnTo>
                    <a:pt x="496" y="4916"/>
                  </a:lnTo>
                  <a:lnTo>
                    <a:pt x="405" y="5150"/>
                  </a:lnTo>
                  <a:lnTo>
                    <a:pt x="327" y="5385"/>
                  </a:lnTo>
                  <a:lnTo>
                    <a:pt x="209" y="5854"/>
                  </a:lnTo>
                  <a:lnTo>
                    <a:pt x="118" y="6337"/>
                  </a:lnTo>
                  <a:lnTo>
                    <a:pt x="79" y="6585"/>
                  </a:lnTo>
                  <a:lnTo>
                    <a:pt x="40" y="6845"/>
                  </a:lnTo>
                  <a:lnTo>
                    <a:pt x="14" y="7106"/>
                  </a:lnTo>
                  <a:lnTo>
                    <a:pt x="1" y="7380"/>
                  </a:lnTo>
                  <a:lnTo>
                    <a:pt x="105" y="7458"/>
                  </a:lnTo>
                  <a:lnTo>
                    <a:pt x="235" y="7380"/>
                  </a:lnTo>
                  <a:lnTo>
                    <a:pt x="353" y="7302"/>
                  </a:lnTo>
                  <a:lnTo>
                    <a:pt x="574" y="7132"/>
                  </a:lnTo>
                  <a:lnTo>
                    <a:pt x="770" y="6950"/>
                  </a:lnTo>
                  <a:lnTo>
                    <a:pt x="952" y="6754"/>
                  </a:lnTo>
                  <a:lnTo>
                    <a:pt x="1122" y="6545"/>
                  </a:lnTo>
                  <a:lnTo>
                    <a:pt x="1278" y="6337"/>
                  </a:lnTo>
                  <a:lnTo>
                    <a:pt x="1422" y="6115"/>
                  </a:lnTo>
                  <a:lnTo>
                    <a:pt x="1552" y="5894"/>
                  </a:lnTo>
                  <a:lnTo>
                    <a:pt x="1669" y="5672"/>
                  </a:lnTo>
                  <a:lnTo>
                    <a:pt x="1774" y="5437"/>
                  </a:lnTo>
                  <a:lnTo>
                    <a:pt x="1865" y="5203"/>
                  </a:lnTo>
                  <a:lnTo>
                    <a:pt x="1930" y="4955"/>
                  </a:lnTo>
                  <a:lnTo>
                    <a:pt x="2048" y="4459"/>
                  </a:lnTo>
                  <a:lnTo>
                    <a:pt x="2165" y="3964"/>
                  </a:lnTo>
                  <a:lnTo>
                    <a:pt x="2413" y="2999"/>
                  </a:lnTo>
                  <a:lnTo>
                    <a:pt x="2634" y="2008"/>
                  </a:lnTo>
                  <a:lnTo>
                    <a:pt x="2830" y="1031"/>
                  </a:lnTo>
                  <a:lnTo>
                    <a:pt x="3025" y="53"/>
                  </a:lnTo>
                  <a:lnTo>
                    <a:pt x="29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5933282" y="2696366"/>
              <a:ext cx="360563" cy="37506"/>
            </a:xfrm>
            <a:custGeom>
              <a:avLst/>
              <a:gdLst/>
              <a:ahLst/>
              <a:cxnLst/>
              <a:rect l="l" t="t" r="r" b="b"/>
              <a:pathLst>
                <a:path w="11786" h="1226" extrusionOk="0">
                  <a:moveTo>
                    <a:pt x="0" y="0"/>
                  </a:moveTo>
                  <a:lnTo>
                    <a:pt x="2855" y="913"/>
                  </a:lnTo>
                  <a:lnTo>
                    <a:pt x="2855" y="1226"/>
                  </a:lnTo>
                  <a:lnTo>
                    <a:pt x="8931" y="1226"/>
                  </a:lnTo>
                  <a:lnTo>
                    <a:pt x="8931" y="913"/>
                  </a:lnTo>
                  <a:lnTo>
                    <a:pt x="11786" y="0"/>
                  </a:lnTo>
                  <a:close/>
                </a:path>
              </a:pathLst>
            </a:custGeom>
            <a:solidFill>
              <a:srgbClr val="ED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5936463" y="2562738"/>
              <a:ext cx="298369" cy="133659"/>
            </a:xfrm>
            <a:custGeom>
              <a:avLst/>
              <a:gdLst/>
              <a:ahLst/>
              <a:cxnLst/>
              <a:rect l="l" t="t" r="r" b="b"/>
              <a:pathLst>
                <a:path w="9753" h="4369" extrusionOk="0">
                  <a:moveTo>
                    <a:pt x="1669" y="1187"/>
                  </a:moveTo>
                  <a:lnTo>
                    <a:pt x="1747" y="1200"/>
                  </a:lnTo>
                  <a:lnTo>
                    <a:pt x="1826" y="1213"/>
                  </a:lnTo>
                  <a:lnTo>
                    <a:pt x="1982" y="1252"/>
                  </a:lnTo>
                  <a:lnTo>
                    <a:pt x="2047" y="1487"/>
                  </a:lnTo>
                  <a:lnTo>
                    <a:pt x="2113" y="1709"/>
                  </a:lnTo>
                  <a:lnTo>
                    <a:pt x="2204" y="1930"/>
                  </a:lnTo>
                  <a:lnTo>
                    <a:pt x="2295" y="2139"/>
                  </a:lnTo>
                  <a:lnTo>
                    <a:pt x="2386" y="2334"/>
                  </a:lnTo>
                  <a:lnTo>
                    <a:pt x="2491" y="2530"/>
                  </a:lnTo>
                  <a:lnTo>
                    <a:pt x="2595" y="2699"/>
                  </a:lnTo>
                  <a:lnTo>
                    <a:pt x="2712" y="2869"/>
                  </a:lnTo>
                  <a:lnTo>
                    <a:pt x="2712" y="2869"/>
                  </a:lnTo>
                  <a:lnTo>
                    <a:pt x="2269" y="2856"/>
                  </a:lnTo>
                  <a:lnTo>
                    <a:pt x="1669" y="2856"/>
                  </a:lnTo>
                  <a:lnTo>
                    <a:pt x="1578" y="2843"/>
                  </a:lnTo>
                  <a:lnTo>
                    <a:pt x="1500" y="2830"/>
                  </a:lnTo>
                  <a:lnTo>
                    <a:pt x="1422" y="2817"/>
                  </a:lnTo>
                  <a:lnTo>
                    <a:pt x="1343" y="2791"/>
                  </a:lnTo>
                  <a:lnTo>
                    <a:pt x="1278" y="2752"/>
                  </a:lnTo>
                  <a:lnTo>
                    <a:pt x="1200" y="2712"/>
                  </a:lnTo>
                  <a:lnTo>
                    <a:pt x="1083" y="2608"/>
                  </a:lnTo>
                  <a:lnTo>
                    <a:pt x="978" y="2491"/>
                  </a:lnTo>
                  <a:lnTo>
                    <a:pt x="939" y="2413"/>
                  </a:lnTo>
                  <a:lnTo>
                    <a:pt x="900" y="2347"/>
                  </a:lnTo>
                  <a:lnTo>
                    <a:pt x="874" y="2269"/>
                  </a:lnTo>
                  <a:lnTo>
                    <a:pt x="861" y="2191"/>
                  </a:lnTo>
                  <a:lnTo>
                    <a:pt x="848" y="2113"/>
                  </a:lnTo>
                  <a:lnTo>
                    <a:pt x="835" y="2021"/>
                  </a:lnTo>
                  <a:lnTo>
                    <a:pt x="848" y="1943"/>
                  </a:lnTo>
                  <a:lnTo>
                    <a:pt x="861" y="1852"/>
                  </a:lnTo>
                  <a:lnTo>
                    <a:pt x="874" y="1774"/>
                  </a:lnTo>
                  <a:lnTo>
                    <a:pt x="900" y="1695"/>
                  </a:lnTo>
                  <a:lnTo>
                    <a:pt x="939" y="1630"/>
                  </a:lnTo>
                  <a:lnTo>
                    <a:pt x="978" y="1565"/>
                  </a:lnTo>
                  <a:lnTo>
                    <a:pt x="1083" y="1435"/>
                  </a:lnTo>
                  <a:lnTo>
                    <a:pt x="1200" y="1330"/>
                  </a:lnTo>
                  <a:lnTo>
                    <a:pt x="1278" y="1291"/>
                  </a:lnTo>
                  <a:lnTo>
                    <a:pt x="1343" y="1265"/>
                  </a:lnTo>
                  <a:lnTo>
                    <a:pt x="1422" y="1226"/>
                  </a:lnTo>
                  <a:lnTo>
                    <a:pt x="1500" y="1213"/>
                  </a:lnTo>
                  <a:lnTo>
                    <a:pt x="1578" y="1200"/>
                  </a:lnTo>
                  <a:lnTo>
                    <a:pt x="1669" y="1187"/>
                  </a:lnTo>
                  <a:close/>
                  <a:moveTo>
                    <a:pt x="1826" y="1"/>
                  </a:moveTo>
                  <a:lnTo>
                    <a:pt x="1839" y="366"/>
                  </a:lnTo>
                  <a:lnTo>
                    <a:pt x="1669" y="353"/>
                  </a:lnTo>
                  <a:lnTo>
                    <a:pt x="1500" y="366"/>
                  </a:lnTo>
                  <a:lnTo>
                    <a:pt x="1330" y="379"/>
                  </a:lnTo>
                  <a:lnTo>
                    <a:pt x="1174" y="431"/>
                  </a:lnTo>
                  <a:lnTo>
                    <a:pt x="1017" y="483"/>
                  </a:lnTo>
                  <a:lnTo>
                    <a:pt x="874" y="548"/>
                  </a:lnTo>
                  <a:lnTo>
                    <a:pt x="731" y="639"/>
                  </a:lnTo>
                  <a:lnTo>
                    <a:pt x="600" y="731"/>
                  </a:lnTo>
                  <a:lnTo>
                    <a:pt x="483" y="835"/>
                  </a:lnTo>
                  <a:lnTo>
                    <a:pt x="379" y="965"/>
                  </a:lnTo>
                  <a:lnTo>
                    <a:pt x="287" y="1083"/>
                  </a:lnTo>
                  <a:lnTo>
                    <a:pt x="196" y="1226"/>
                  </a:lnTo>
                  <a:lnTo>
                    <a:pt x="131" y="1370"/>
                  </a:lnTo>
                  <a:lnTo>
                    <a:pt x="66" y="1526"/>
                  </a:lnTo>
                  <a:lnTo>
                    <a:pt x="27" y="1682"/>
                  </a:lnTo>
                  <a:lnTo>
                    <a:pt x="0" y="1852"/>
                  </a:lnTo>
                  <a:lnTo>
                    <a:pt x="0" y="2021"/>
                  </a:lnTo>
                  <a:lnTo>
                    <a:pt x="0" y="2191"/>
                  </a:lnTo>
                  <a:lnTo>
                    <a:pt x="27" y="2360"/>
                  </a:lnTo>
                  <a:lnTo>
                    <a:pt x="66" y="2517"/>
                  </a:lnTo>
                  <a:lnTo>
                    <a:pt x="131" y="2673"/>
                  </a:lnTo>
                  <a:lnTo>
                    <a:pt x="196" y="2817"/>
                  </a:lnTo>
                  <a:lnTo>
                    <a:pt x="287" y="2960"/>
                  </a:lnTo>
                  <a:lnTo>
                    <a:pt x="379" y="3090"/>
                  </a:lnTo>
                  <a:lnTo>
                    <a:pt x="483" y="3208"/>
                  </a:lnTo>
                  <a:lnTo>
                    <a:pt x="600" y="3312"/>
                  </a:lnTo>
                  <a:lnTo>
                    <a:pt x="731" y="3403"/>
                  </a:lnTo>
                  <a:lnTo>
                    <a:pt x="874" y="3495"/>
                  </a:lnTo>
                  <a:lnTo>
                    <a:pt x="1017" y="3560"/>
                  </a:lnTo>
                  <a:lnTo>
                    <a:pt x="1174" y="3625"/>
                  </a:lnTo>
                  <a:lnTo>
                    <a:pt x="1330" y="3664"/>
                  </a:lnTo>
                  <a:lnTo>
                    <a:pt x="1500" y="3690"/>
                  </a:lnTo>
                  <a:lnTo>
                    <a:pt x="2256" y="3690"/>
                  </a:lnTo>
                  <a:lnTo>
                    <a:pt x="2673" y="3716"/>
                  </a:lnTo>
                  <a:lnTo>
                    <a:pt x="2869" y="3729"/>
                  </a:lnTo>
                  <a:lnTo>
                    <a:pt x="3064" y="3768"/>
                  </a:lnTo>
                  <a:lnTo>
                    <a:pt x="3260" y="3808"/>
                  </a:lnTo>
                  <a:lnTo>
                    <a:pt x="3468" y="3873"/>
                  </a:lnTo>
                  <a:lnTo>
                    <a:pt x="3494" y="3795"/>
                  </a:lnTo>
                  <a:lnTo>
                    <a:pt x="3768" y="4055"/>
                  </a:lnTo>
                  <a:lnTo>
                    <a:pt x="4003" y="4225"/>
                  </a:lnTo>
                  <a:lnTo>
                    <a:pt x="4159" y="4342"/>
                  </a:lnTo>
                  <a:lnTo>
                    <a:pt x="4212" y="4368"/>
                  </a:lnTo>
                  <a:lnTo>
                    <a:pt x="7380" y="4368"/>
                  </a:lnTo>
                  <a:lnTo>
                    <a:pt x="7471" y="4303"/>
                  </a:lnTo>
                  <a:lnTo>
                    <a:pt x="7745" y="4094"/>
                  </a:lnTo>
                  <a:lnTo>
                    <a:pt x="7927" y="3938"/>
                  </a:lnTo>
                  <a:lnTo>
                    <a:pt x="8123" y="3755"/>
                  </a:lnTo>
                  <a:lnTo>
                    <a:pt x="8344" y="3534"/>
                  </a:lnTo>
                  <a:lnTo>
                    <a:pt x="8566" y="3273"/>
                  </a:lnTo>
                  <a:lnTo>
                    <a:pt x="8788" y="2986"/>
                  </a:lnTo>
                  <a:lnTo>
                    <a:pt x="9009" y="2660"/>
                  </a:lnTo>
                  <a:lnTo>
                    <a:pt x="9114" y="2478"/>
                  </a:lnTo>
                  <a:lnTo>
                    <a:pt x="9205" y="2295"/>
                  </a:lnTo>
                  <a:lnTo>
                    <a:pt x="9296" y="2100"/>
                  </a:lnTo>
                  <a:lnTo>
                    <a:pt x="9387" y="1904"/>
                  </a:lnTo>
                  <a:lnTo>
                    <a:pt x="9466" y="1695"/>
                  </a:lnTo>
                  <a:lnTo>
                    <a:pt x="9544" y="1474"/>
                  </a:lnTo>
                  <a:lnTo>
                    <a:pt x="9596" y="1252"/>
                  </a:lnTo>
                  <a:lnTo>
                    <a:pt x="9661" y="1018"/>
                  </a:lnTo>
                  <a:lnTo>
                    <a:pt x="9700" y="783"/>
                  </a:lnTo>
                  <a:lnTo>
                    <a:pt x="9726" y="535"/>
                  </a:lnTo>
                  <a:lnTo>
                    <a:pt x="9752" y="274"/>
                  </a:lnTo>
                  <a:lnTo>
                    <a:pt x="9752"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6039377" y="2266786"/>
              <a:ext cx="78194" cy="268480"/>
            </a:xfrm>
            <a:custGeom>
              <a:avLst/>
              <a:gdLst/>
              <a:ahLst/>
              <a:cxnLst/>
              <a:rect l="l" t="t" r="r" b="b"/>
              <a:pathLst>
                <a:path w="2556" h="8776" extrusionOk="0">
                  <a:moveTo>
                    <a:pt x="1512" y="1"/>
                  </a:moveTo>
                  <a:lnTo>
                    <a:pt x="1669" y="288"/>
                  </a:lnTo>
                  <a:lnTo>
                    <a:pt x="1799" y="575"/>
                  </a:lnTo>
                  <a:lnTo>
                    <a:pt x="1864" y="718"/>
                  </a:lnTo>
                  <a:lnTo>
                    <a:pt x="1917" y="861"/>
                  </a:lnTo>
                  <a:lnTo>
                    <a:pt x="1956" y="1018"/>
                  </a:lnTo>
                  <a:lnTo>
                    <a:pt x="1982" y="1161"/>
                  </a:lnTo>
                  <a:lnTo>
                    <a:pt x="2008" y="1305"/>
                  </a:lnTo>
                  <a:lnTo>
                    <a:pt x="2021" y="1448"/>
                  </a:lnTo>
                  <a:lnTo>
                    <a:pt x="2021" y="1578"/>
                  </a:lnTo>
                  <a:lnTo>
                    <a:pt x="2008" y="1722"/>
                  </a:lnTo>
                  <a:lnTo>
                    <a:pt x="1995" y="1787"/>
                  </a:lnTo>
                  <a:lnTo>
                    <a:pt x="1982" y="1852"/>
                  </a:lnTo>
                  <a:lnTo>
                    <a:pt x="1956" y="1917"/>
                  </a:lnTo>
                  <a:lnTo>
                    <a:pt x="1943" y="1983"/>
                  </a:lnTo>
                  <a:lnTo>
                    <a:pt x="1917" y="2048"/>
                  </a:lnTo>
                  <a:lnTo>
                    <a:pt x="1891" y="2100"/>
                  </a:lnTo>
                  <a:lnTo>
                    <a:pt x="1838" y="2217"/>
                  </a:lnTo>
                  <a:lnTo>
                    <a:pt x="1773" y="2335"/>
                  </a:lnTo>
                  <a:lnTo>
                    <a:pt x="1734" y="2400"/>
                  </a:lnTo>
                  <a:lnTo>
                    <a:pt x="1695" y="2452"/>
                  </a:lnTo>
                  <a:lnTo>
                    <a:pt x="1656" y="2504"/>
                  </a:lnTo>
                  <a:lnTo>
                    <a:pt x="1617" y="2556"/>
                  </a:lnTo>
                  <a:lnTo>
                    <a:pt x="1525" y="2647"/>
                  </a:lnTo>
                  <a:lnTo>
                    <a:pt x="1317" y="2830"/>
                  </a:lnTo>
                  <a:lnTo>
                    <a:pt x="1069" y="3013"/>
                  </a:lnTo>
                  <a:lnTo>
                    <a:pt x="808" y="3221"/>
                  </a:lnTo>
                  <a:lnTo>
                    <a:pt x="665" y="3338"/>
                  </a:lnTo>
                  <a:lnTo>
                    <a:pt x="535" y="3469"/>
                  </a:lnTo>
                  <a:lnTo>
                    <a:pt x="404" y="3625"/>
                  </a:lnTo>
                  <a:lnTo>
                    <a:pt x="287" y="3795"/>
                  </a:lnTo>
                  <a:lnTo>
                    <a:pt x="183" y="3964"/>
                  </a:lnTo>
                  <a:lnTo>
                    <a:pt x="104" y="4160"/>
                  </a:lnTo>
                  <a:lnTo>
                    <a:pt x="52" y="4355"/>
                  </a:lnTo>
                  <a:lnTo>
                    <a:pt x="13" y="4564"/>
                  </a:lnTo>
                  <a:lnTo>
                    <a:pt x="0" y="4773"/>
                  </a:lnTo>
                  <a:lnTo>
                    <a:pt x="26" y="4994"/>
                  </a:lnTo>
                  <a:lnTo>
                    <a:pt x="39" y="5099"/>
                  </a:lnTo>
                  <a:lnTo>
                    <a:pt x="78" y="5203"/>
                  </a:lnTo>
                  <a:lnTo>
                    <a:pt x="104" y="5307"/>
                  </a:lnTo>
                  <a:lnTo>
                    <a:pt x="157" y="5411"/>
                  </a:lnTo>
                  <a:lnTo>
                    <a:pt x="196" y="5503"/>
                  </a:lnTo>
                  <a:lnTo>
                    <a:pt x="248" y="5594"/>
                  </a:lnTo>
                  <a:lnTo>
                    <a:pt x="313" y="5672"/>
                  </a:lnTo>
                  <a:lnTo>
                    <a:pt x="365" y="5750"/>
                  </a:lnTo>
                  <a:lnTo>
                    <a:pt x="496" y="5894"/>
                  </a:lnTo>
                  <a:lnTo>
                    <a:pt x="626" y="6024"/>
                  </a:lnTo>
                  <a:lnTo>
                    <a:pt x="756" y="6155"/>
                  </a:lnTo>
                  <a:lnTo>
                    <a:pt x="887" y="6259"/>
                  </a:lnTo>
                  <a:lnTo>
                    <a:pt x="1147" y="6467"/>
                  </a:lnTo>
                  <a:lnTo>
                    <a:pt x="1382" y="6650"/>
                  </a:lnTo>
                  <a:lnTo>
                    <a:pt x="1499" y="6754"/>
                  </a:lnTo>
                  <a:lnTo>
                    <a:pt x="1604" y="6846"/>
                  </a:lnTo>
                  <a:lnTo>
                    <a:pt x="1708" y="6937"/>
                  </a:lnTo>
                  <a:lnTo>
                    <a:pt x="1799" y="7054"/>
                  </a:lnTo>
                  <a:lnTo>
                    <a:pt x="1877" y="7158"/>
                  </a:lnTo>
                  <a:lnTo>
                    <a:pt x="1956" y="7276"/>
                  </a:lnTo>
                  <a:lnTo>
                    <a:pt x="2021" y="7406"/>
                  </a:lnTo>
                  <a:lnTo>
                    <a:pt x="2086" y="7550"/>
                  </a:lnTo>
                  <a:lnTo>
                    <a:pt x="2138" y="7680"/>
                  </a:lnTo>
                  <a:lnTo>
                    <a:pt x="2177" y="7823"/>
                  </a:lnTo>
                  <a:lnTo>
                    <a:pt x="2256" y="8136"/>
                  </a:lnTo>
                  <a:lnTo>
                    <a:pt x="2295" y="8449"/>
                  </a:lnTo>
                  <a:lnTo>
                    <a:pt x="2347" y="8775"/>
                  </a:lnTo>
                  <a:lnTo>
                    <a:pt x="2425" y="8449"/>
                  </a:lnTo>
                  <a:lnTo>
                    <a:pt x="2464" y="8293"/>
                  </a:lnTo>
                  <a:lnTo>
                    <a:pt x="2477" y="8123"/>
                  </a:lnTo>
                  <a:lnTo>
                    <a:pt x="2503" y="7954"/>
                  </a:lnTo>
                  <a:lnTo>
                    <a:pt x="2503" y="7784"/>
                  </a:lnTo>
                  <a:lnTo>
                    <a:pt x="2503" y="7615"/>
                  </a:lnTo>
                  <a:lnTo>
                    <a:pt x="2477" y="7445"/>
                  </a:lnTo>
                  <a:lnTo>
                    <a:pt x="2451" y="7263"/>
                  </a:lnTo>
                  <a:lnTo>
                    <a:pt x="2399" y="7093"/>
                  </a:lnTo>
                  <a:lnTo>
                    <a:pt x="2347" y="6924"/>
                  </a:lnTo>
                  <a:lnTo>
                    <a:pt x="2269" y="6754"/>
                  </a:lnTo>
                  <a:lnTo>
                    <a:pt x="2177" y="6598"/>
                  </a:lnTo>
                  <a:lnTo>
                    <a:pt x="2073" y="6441"/>
                  </a:lnTo>
                  <a:lnTo>
                    <a:pt x="1956" y="6298"/>
                  </a:lnTo>
                  <a:lnTo>
                    <a:pt x="1838" y="6168"/>
                  </a:lnTo>
                  <a:lnTo>
                    <a:pt x="1604" y="5933"/>
                  </a:lnTo>
                  <a:lnTo>
                    <a:pt x="1382" y="5711"/>
                  </a:lnTo>
                  <a:lnTo>
                    <a:pt x="1173" y="5490"/>
                  </a:lnTo>
                  <a:lnTo>
                    <a:pt x="1082" y="5385"/>
                  </a:lnTo>
                  <a:lnTo>
                    <a:pt x="1004" y="5281"/>
                  </a:lnTo>
                  <a:lnTo>
                    <a:pt x="952" y="5177"/>
                  </a:lnTo>
                  <a:lnTo>
                    <a:pt x="900" y="5072"/>
                  </a:lnTo>
                  <a:lnTo>
                    <a:pt x="861" y="4981"/>
                  </a:lnTo>
                  <a:lnTo>
                    <a:pt x="848" y="4877"/>
                  </a:lnTo>
                  <a:lnTo>
                    <a:pt x="848" y="4773"/>
                  </a:lnTo>
                  <a:lnTo>
                    <a:pt x="848" y="4655"/>
                  </a:lnTo>
                  <a:lnTo>
                    <a:pt x="874" y="4551"/>
                  </a:lnTo>
                  <a:lnTo>
                    <a:pt x="900" y="4434"/>
                  </a:lnTo>
                  <a:lnTo>
                    <a:pt x="952" y="4329"/>
                  </a:lnTo>
                  <a:lnTo>
                    <a:pt x="1004" y="4225"/>
                  </a:lnTo>
                  <a:lnTo>
                    <a:pt x="1069" y="4134"/>
                  </a:lnTo>
                  <a:lnTo>
                    <a:pt x="1147" y="4029"/>
                  </a:lnTo>
                  <a:lnTo>
                    <a:pt x="1239" y="3938"/>
                  </a:lnTo>
                  <a:lnTo>
                    <a:pt x="1343" y="3834"/>
                  </a:lnTo>
                  <a:lnTo>
                    <a:pt x="1565" y="3638"/>
                  </a:lnTo>
                  <a:lnTo>
                    <a:pt x="1825" y="3417"/>
                  </a:lnTo>
                  <a:lnTo>
                    <a:pt x="1956" y="3286"/>
                  </a:lnTo>
                  <a:lnTo>
                    <a:pt x="2073" y="3143"/>
                  </a:lnTo>
                  <a:lnTo>
                    <a:pt x="2190" y="2986"/>
                  </a:lnTo>
                  <a:lnTo>
                    <a:pt x="2243" y="2908"/>
                  </a:lnTo>
                  <a:lnTo>
                    <a:pt x="2295" y="2830"/>
                  </a:lnTo>
                  <a:lnTo>
                    <a:pt x="2334" y="2739"/>
                  </a:lnTo>
                  <a:lnTo>
                    <a:pt x="2373" y="2661"/>
                  </a:lnTo>
                  <a:lnTo>
                    <a:pt x="2451" y="2478"/>
                  </a:lnTo>
                  <a:lnTo>
                    <a:pt x="2503" y="2295"/>
                  </a:lnTo>
                  <a:lnTo>
                    <a:pt x="2542" y="2113"/>
                  </a:lnTo>
                  <a:lnTo>
                    <a:pt x="2555" y="1917"/>
                  </a:lnTo>
                  <a:lnTo>
                    <a:pt x="2555" y="1735"/>
                  </a:lnTo>
                  <a:lnTo>
                    <a:pt x="2542" y="1552"/>
                  </a:lnTo>
                  <a:lnTo>
                    <a:pt x="2503" y="1370"/>
                  </a:lnTo>
                  <a:lnTo>
                    <a:pt x="2451" y="1200"/>
                  </a:lnTo>
                  <a:lnTo>
                    <a:pt x="2386" y="1031"/>
                  </a:lnTo>
                  <a:lnTo>
                    <a:pt x="2295" y="874"/>
                  </a:lnTo>
                  <a:lnTo>
                    <a:pt x="2216" y="718"/>
                  </a:lnTo>
                  <a:lnTo>
                    <a:pt x="2112" y="588"/>
                  </a:lnTo>
                  <a:lnTo>
                    <a:pt x="2008" y="457"/>
                  </a:lnTo>
                  <a:lnTo>
                    <a:pt x="1891" y="327"/>
                  </a:lnTo>
                  <a:lnTo>
                    <a:pt x="1773" y="209"/>
                  </a:lnTo>
                  <a:lnTo>
                    <a:pt x="1643" y="105"/>
                  </a:lnTo>
                  <a:lnTo>
                    <a:pt x="151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6113166" y="2163505"/>
              <a:ext cx="59839" cy="237337"/>
            </a:xfrm>
            <a:custGeom>
              <a:avLst/>
              <a:gdLst/>
              <a:ahLst/>
              <a:cxnLst/>
              <a:rect l="l" t="t" r="r" b="b"/>
              <a:pathLst>
                <a:path w="1956" h="7758" extrusionOk="0">
                  <a:moveTo>
                    <a:pt x="508" y="0"/>
                  </a:moveTo>
                  <a:lnTo>
                    <a:pt x="430" y="118"/>
                  </a:lnTo>
                  <a:lnTo>
                    <a:pt x="365" y="235"/>
                  </a:lnTo>
                  <a:lnTo>
                    <a:pt x="300" y="352"/>
                  </a:lnTo>
                  <a:lnTo>
                    <a:pt x="235" y="470"/>
                  </a:lnTo>
                  <a:lnTo>
                    <a:pt x="183" y="600"/>
                  </a:lnTo>
                  <a:lnTo>
                    <a:pt x="143" y="730"/>
                  </a:lnTo>
                  <a:lnTo>
                    <a:pt x="104" y="874"/>
                  </a:lnTo>
                  <a:lnTo>
                    <a:pt x="65" y="1004"/>
                  </a:lnTo>
                  <a:lnTo>
                    <a:pt x="26" y="1278"/>
                  </a:lnTo>
                  <a:lnTo>
                    <a:pt x="0" y="1565"/>
                  </a:lnTo>
                  <a:lnTo>
                    <a:pt x="13" y="1852"/>
                  </a:lnTo>
                  <a:lnTo>
                    <a:pt x="39" y="2125"/>
                  </a:lnTo>
                  <a:lnTo>
                    <a:pt x="104" y="2412"/>
                  </a:lnTo>
                  <a:lnTo>
                    <a:pt x="130" y="2556"/>
                  </a:lnTo>
                  <a:lnTo>
                    <a:pt x="183" y="2686"/>
                  </a:lnTo>
                  <a:lnTo>
                    <a:pt x="235" y="2829"/>
                  </a:lnTo>
                  <a:lnTo>
                    <a:pt x="287" y="2960"/>
                  </a:lnTo>
                  <a:lnTo>
                    <a:pt x="417" y="3220"/>
                  </a:lnTo>
                  <a:lnTo>
                    <a:pt x="561" y="3468"/>
                  </a:lnTo>
                  <a:lnTo>
                    <a:pt x="704" y="3690"/>
                  </a:lnTo>
                  <a:lnTo>
                    <a:pt x="834" y="3885"/>
                  </a:lnTo>
                  <a:lnTo>
                    <a:pt x="939" y="4081"/>
                  </a:lnTo>
                  <a:lnTo>
                    <a:pt x="1030" y="4276"/>
                  </a:lnTo>
                  <a:lnTo>
                    <a:pt x="1095" y="4485"/>
                  </a:lnTo>
                  <a:lnTo>
                    <a:pt x="1134" y="4694"/>
                  </a:lnTo>
                  <a:lnTo>
                    <a:pt x="1160" y="4915"/>
                  </a:lnTo>
                  <a:lnTo>
                    <a:pt x="1160" y="5124"/>
                  </a:lnTo>
                  <a:lnTo>
                    <a:pt x="1147" y="5346"/>
                  </a:lnTo>
                  <a:lnTo>
                    <a:pt x="1108" y="5567"/>
                  </a:lnTo>
                  <a:lnTo>
                    <a:pt x="1043" y="5776"/>
                  </a:lnTo>
                  <a:lnTo>
                    <a:pt x="1004" y="5893"/>
                  </a:lnTo>
                  <a:lnTo>
                    <a:pt x="965" y="5997"/>
                  </a:lnTo>
                  <a:lnTo>
                    <a:pt x="913" y="6102"/>
                  </a:lnTo>
                  <a:lnTo>
                    <a:pt x="860" y="6206"/>
                  </a:lnTo>
                  <a:lnTo>
                    <a:pt x="730" y="6441"/>
                  </a:lnTo>
                  <a:lnTo>
                    <a:pt x="600" y="6675"/>
                  </a:lnTo>
                  <a:lnTo>
                    <a:pt x="495" y="6936"/>
                  </a:lnTo>
                  <a:lnTo>
                    <a:pt x="443" y="7066"/>
                  </a:lnTo>
                  <a:lnTo>
                    <a:pt x="417" y="7210"/>
                  </a:lnTo>
                  <a:lnTo>
                    <a:pt x="391" y="7353"/>
                  </a:lnTo>
                  <a:lnTo>
                    <a:pt x="404" y="7497"/>
                  </a:lnTo>
                  <a:lnTo>
                    <a:pt x="430" y="7627"/>
                  </a:lnTo>
                  <a:lnTo>
                    <a:pt x="469" y="7757"/>
                  </a:lnTo>
                  <a:lnTo>
                    <a:pt x="495" y="7627"/>
                  </a:lnTo>
                  <a:lnTo>
                    <a:pt x="522" y="7510"/>
                  </a:lnTo>
                  <a:lnTo>
                    <a:pt x="574" y="7392"/>
                  </a:lnTo>
                  <a:lnTo>
                    <a:pt x="626" y="7288"/>
                  </a:lnTo>
                  <a:lnTo>
                    <a:pt x="704" y="7184"/>
                  </a:lnTo>
                  <a:lnTo>
                    <a:pt x="782" y="7093"/>
                  </a:lnTo>
                  <a:lnTo>
                    <a:pt x="939" y="6910"/>
                  </a:lnTo>
                  <a:lnTo>
                    <a:pt x="1121" y="6727"/>
                  </a:lnTo>
                  <a:lnTo>
                    <a:pt x="1304" y="6532"/>
                  </a:lnTo>
                  <a:lnTo>
                    <a:pt x="1395" y="6428"/>
                  </a:lnTo>
                  <a:lnTo>
                    <a:pt x="1486" y="6310"/>
                  </a:lnTo>
                  <a:lnTo>
                    <a:pt x="1564" y="6193"/>
                  </a:lnTo>
                  <a:lnTo>
                    <a:pt x="1643" y="6063"/>
                  </a:lnTo>
                  <a:lnTo>
                    <a:pt x="1721" y="5919"/>
                  </a:lnTo>
                  <a:lnTo>
                    <a:pt x="1773" y="5789"/>
                  </a:lnTo>
                  <a:lnTo>
                    <a:pt x="1825" y="5645"/>
                  </a:lnTo>
                  <a:lnTo>
                    <a:pt x="1877" y="5502"/>
                  </a:lnTo>
                  <a:lnTo>
                    <a:pt x="1903" y="5359"/>
                  </a:lnTo>
                  <a:lnTo>
                    <a:pt x="1930" y="5202"/>
                  </a:lnTo>
                  <a:lnTo>
                    <a:pt x="1956" y="5059"/>
                  </a:lnTo>
                  <a:lnTo>
                    <a:pt x="1956" y="4902"/>
                  </a:lnTo>
                  <a:lnTo>
                    <a:pt x="1956" y="4746"/>
                  </a:lnTo>
                  <a:lnTo>
                    <a:pt x="1943" y="4602"/>
                  </a:lnTo>
                  <a:lnTo>
                    <a:pt x="1930" y="4446"/>
                  </a:lnTo>
                  <a:lnTo>
                    <a:pt x="1903" y="4290"/>
                  </a:lnTo>
                  <a:lnTo>
                    <a:pt x="1864" y="4146"/>
                  </a:lnTo>
                  <a:lnTo>
                    <a:pt x="1812" y="3990"/>
                  </a:lnTo>
                  <a:lnTo>
                    <a:pt x="1760" y="3846"/>
                  </a:lnTo>
                  <a:lnTo>
                    <a:pt x="1695" y="3703"/>
                  </a:lnTo>
                  <a:lnTo>
                    <a:pt x="1551" y="3455"/>
                  </a:lnTo>
                  <a:lnTo>
                    <a:pt x="1395" y="3220"/>
                  </a:lnTo>
                  <a:lnTo>
                    <a:pt x="1095" y="2803"/>
                  </a:lnTo>
                  <a:lnTo>
                    <a:pt x="978" y="2608"/>
                  </a:lnTo>
                  <a:lnTo>
                    <a:pt x="874" y="2412"/>
                  </a:lnTo>
                  <a:lnTo>
                    <a:pt x="769" y="2190"/>
                  </a:lnTo>
                  <a:lnTo>
                    <a:pt x="691" y="1982"/>
                  </a:lnTo>
                  <a:lnTo>
                    <a:pt x="613" y="1747"/>
                  </a:lnTo>
                  <a:lnTo>
                    <a:pt x="561" y="1513"/>
                  </a:lnTo>
                  <a:lnTo>
                    <a:pt x="508" y="1278"/>
                  </a:lnTo>
                  <a:lnTo>
                    <a:pt x="482" y="1030"/>
                  </a:lnTo>
                  <a:lnTo>
                    <a:pt x="469" y="782"/>
                  </a:lnTo>
                  <a:lnTo>
                    <a:pt x="469" y="522"/>
                  </a:lnTo>
                  <a:lnTo>
                    <a:pt x="482" y="261"/>
                  </a:lnTo>
                  <a:lnTo>
                    <a:pt x="50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7073954" y="2211750"/>
              <a:ext cx="222193" cy="522122"/>
            </a:xfrm>
            <a:custGeom>
              <a:avLst/>
              <a:gdLst/>
              <a:ahLst/>
              <a:cxnLst/>
              <a:rect l="l" t="t" r="r" b="b"/>
              <a:pathLst>
                <a:path w="7263" h="17067" extrusionOk="0">
                  <a:moveTo>
                    <a:pt x="3638" y="1"/>
                  </a:moveTo>
                  <a:lnTo>
                    <a:pt x="131" y="14"/>
                  </a:lnTo>
                  <a:lnTo>
                    <a:pt x="105" y="1370"/>
                  </a:lnTo>
                  <a:lnTo>
                    <a:pt x="66" y="3104"/>
                  </a:lnTo>
                  <a:lnTo>
                    <a:pt x="14" y="4851"/>
                  </a:lnTo>
                  <a:lnTo>
                    <a:pt x="1" y="5607"/>
                  </a:lnTo>
                  <a:lnTo>
                    <a:pt x="1" y="6207"/>
                  </a:lnTo>
                  <a:lnTo>
                    <a:pt x="14" y="6493"/>
                  </a:lnTo>
                  <a:lnTo>
                    <a:pt x="27" y="6780"/>
                  </a:lnTo>
                  <a:lnTo>
                    <a:pt x="53" y="7054"/>
                  </a:lnTo>
                  <a:lnTo>
                    <a:pt x="118" y="7328"/>
                  </a:lnTo>
                  <a:lnTo>
                    <a:pt x="144" y="7471"/>
                  </a:lnTo>
                  <a:lnTo>
                    <a:pt x="197" y="7602"/>
                  </a:lnTo>
                  <a:lnTo>
                    <a:pt x="249" y="7719"/>
                  </a:lnTo>
                  <a:lnTo>
                    <a:pt x="301" y="7849"/>
                  </a:lnTo>
                  <a:lnTo>
                    <a:pt x="366" y="7954"/>
                  </a:lnTo>
                  <a:lnTo>
                    <a:pt x="444" y="8071"/>
                  </a:lnTo>
                  <a:lnTo>
                    <a:pt x="535" y="8175"/>
                  </a:lnTo>
                  <a:lnTo>
                    <a:pt x="627" y="8266"/>
                  </a:lnTo>
                  <a:lnTo>
                    <a:pt x="718" y="8345"/>
                  </a:lnTo>
                  <a:lnTo>
                    <a:pt x="822" y="8410"/>
                  </a:lnTo>
                  <a:lnTo>
                    <a:pt x="1018" y="8527"/>
                  </a:lnTo>
                  <a:lnTo>
                    <a:pt x="1226" y="8618"/>
                  </a:lnTo>
                  <a:lnTo>
                    <a:pt x="1448" y="8710"/>
                  </a:lnTo>
                  <a:lnTo>
                    <a:pt x="1670" y="8801"/>
                  </a:lnTo>
                  <a:lnTo>
                    <a:pt x="1878" y="8905"/>
                  </a:lnTo>
                  <a:lnTo>
                    <a:pt x="2087" y="9010"/>
                  </a:lnTo>
                  <a:lnTo>
                    <a:pt x="2178" y="9075"/>
                  </a:lnTo>
                  <a:lnTo>
                    <a:pt x="2269" y="9153"/>
                  </a:lnTo>
                  <a:lnTo>
                    <a:pt x="2400" y="9270"/>
                  </a:lnTo>
                  <a:lnTo>
                    <a:pt x="2517" y="9414"/>
                  </a:lnTo>
                  <a:lnTo>
                    <a:pt x="2621" y="9570"/>
                  </a:lnTo>
                  <a:lnTo>
                    <a:pt x="2713" y="9727"/>
                  </a:lnTo>
                  <a:lnTo>
                    <a:pt x="2804" y="9909"/>
                  </a:lnTo>
                  <a:lnTo>
                    <a:pt x="2869" y="10092"/>
                  </a:lnTo>
                  <a:lnTo>
                    <a:pt x="2934" y="10287"/>
                  </a:lnTo>
                  <a:lnTo>
                    <a:pt x="3000" y="10483"/>
                  </a:lnTo>
                  <a:lnTo>
                    <a:pt x="3039" y="10691"/>
                  </a:lnTo>
                  <a:lnTo>
                    <a:pt x="3078" y="10887"/>
                  </a:lnTo>
                  <a:lnTo>
                    <a:pt x="3143" y="11291"/>
                  </a:lnTo>
                  <a:lnTo>
                    <a:pt x="3169" y="11682"/>
                  </a:lnTo>
                  <a:lnTo>
                    <a:pt x="3182" y="12034"/>
                  </a:lnTo>
                  <a:lnTo>
                    <a:pt x="3143" y="15176"/>
                  </a:lnTo>
                  <a:lnTo>
                    <a:pt x="3143" y="15333"/>
                  </a:lnTo>
                  <a:lnTo>
                    <a:pt x="3130" y="15502"/>
                  </a:lnTo>
                  <a:lnTo>
                    <a:pt x="3091" y="15646"/>
                  </a:lnTo>
                  <a:lnTo>
                    <a:pt x="3065" y="15711"/>
                  </a:lnTo>
                  <a:lnTo>
                    <a:pt x="3026" y="15789"/>
                  </a:lnTo>
                  <a:lnTo>
                    <a:pt x="2973" y="15841"/>
                  </a:lnTo>
                  <a:lnTo>
                    <a:pt x="2934" y="15880"/>
                  </a:lnTo>
                  <a:lnTo>
                    <a:pt x="2817" y="15972"/>
                  </a:lnTo>
                  <a:lnTo>
                    <a:pt x="2700" y="16037"/>
                  </a:lnTo>
                  <a:lnTo>
                    <a:pt x="2569" y="16089"/>
                  </a:lnTo>
                  <a:lnTo>
                    <a:pt x="2256" y="16232"/>
                  </a:lnTo>
                  <a:lnTo>
                    <a:pt x="1970" y="16376"/>
                  </a:lnTo>
                  <a:lnTo>
                    <a:pt x="1435" y="16636"/>
                  </a:lnTo>
                  <a:lnTo>
                    <a:pt x="1161" y="16754"/>
                  </a:lnTo>
                  <a:lnTo>
                    <a:pt x="888" y="16858"/>
                  </a:lnTo>
                  <a:lnTo>
                    <a:pt x="588" y="16962"/>
                  </a:lnTo>
                  <a:lnTo>
                    <a:pt x="249" y="17041"/>
                  </a:lnTo>
                  <a:lnTo>
                    <a:pt x="249" y="17041"/>
                  </a:lnTo>
                  <a:lnTo>
                    <a:pt x="1109" y="17028"/>
                  </a:lnTo>
                  <a:lnTo>
                    <a:pt x="1774" y="17041"/>
                  </a:lnTo>
                  <a:lnTo>
                    <a:pt x="2465" y="17041"/>
                  </a:lnTo>
                  <a:lnTo>
                    <a:pt x="3430" y="17028"/>
                  </a:lnTo>
                  <a:lnTo>
                    <a:pt x="4316" y="17041"/>
                  </a:lnTo>
                  <a:lnTo>
                    <a:pt x="5190" y="17054"/>
                  </a:lnTo>
                  <a:lnTo>
                    <a:pt x="7002" y="17067"/>
                  </a:lnTo>
                  <a:lnTo>
                    <a:pt x="6663" y="16988"/>
                  </a:lnTo>
                  <a:lnTo>
                    <a:pt x="6363" y="16884"/>
                  </a:lnTo>
                  <a:lnTo>
                    <a:pt x="6089" y="16780"/>
                  </a:lnTo>
                  <a:lnTo>
                    <a:pt x="5829" y="16649"/>
                  </a:lnTo>
                  <a:lnTo>
                    <a:pt x="5294" y="16376"/>
                  </a:lnTo>
                  <a:lnTo>
                    <a:pt x="5007" y="16232"/>
                  </a:lnTo>
                  <a:lnTo>
                    <a:pt x="4694" y="16089"/>
                  </a:lnTo>
                  <a:lnTo>
                    <a:pt x="4564" y="16037"/>
                  </a:lnTo>
                  <a:lnTo>
                    <a:pt x="4447" y="15972"/>
                  </a:lnTo>
                  <a:lnTo>
                    <a:pt x="4329" y="15880"/>
                  </a:lnTo>
                  <a:lnTo>
                    <a:pt x="4290" y="15841"/>
                  </a:lnTo>
                  <a:lnTo>
                    <a:pt x="4238" y="15789"/>
                  </a:lnTo>
                  <a:lnTo>
                    <a:pt x="4199" y="15711"/>
                  </a:lnTo>
                  <a:lnTo>
                    <a:pt x="4173" y="15646"/>
                  </a:lnTo>
                  <a:lnTo>
                    <a:pt x="4134" y="15502"/>
                  </a:lnTo>
                  <a:lnTo>
                    <a:pt x="4121" y="15333"/>
                  </a:lnTo>
                  <a:lnTo>
                    <a:pt x="4121" y="15176"/>
                  </a:lnTo>
                  <a:lnTo>
                    <a:pt x="4082" y="12034"/>
                  </a:lnTo>
                  <a:lnTo>
                    <a:pt x="4095" y="11682"/>
                  </a:lnTo>
                  <a:lnTo>
                    <a:pt x="4121" y="11291"/>
                  </a:lnTo>
                  <a:lnTo>
                    <a:pt x="4186" y="10887"/>
                  </a:lnTo>
                  <a:lnTo>
                    <a:pt x="4225" y="10691"/>
                  </a:lnTo>
                  <a:lnTo>
                    <a:pt x="4264" y="10483"/>
                  </a:lnTo>
                  <a:lnTo>
                    <a:pt x="4329" y="10287"/>
                  </a:lnTo>
                  <a:lnTo>
                    <a:pt x="4395" y="10092"/>
                  </a:lnTo>
                  <a:lnTo>
                    <a:pt x="4460" y="9909"/>
                  </a:lnTo>
                  <a:lnTo>
                    <a:pt x="4551" y="9727"/>
                  </a:lnTo>
                  <a:lnTo>
                    <a:pt x="4642" y="9570"/>
                  </a:lnTo>
                  <a:lnTo>
                    <a:pt x="4747" y="9414"/>
                  </a:lnTo>
                  <a:lnTo>
                    <a:pt x="4864" y="9270"/>
                  </a:lnTo>
                  <a:lnTo>
                    <a:pt x="4994" y="9153"/>
                  </a:lnTo>
                  <a:lnTo>
                    <a:pt x="5086" y="9075"/>
                  </a:lnTo>
                  <a:lnTo>
                    <a:pt x="5177" y="9010"/>
                  </a:lnTo>
                  <a:lnTo>
                    <a:pt x="5385" y="8905"/>
                  </a:lnTo>
                  <a:lnTo>
                    <a:pt x="5594" y="8801"/>
                  </a:lnTo>
                  <a:lnTo>
                    <a:pt x="5816" y="8710"/>
                  </a:lnTo>
                  <a:lnTo>
                    <a:pt x="6037" y="8618"/>
                  </a:lnTo>
                  <a:lnTo>
                    <a:pt x="6246" y="8527"/>
                  </a:lnTo>
                  <a:lnTo>
                    <a:pt x="6454" y="8410"/>
                  </a:lnTo>
                  <a:lnTo>
                    <a:pt x="6546" y="8345"/>
                  </a:lnTo>
                  <a:lnTo>
                    <a:pt x="6637" y="8266"/>
                  </a:lnTo>
                  <a:lnTo>
                    <a:pt x="6728" y="8175"/>
                  </a:lnTo>
                  <a:lnTo>
                    <a:pt x="6819" y="8071"/>
                  </a:lnTo>
                  <a:lnTo>
                    <a:pt x="6898" y="7954"/>
                  </a:lnTo>
                  <a:lnTo>
                    <a:pt x="6963" y="7849"/>
                  </a:lnTo>
                  <a:lnTo>
                    <a:pt x="7028" y="7719"/>
                  </a:lnTo>
                  <a:lnTo>
                    <a:pt x="7067" y="7602"/>
                  </a:lnTo>
                  <a:lnTo>
                    <a:pt x="7119" y="7471"/>
                  </a:lnTo>
                  <a:lnTo>
                    <a:pt x="7158" y="7328"/>
                  </a:lnTo>
                  <a:lnTo>
                    <a:pt x="7211" y="7054"/>
                  </a:lnTo>
                  <a:lnTo>
                    <a:pt x="7237" y="6780"/>
                  </a:lnTo>
                  <a:lnTo>
                    <a:pt x="7250" y="6493"/>
                  </a:lnTo>
                  <a:lnTo>
                    <a:pt x="7263" y="6207"/>
                  </a:lnTo>
                  <a:lnTo>
                    <a:pt x="7263" y="5607"/>
                  </a:lnTo>
                  <a:lnTo>
                    <a:pt x="7250" y="4851"/>
                  </a:lnTo>
                  <a:lnTo>
                    <a:pt x="7198" y="3104"/>
                  </a:lnTo>
                  <a:lnTo>
                    <a:pt x="7158" y="1370"/>
                  </a:lnTo>
                  <a:lnTo>
                    <a:pt x="7132" y="14"/>
                  </a:lnTo>
                  <a:lnTo>
                    <a:pt x="3638" y="1"/>
                  </a:lnTo>
                  <a:close/>
                </a:path>
              </a:pathLst>
            </a:custGeom>
            <a:solidFill>
              <a:srgbClr val="F6F2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7073954" y="2211750"/>
              <a:ext cx="222193" cy="522122"/>
            </a:xfrm>
            <a:custGeom>
              <a:avLst/>
              <a:gdLst/>
              <a:ahLst/>
              <a:cxnLst/>
              <a:rect l="l" t="t" r="r" b="b"/>
              <a:pathLst>
                <a:path w="7263" h="17067" fill="none" extrusionOk="0">
                  <a:moveTo>
                    <a:pt x="3638" y="1"/>
                  </a:moveTo>
                  <a:lnTo>
                    <a:pt x="3638" y="1"/>
                  </a:lnTo>
                  <a:lnTo>
                    <a:pt x="131" y="14"/>
                  </a:lnTo>
                  <a:lnTo>
                    <a:pt x="131" y="14"/>
                  </a:lnTo>
                  <a:lnTo>
                    <a:pt x="105" y="1370"/>
                  </a:lnTo>
                  <a:lnTo>
                    <a:pt x="66" y="3104"/>
                  </a:lnTo>
                  <a:lnTo>
                    <a:pt x="14" y="4851"/>
                  </a:lnTo>
                  <a:lnTo>
                    <a:pt x="1" y="5607"/>
                  </a:lnTo>
                  <a:lnTo>
                    <a:pt x="1" y="6207"/>
                  </a:lnTo>
                  <a:lnTo>
                    <a:pt x="1" y="6207"/>
                  </a:lnTo>
                  <a:lnTo>
                    <a:pt x="14" y="6493"/>
                  </a:lnTo>
                  <a:lnTo>
                    <a:pt x="27" y="6780"/>
                  </a:lnTo>
                  <a:lnTo>
                    <a:pt x="53" y="7054"/>
                  </a:lnTo>
                  <a:lnTo>
                    <a:pt x="118" y="7328"/>
                  </a:lnTo>
                  <a:lnTo>
                    <a:pt x="144" y="7471"/>
                  </a:lnTo>
                  <a:lnTo>
                    <a:pt x="197" y="7602"/>
                  </a:lnTo>
                  <a:lnTo>
                    <a:pt x="249" y="7719"/>
                  </a:lnTo>
                  <a:lnTo>
                    <a:pt x="301" y="7849"/>
                  </a:lnTo>
                  <a:lnTo>
                    <a:pt x="366" y="7954"/>
                  </a:lnTo>
                  <a:lnTo>
                    <a:pt x="444" y="8071"/>
                  </a:lnTo>
                  <a:lnTo>
                    <a:pt x="535" y="8175"/>
                  </a:lnTo>
                  <a:lnTo>
                    <a:pt x="627" y="8266"/>
                  </a:lnTo>
                  <a:lnTo>
                    <a:pt x="627" y="8266"/>
                  </a:lnTo>
                  <a:lnTo>
                    <a:pt x="718" y="8345"/>
                  </a:lnTo>
                  <a:lnTo>
                    <a:pt x="822" y="8410"/>
                  </a:lnTo>
                  <a:lnTo>
                    <a:pt x="1018" y="8527"/>
                  </a:lnTo>
                  <a:lnTo>
                    <a:pt x="1226" y="8618"/>
                  </a:lnTo>
                  <a:lnTo>
                    <a:pt x="1448" y="8710"/>
                  </a:lnTo>
                  <a:lnTo>
                    <a:pt x="1670" y="8801"/>
                  </a:lnTo>
                  <a:lnTo>
                    <a:pt x="1878" y="8905"/>
                  </a:lnTo>
                  <a:lnTo>
                    <a:pt x="2087" y="9010"/>
                  </a:lnTo>
                  <a:lnTo>
                    <a:pt x="2178" y="9075"/>
                  </a:lnTo>
                  <a:lnTo>
                    <a:pt x="2269" y="9153"/>
                  </a:lnTo>
                  <a:lnTo>
                    <a:pt x="2269" y="9153"/>
                  </a:lnTo>
                  <a:lnTo>
                    <a:pt x="2400" y="9270"/>
                  </a:lnTo>
                  <a:lnTo>
                    <a:pt x="2517" y="9414"/>
                  </a:lnTo>
                  <a:lnTo>
                    <a:pt x="2621" y="9570"/>
                  </a:lnTo>
                  <a:lnTo>
                    <a:pt x="2713" y="9727"/>
                  </a:lnTo>
                  <a:lnTo>
                    <a:pt x="2804" y="9909"/>
                  </a:lnTo>
                  <a:lnTo>
                    <a:pt x="2869" y="10092"/>
                  </a:lnTo>
                  <a:lnTo>
                    <a:pt x="2934" y="10287"/>
                  </a:lnTo>
                  <a:lnTo>
                    <a:pt x="3000" y="10483"/>
                  </a:lnTo>
                  <a:lnTo>
                    <a:pt x="3039" y="10691"/>
                  </a:lnTo>
                  <a:lnTo>
                    <a:pt x="3078" y="10887"/>
                  </a:lnTo>
                  <a:lnTo>
                    <a:pt x="3143" y="11291"/>
                  </a:lnTo>
                  <a:lnTo>
                    <a:pt x="3169" y="11682"/>
                  </a:lnTo>
                  <a:lnTo>
                    <a:pt x="3182" y="12034"/>
                  </a:lnTo>
                  <a:lnTo>
                    <a:pt x="3182" y="12034"/>
                  </a:lnTo>
                  <a:lnTo>
                    <a:pt x="3143" y="15176"/>
                  </a:lnTo>
                  <a:lnTo>
                    <a:pt x="3143" y="15176"/>
                  </a:lnTo>
                  <a:lnTo>
                    <a:pt x="3143" y="15333"/>
                  </a:lnTo>
                  <a:lnTo>
                    <a:pt x="3130" y="15502"/>
                  </a:lnTo>
                  <a:lnTo>
                    <a:pt x="3091" y="15646"/>
                  </a:lnTo>
                  <a:lnTo>
                    <a:pt x="3065" y="15711"/>
                  </a:lnTo>
                  <a:lnTo>
                    <a:pt x="3026" y="15789"/>
                  </a:lnTo>
                  <a:lnTo>
                    <a:pt x="3026" y="15789"/>
                  </a:lnTo>
                  <a:lnTo>
                    <a:pt x="2973" y="15841"/>
                  </a:lnTo>
                  <a:lnTo>
                    <a:pt x="2934" y="15880"/>
                  </a:lnTo>
                  <a:lnTo>
                    <a:pt x="2817" y="15972"/>
                  </a:lnTo>
                  <a:lnTo>
                    <a:pt x="2700" y="16037"/>
                  </a:lnTo>
                  <a:lnTo>
                    <a:pt x="2569" y="16089"/>
                  </a:lnTo>
                  <a:lnTo>
                    <a:pt x="2569" y="16089"/>
                  </a:lnTo>
                  <a:lnTo>
                    <a:pt x="2256" y="16232"/>
                  </a:lnTo>
                  <a:lnTo>
                    <a:pt x="1970" y="16376"/>
                  </a:lnTo>
                  <a:lnTo>
                    <a:pt x="1435" y="16636"/>
                  </a:lnTo>
                  <a:lnTo>
                    <a:pt x="1161" y="16754"/>
                  </a:lnTo>
                  <a:lnTo>
                    <a:pt x="888" y="16858"/>
                  </a:lnTo>
                  <a:lnTo>
                    <a:pt x="588" y="16962"/>
                  </a:lnTo>
                  <a:lnTo>
                    <a:pt x="249" y="17041"/>
                  </a:lnTo>
                  <a:lnTo>
                    <a:pt x="249" y="17041"/>
                  </a:lnTo>
                  <a:lnTo>
                    <a:pt x="1109" y="17028"/>
                  </a:lnTo>
                  <a:lnTo>
                    <a:pt x="1109" y="17028"/>
                  </a:lnTo>
                  <a:lnTo>
                    <a:pt x="1774" y="17041"/>
                  </a:lnTo>
                  <a:lnTo>
                    <a:pt x="1774" y="17041"/>
                  </a:lnTo>
                  <a:lnTo>
                    <a:pt x="2465" y="17041"/>
                  </a:lnTo>
                  <a:lnTo>
                    <a:pt x="2465" y="17041"/>
                  </a:lnTo>
                  <a:lnTo>
                    <a:pt x="3430" y="17028"/>
                  </a:lnTo>
                  <a:lnTo>
                    <a:pt x="3430" y="17028"/>
                  </a:lnTo>
                  <a:lnTo>
                    <a:pt x="4316" y="17041"/>
                  </a:lnTo>
                  <a:lnTo>
                    <a:pt x="5190" y="17054"/>
                  </a:lnTo>
                  <a:lnTo>
                    <a:pt x="7002" y="17067"/>
                  </a:lnTo>
                  <a:lnTo>
                    <a:pt x="7002" y="17067"/>
                  </a:lnTo>
                  <a:lnTo>
                    <a:pt x="6663" y="16988"/>
                  </a:lnTo>
                  <a:lnTo>
                    <a:pt x="6363" y="16884"/>
                  </a:lnTo>
                  <a:lnTo>
                    <a:pt x="6089" y="16780"/>
                  </a:lnTo>
                  <a:lnTo>
                    <a:pt x="5829" y="16649"/>
                  </a:lnTo>
                  <a:lnTo>
                    <a:pt x="5294" y="16376"/>
                  </a:lnTo>
                  <a:lnTo>
                    <a:pt x="5007" y="16232"/>
                  </a:lnTo>
                  <a:lnTo>
                    <a:pt x="4694" y="16089"/>
                  </a:lnTo>
                  <a:lnTo>
                    <a:pt x="4694" y="16089"/>
                  </a:lnTo>
                  <a:lnTo>
                    <a:pt x="4564" y="16037"/>
                  </a:lnTo>
                  <a:lnTo>
                    <a:pt x="4447" y="15972"/>
                  </a:lnTo>
                  <a:lnTo>
                    <a:pt x="4329" y="15880"/>
                  </a:lnTo>
                  <a:lnTo>
                    <a:pt x="4290" y="15841"/>
                  </a:lnTo>
                  <a:lnTo>
                    <a:pt x="4238" y="15789"/>
                  </a:lnTo>
                  <a:lnTo>
                    <a:pt x="4238" y="15789"/>
                  </a:lnTo>
                  <a:lnTo>
                    <a:pt x="4199" y="15711"/>
                  </a:lnTo>
                  <a:lnTo>
                    <a:pt x="4173" y="15646"/>
                  </a:lnTo>
                  <a:lnTo>
                    <a:pt x="4134" y="15502"/>
                  </a:lnTo>
                  <a:lnTo>
                    <a:pt x="4121" y="15333"/>
                  </a:lnTo>
                  <a:lnTo>
                    <a:pt x="4121" y="15176"/>
                  </a:lnTo>
                  <a:lnTo>
                    <a:pt x="4121" y="15176"/>
                  </a:lnTo>
                  <a:lnTo>
                    <a:pt x="4082" y="12034"/>
                  </a:lnTo>
                  <a:lnTo>
                    <a:pt x="4082" y="12034"/>
                  </a:lnTo>
                  <a:lnTo>
                    <a:pt x="4095" y="11682"/>
                  </a:lnTo>
                  <a:lnTo>
                    <a:pt x="4121" y="11291"/>
                  </a:lnTo>
                  <a:lnTo>
                    <a:pt x="4186" y="10887"/>
                  </a:lnTo>
                  <a:lnTo>
                    <a:pt x="4225" y="10691"/>
                  </a:lnTo>
                  <a:lnTo>
                    <a:pt x="4264" y="10483"/>
                  </a:lnTo>
                  <a:lnTo>
                    <a:pt x="4329" y="10287"/>
                  </a:lnTo>
                  <a:lnTo>
                    <a:pt x="4395" y="10092"/>
                  </a:lnTo>
                  <a:lnTo>
                    <a:pt x="4460" y="9909"/>
                  </a:lnTo>
                  <a:lnTo>
                    <a:pt x="4551" y="9727"/>
                  </a:lnTo>
                  <a:lnTo>
                    <a:pt x="4642" y="9570"/>
                  </a:lnTo>
                  <a:lnTo>
                    <a:pt x="4747" y="9414"/>
                  </a:lnTo>
                  <a:lnTo>
                    <a:pt x="4864" y="9270"/>
                  </a:lnTo>
                  <a:lnTo>
                    <a:pt x="4994" y="9153"/>
                  </a:lnTo>
                  <a:lnTo>
                    <a:pt x="4994" y="9153"/>
                  </a:lnTo>
                  <a:lnTo>
                    <a:pt x="5086" y="9075"/>
                  </a:lnTo>
                  <a:lnTo>
                    <a:pt x="5177" y="9010"/>
                  </a:lnTo>
                  <a:lnTo>
                    <a:pt x="5385" y="8905"/>
                  </a:lnTo>
                  <a:lnTo>
                    <a:pt x="5594" y="8801"/>
                  </a:lnTo>
                  <a:lnTo>
                    <a:pt x="5816" y="8710"/>
                  </a:lnTo>
                  <a:lnTo>
                    <a:pt x="6037" y="8618"/>
                  </a:lnTo>
                  <a:lnTo>
                    <a:pt x="6246" y="8527"/>
                  </a:lnTo>
                  <a:lnTo>
                    <a:pt x="6454" y="8410"/>
                  </a:lnTo>
                  <a:lnTo>
                    <a:pt x="6546" y="8345"/>
                  </a:lnTo>
                  <a:lnTo>
                    <a:pt x="6637" y="8266"/>
                  </a:lnTo>
                  <a:lnTo>
                    <a:pt x="6637" y="8266"/>
                  </a:lnTo>
                  <a:lnTo>
                    <a:pt x="6728" y="8175"/>
                  </a:lnTo>
                  <a:lnTo>
                    <a:pt x="6819" y="8071"/>
                  </a:lnTo>
                  <a:lnTo>
                    <a:pt x="6898" y="7954"/>
                  </a:lnTo>
                  <a:lnTo>
                    <a:pt x="6963" y="7849"/>
                  </a:lnTo>
                  <a:lnTo>
                    <a:pt x="7028" y="7719"/>
                  </a:lnTo>
                  <a:lnTo>
                    <a:pt x="7067" y="7602"/>
                  </a:lnTo>
                  <a:lnTo>
                    <a:pt x="7119" y="7471"/>
                  </a:lnTo>
                  <a:lnTo>
                    <a:pt x="7158" y="7328"/>
                  </a:lnTo>
                  <a:lnTo>
                    <a:pt x="7211" y="7054"/>
                  </a:lnTo>
                  <a:lnTo>
                    <a:pt x="7237" y="6780"/>
                  </a:lnTo>
                  <a:lnTo>
                    <a:pt x="7250" y="6493"/>
                  </a:lnTo>
                  <a:lnTo>
                    <a:pt x="7263" y="6207"/>
                  </a:lnTo>
                  <a:lnTo>
                    <a:pt x="7263" y="6207"/>
                  </a:lnTo>
                  <a:lnTo>
                    <a:pt x="7263" y="5607"/>
                  </a:lnTo>
                  <a:lnTo>
                    <a:pt x="7250" y="4851"/>
                  </a:lnTo>
                  <a:lnTo>
                    <a:pt x="7198" y="3104"/>
                  </a:lnTo>
                  <a:lnTo>
                    <a:pt x="7158" y="1370"/>
                  </a:lnTo>
                  <a:lnTo>
                    <a:pt x="7132" y="14"/>
                  </a:lnTo>
                  <a:lnTo>
                    <a:pt x="7132" y="14"/>
                  </a:lnTo>
                  <a:lnTo>
                    <a:pt x="363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7089128" y="2333814"/>
              <a:ext cx="193865" cy="136014"/>
            </a:xfrm>
            <a:custGeom>
              <a:avLst/>
              <a:gdLst/>
              <a:ahLst/>
              <a:cxnLst/>
              <a:rect l="l" t="t" r="r" b="b"/>
              <a:pathLst>
                <a:path w="6337" h="4446" extrusionOk="0">
                  <a:moveTo>
                    <a:pt x="0" y="0"/>
                  </a:moveTo>
                  <a:lnTo>
                    <a:pt x="0" y="2060"/>
                  </a:lnTo>
                  <a:lnTo>
                    <a:pt x="13" y="2295"/>
                  </a:lnTo>
                  <a:lnTo>
                    <a:pt x="39" y="2542"/>
                  </a:lnTo>
                  <a:lnTo>
                    <a:pt x="105" y="2764"/>
                  </a:lnTo>
                  <a:lnTo>
                    <a:pt x="183" y="2986"/>
                  </a:lnTo>
                  <a:lnTo>
                    <a:pt x="287" y="3194"/>
                  </a:lnTo>
                  <a:lnTo>
                    <a:pt x="405" y="3390"/>
                  </a:lnTo>
                  <a:lnTo>
                    <a:pt x="548" y="3572"/>
                  </a:lnTo>
                  <a:lnTo>
                    <a:pt x="691" y="3742"/>
                  </a:lnTo>
                  <a:lnTo>
                    <a:pt x="861" y="3898"/>
                  </a:lnTo>
                  <a:lnTo>
                    <a:pt x="1056" y="4042"/>
                  </a:lnTo>
                  <a:lnTo>
                    <a:pt x="1252" y="4159"/>
                  </a:lnTo>
                  <a:lnTo>
                    <a:pt x="1461" y="4250"/>
                  </a:lnTo>
                  <a:lnTo>
                    <a:pt x="1669" y="4342"/>
                  </a:lnTo>
                  <a:lnTo>
                    <a:pt x="1904" y="4394"/>
                  </a:lnTo>
                  <a:lnTo>
                    <a:pt x="2139" y="4433"/>
                  </a:lnTo>
                  <a:lnTo>
                    <a:pt x="2386" y="4446"/>
                  </a:lnTo>
                  <a:lnTo>
                    <a:pt x="3938" y="4446"/>
                  </a:lnTo>
                  <a:lnTo>
                    <a:pt x="4185" y="4433"/>
                  </a:lnTo>
                  <a:lnTo>
                    <a:pt x="4420" y="4394"/>
                  </a:lnTo>
                  <a:lnTo>
                    <a:pt x="4655" y="4342"/>
                  </a:lnTo>
                  <a:lnTo>
                    <a:pt x="4876" y="4250"/>
                  </a:lnTo>
                  <a:lnTo>
                    <a:pt x="5085" y="4159"/>
                  </a:lnTo>
                  <a:lnTo>
                    <a:pt x="5281" y="4042"/>
                  </a:lnTo>
                  <a:lnTo>
                    <a:pt x="5463" y="3898"/>
                  </a:lnTo>
                  <a:lnTo>
                    <a:pt x="5633" y="3742"/>
                  </a:lnTo>
                  <a:lnTo>
                    <a:pt x="5789" y="3572"/>
                  </a:lnTo>
                  <a:lnTo>
                    <a:pt x="5919" y="3390"/>
                  </a:lnTo>
                  <a:lnTo>
                    <a:pt x="6050" y="3194"/>
                  </a:lnTo>
                  <a:lnTo>
                    <a:pt x="6141" y="2986"/>
                  </a:lnTo>
                  <a:lnTo>
                    <a:pt x="6219" y="2764"/>
                  </a:lnTo>
                  <a:lnTo>
                    <a:pt x="6284" y="2542"/>
                  </a:lnTo>
                  <a:lnTo>
                    <a:pt x="6323" y="2295"/>
                  </a:lnTo>
                  <a:lnTo>
                    <a:pt x="6337" y="2060"/>
                  </a:lnTo>
                  <a:lnTo>
                    <a:pt x="6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7106259" y="2367710"/>
              <a:ext cx="23189" cy="68221"/>
            </a:xfrm>
            <a:custGeom>
              <a:avLst/>
              <a:gdLst/>
              <a:ahLst/>
              <a:cxnLst/>
              <a:rect l="l" t="t" r="r" b="b"/>
              <a:pathLst>
                <a:path w="758" h="2230" extrusionOk="0">
                  <a:moveTo>
                    <a:pt x="379" y="0"/>
                  </a:moveTo>
                  <a:lnTo>
                    <a:pt x="301" y="13"/>
                  </a:lnTo>
                  <a:lnTo>
                    <a:pt x="236" y="26"/>
                  </a:lnTo>
                  <a:lnTo>
                    <a:pt x="170" y="66"/>
                  </a:lnTo>
                  <a:lnTo>
                    <a:pt x="105" y="105"/>
                  </a:lnTo>
                  <a:lnTo>
                    <a:pt x="66" y="170"/>
                  </a:lnTo>
                  <a:lnTo>
                    <a:pt x="27" y="235"/>
                  </a:lnTo>
                  <a:lnTo>
                    <a:pt x="14" y="300"/>
                  </a:lnTo>
                  <a:lnTo>
                    <a:pt x="1" y="378"/>
                  </a:lnTo>
                  <a:lnTo>
                    <a:pt x="1" y="1852"/>
                  </a:lnTo>
                  <a:lnTo>
                    <a:pt x="14" y="1930"/>
                  </a:lnTo>
                  <a:lnTo>
                    <a:pt x="27" y="1995"/>
                  </a:lnTo>
                  <a:lnTo>
                    <a:pt x="66" y="2060"/>
                  </a:lnTo>
                  <a:lnTo>
                    <a:pt x="105" y="2112"/>
                  </a:lnTo>
                  <a:lnTo>
                    <a:pt x="170" y="2165"/>
                  </a:lnTo>
                  <a:lnTo>
                    <a:pt x="236" y="2191"/>
                  </a:lnTo>
                  <a:lnTo>
                    <a:pt x="301" y="2217"/>
                  </a:lnTo>
                  <a:lnTo>
                    <a:pt x="379" y="2230"/>
                  </a:lnTo>
                  <a:lnTo>
                    <a:pt x="457" y="2217"/>
                  </a:lnTo>
                  <a:lnTo>
                    <a:pt x="522" y="2191"/>
                  </a:lnTo>
                  <a:lnTo>
                    <a:pt x="588" y="2165"/>
                  </a:lnTo>
                  <a:lnTo>
                    <a:pt x="640" y="2112"/>
                  </a:lnTo>
                  <a:lnTo>
                    <a:pt x="692" y="2060"/>
                  </a:lnTo>
                  <a:lnTo>
                    <a:pt x="718" y="1995"/>
                  </a:lnTo>
                  <a:lnTo>
                    <a:pt x="744" y="1930"/>
                  </a:lnTo>
                  <a:lnTo>
                    <a:pt x="757" y="1852"/>
                  </a:lnTo>
                  <a:lnTo>
                    <a:pt x="757" y="378"/>
                  </a:lnTo>
                  <a:lnTo>
                    <a:pt x="744" y="300"/>
                  </a:lnTo>
                  <a:lnTo>
                    <a:pt x="718" y="235"/>
                  </a:lnTo>
                  <a:lnTo>
                    <a:pt x="692" y="170"/>
                  </a:lnTo>
                  <a:lnTo>
                    <a:pt x="640" y="105"/>
                  </a:lnTo>
                  <a:lnTo>
                    <a:pt x="588" y="66"/>
                  </a:lnTo>
                  <a:lnTo>
                    <a:pt x="522" y="26"/>
                  </a:lnTo>
                  <a:lnTo>
                    <a:pt x="457" y="13"/>
                  </a:lnTo>
                  <a:lnTo>
                    <a:pt x="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Logo&#10;&#10;Description automatically generated">
            <a:extLst>
              <a:ext uri="{FF2B5EF4-FFF2-40B4-BE49-F238E27FC236}">
                <a16:creationId xmlns:a16="http://schemas.microsoft.com/office/drawing/2014/main" id="{79D14167-A496-41BF-84DD-6960741EF2C8}"/>
              </a:ext>
            </a:extLst>
          </p:cNvPr>
          <p:cNvPicPr>
            <a:picLocks noChangeAspect="1"/>
          </p:cNvPicPr>
          <p:nvPr/>
        </p:nvPicPr>
        <p:blipFill rotWithShape="1">
          <a:blip r:embed="rId3"/>
          <a:srcRect b="30422"/>
          <a:stretch/>
        </p:blipFill>
        <p:spPr>
          <a:xfrm>
            <a:off x="5873399" y="1923622"/>
            <a:ext cx="2616789" cy="1342419"/>
          </a:xfrm>
          <a:prstGeom prst="rect">
            <a:avLst/>
          </a:prstGeom>
        </p:spPr>
      </p:pic>
      <p:pic>
        <p:nvPicPr>
          <p:cNvPr id="15" name="Picture 14" descr="Logo&#10;&#10;Description automatically generated">
            <a:extLst>
              <a:ext uri="{FF2B5EF4-FFF2-40B4-BE49-F238E27FC236}">
                <a16:creationId xmlns:a16="http://schemas.microsoft.com/office/drawing/2014/main" id="{D989C6F3-0709-4B09-9E17-B447F2096634}"/>
              </a:ext>
            </a:extLst>
          </p:cNvPr>
          <p:cNvPicPr>
            <a:picLocks noChangeAspect="1"/>
          </p:cNvPicPr>
          <p:nvPr/>
        </p:nvPicPr>
        <p:blipFill rotWithShape="1">
          <a:blip r:embed="rId3"/>
          <a:srcRect t="67072"/>
          <a:stretch/>
        </p:blipFill>
        <p:spPr>
          <a:xfrm>
            <a:off x="6222220" y="3321881"/>
            <a:ext cx="1919149" cy="4659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B6375-6F0A-43E4-9785-C0DE4FD02912}"/>
              </a:ext>
            </a:extLst>
          </p:cNvPr>
          <p:cNvSpPr>
            <a:spLocks noGrp="1"/>
          </p:cNvSpPr>
          <p:nvPr>
            <p:ph type="title"/>
          </p:nvPr>
        </p:nvSpPr>
        <p:spPr/>
        <p:txBody>
          <a:bodyPr>
            <a:noAutofit/>
          </a:bodyPr>
          <a:lstStyle/>
          <a:p>
            <a:r>
              <a:rPr lang="en-US" dirty="0"/>
              <a:t>Neural Network</a:t>
            </a:r>
            <a:endParaRPr lang="en-US" sz="2400" dirty="0"/>
          </a:p>
        </p:txBody>
      </p:sp>
      <p:sp>
        <p:nvSpPr>
          <p:cNvPr id="3" name="Google Shape;382;p17">
            <a:extLst>
              <a:ext uri="{FF2B5EF4-FFF2-40B4-BE49-F238E27FC236}">
                <a16:creationId xmlns:a16="http://schemas.microsoft.com/office/drawing/2014/main" id="{F9D061BD-B635-4A46-9D14-91DC7E8A1102}"/>
              </a:ext>
            </a:extLst>
          </p:cNvPr>
          <p:cNvSpPr/>
          <p:nvPr/>
        </p:nvSpPr>
        <p:spPr>
          <a:xfrm>
            <a:off x="406785" y="346525"/>
            <a:ext cx="1960613" cy="501300"/>
          </a:xfrm>
          <a:prstGeom prst="roundRect">
            <a:avLst>
              <a:gd name="adj" fmla="val 16667"/>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latin typeface="Fira Sans Extra Condensed"/>
                <a:ea typeface="Fira Sans Extra Condensed"/>
                <a:cs typeface="Fira Sans Extra Condensed"/>
                <a:sym typeface="Fira Sans Extra Condensed"/>
              </a:rPr>
              <a:t>Regression Analysis</a:t>
            </a:r>
            <a:endParaRPr sz="1200" dirty="0">
              <a:solidFill>
                <a:schemeClr val="dk1"/>
              </a:solidFill>
            </a:endParaRPr>
          </a:p>
        </p:txBody>
      </p:sp>
      <p:sp>
        <p:nvSpPr>
          <p:cNvPr id="4" name="TextBox 3">
            <a:extLst>
              <a:ext uri="{FF2B5EF4-FFF2-40B4-BE49-F238E27FC236}">
                <a16:creationId xmlns:a16="http://schemas.microsoft.com/office/drawing/2014/main" id="{7ED31D09-297A-4425-BB3F-83F6758BB748}"/>
              </a:ext>
            </a:extLst>
          </p:cNvPr>
          <p:cNvSpPr txBox="1"/>
          <p:nvPr/>
        </p:nvSpPr>
        <p:spPr>
          <a:xfrm>
            <a:off x="5537199" y="1452281"/>
            <a:ext cx="2779487" cy="1566904"/>
          </a:xfrm>
          <a:prstGeom prst="rect">
            <a:avLst/>
          </a:prstGeom>
          <a:noFill/>
        </p:spPr>
        <p:txBody>
          <a:bodyPr wrap="square" rtlCol="0">
            <a:spAutoFit/>
          </a:bodyPr>
          <a:lstStyle/>
          <a:p>
            <a:r>
              <a:rPr lang="en-US" b="1" dirty="0"/>
              <a:t>Findings</a:t>
            </a:r>
          </a:p>
          <a:p>
            <a:pPr>
              <a:lnSpc>
                <a:spcPts val="2000"/>
              </a:lnSpc>
            </a:pPr>
            <a:endParaRPr lang="en-US" dirty="0"/>
          </a:p>
          <a:p>
            <a:pPr marL="285750" indent="-285750">
              <a:lnSpc>
                <a:spcPts val="2000"/>
              </a:lnSpc>
              <a:buFont typeface="Arial" panose="020B0604020202020204" pitchFamily="34" charset="0"/>
              <a:buChar char="•"/>
            </a:pPr>
            <a:r>
              <a:rPr lang="en-US" dirty="0"/>
              <a:t>High error</a:t>
            </a:r>
          </a:p>
          <a:p>
            <a:pPr marL="285750" indent="-285750">
              <a:lnSpc>
                <a:spcPts val="2000"/>
              </a:lnSpc>
              <a:buFont typeface="Arial" panose="020B0604020202020204" pitchFamily="34" charset="0"/>
              <a:buChar char="•"/>
            </a:pPr>
            <a:r>
              <a:rPr lang="en-US" dirty="0"/>
              <a:t>Fit bad</a:t>
            </a:r>
          </a:p>
          <a:p>
            <a:pPr marL="285750" indent="-285750">
              <a:lnSpc>
                <a:spcPts val="2000"/>
              </a:lnSpc>
              <a:buFont typeface="Arial" panose="020B0604020202020204" pitchFamily="34" charset="0"/>
              <a:buChar char="•"/>
            </a:pPr>
            <a:r>
              <a:rPr lang="en-US" dirty="0"/>
              <a:t>RMSE: 1.050</a:t>
            </a:r>
          </a:p>
          <a:p>
            <a:pPr marL="285750" indent="-285750">
              <a:lnSpc>
                <a:spcPts val="2000"/>
              </a:lnSpc>
              <a:buFont typeface="Arial" panose="020B0604020202020204" pitchFamily="34" charset="0"/>
              <a:buChar char="•"/>
            </a:pPr>
            <a:r>
              <a:rPr lang="en-US" dirty="0"/>
              <a:t>Accuracy</a:t>
            </a:r>
            <a:r>
              <a:rPr lang="en-US" altLang="zh-CN" dirty="0"/>
              <a:t> score (</a:t>
            </a:r>
            <a:r>
              <a:rPr lang="en-US" dirty="0"/>
              <a:t>R</a:t>
            </a:r>
            <a:r>
              <a:rPr lang="en-US" baseline="30000" dirty="0"/>
              <a:t>2</a:t>
            </a:r>
            <a:r>
              <a:rPr lang="en-US" dirty="0"/>
              <a:t>)</a:t>
            </a:r>
            <a:r>
              <a:rPr lang="en-US" altLang="zh-CN" dirty="0"/>
              <a:t>: </a:t>
            </a:r>
            <a:r>
              <a:rPr lang="en-US" dirty="0"/>
              <a:t>0.502</a:t>
            </a:r>
          </a:p>
        </p:txBody>
      </p:sp>
      <p:grpSp>
        <p:nvGrpSpPr>
          <p:cNvPr id="5" name="Google Shape;2025;p26">
            <a:extLst>
              <a:ext uri="{FF2B5EF4-FFF2-40B4-BE49-F238E27FC236}">
                <a16:creationId xmlns:a16="http://schemas.microsoft.com/office/drawing/2014/main" id="{FB9C1A63-48B7-4BF9-880D-AFD78B7396E7}"/>
              </a:ext>
            </a:extLst>
          </p:cNvPr>
          <p:cNvGrpSpPr/>
          <p:nvPr/>
        </p:nvGrpSpPr>
        <p:grpSpPr>
          <a:xfrm>
            <a:off x="6369698" y="3268163"/>
            <a:ext cx="2874474" cy="2344918"/>
            <a:chOff x="823275" y="238125"/>
            <a:chExt cx="5955825" cy="5228500"/>
          </a:xfrm>
        </p:grpSpPr>
        <p:sp>
          <p:nvSpPr>
            <p:cNvPr id="6" name="Google Shape;2026;p26">
              <a:extLst>
                <a:ext uri="{FF2B5EF4-FFF2-40B4-BE49-F238E27FC236}">
                  <a16:creationId xmlns:a16="http://schemas.microsoft.com/office/drawing/2014/main" id="{BE007090-196B-4D95-A5E0-6C4837D5BB53}"/>
                </a:ext>
              </a:extLst>
            </p:cNvPr>
            <p:cNvSpPr/>
            <p:nvPr/>
          </p:nvSpPr>
          <p:spPr>
            <a:xfrm>
              <a:off x="3138775" y="3174575"/>
              <a:ext cx="3640325" cy="2292050"/>
            </a:xfrm>
            <a:custGeom>
              <a:avLst/>
              <a:gdLst/>
              <a:ahLst/>
              <a:cxnLst/>
              <a:rect l="l" t="t" r="r" b="b"/>
              <a:pathLst>
                <a:path w="145613" h="91682" extrusionOk="0">
                  <a:moveTo>
                    <a:pt x="18545" y="0"/>
                  </a:moveTo>
                  <a:lnTo>
                    <a:pt x="0" y="19513"/>
                  </a:lnTo>
                  <a:lnTo>
                    <a:pt x="71361" y="91681"/>
                  </a:lnTo>
                  <a:lnTo>
                    <a:pt x="145612" y="58656"/>
                  </a:lnTo>
                  <a:lnTo>
                    <a:pt x="144219" y="58304"/>
                  </a:lnTo>
                  <a:lnTo>
                    <a:pt x="142839" y="57937"/>
                  </a:lnTo>
                  <a:lnTo>
                    <a:pt x="141446" y="57570"/>
                  </a:lnTo>
                  <a:lnTo>
                    <a:pt x="140052" y="57189"/>
                  </a:lnTo>
                  <a:lnTo>
                    <a:pt x="137250" y="56382"/>
                  </a:lnTo>
                  <a:lnTo>
                    <a:pt x="134448" y="55561"/>
                  </a:lnTo>
                  <a:lnTo>
                    <a:pt x="131645" y="54695"/>
                  </a:lnTo>
                  <a:lnTo>
                    <a:pt x="128828" y="53785"/>
                  </a:lnTo>
                  <a:lnTo>
                    <a:pt x="126012" y="52846"/>
                  </a:lnTo>
                  <a:lnTo>
                    <a:pt x="123195" y="51878"/>
                  </a:lnTo>
                  <a:lnTo>
                    <a:pt x="120378" y="50895"/>
                  </a:lnTo>
                  <a:lnTo>
                    <a:pt x="117576" y="49868"/>
                  </a:lnTo>
                  <a:lnTo>
                    <a:pt x="114759" y="48812"/>
                  </a:lnTo>
                  <a:lnTo>
                    <a:pt x="111956" y="47741"/>
                  </a:lnTo>
                  <a:lnTo>
                    <a:pt x="109169" y="46655"/>
                  </a:lnTo>
                  <a:lnTo>
                    <a:pt x="106381" y="45540"/>
                  </a:lnTo>
                  <a:lnTo>
                    <a:pt x="103609" y="44396"/>
                  </a:lnTo>
                  <a:lnTo>
                    <a:pt x="100850" y="43251"/>
                  </a:lnTo>
                  <a:lnTo>
                    <a:pt x="98107" y="42078"/>
                  </a:lnTo>
                  <a:lnTo>
                    <a:pt x="95378" y="40889"/>
                  </a:lnTo>
                  <a:lnTo>
                    <a:pt x="92664" y="39701"/>
                  </a:lnTo>
                  <a:lnTo>
                    <a:pt x="89979" y="38498"/>
                  </a:lnTo>
                  <a:lnTo>
                    <a:pt x="87309" y="37280"/>
                  </a:lnTo>
                  <a:lnTo>
                    <a:pt x="84668" y="36062"/>
                  </a:lnTo>
                  <a:lnTo>
                    <a:pt x="82042" y="34830"/>
                  </a:lnTo>
                  <a:lnTo>
                    <a:pt x="79460" y="33598"/>
                  </a:lnTo>
                  <a:lnTo>
                    <a:pt x="76892" y="32351"/>
                  </a:lnTo>
                  <a:lnTo>
                    <a:pt x="74369" y="31118"/>
                  </a:lnTo>
                  <a:lnTo>
                    <a:pt x="71875" y="29886"/>
                  </a:lnTo>
                  <a:lnTo>
                    <a:pt x="69410" y="28653"/>
                  </a:lnTo>
                  <a:lnTo>
                    <a:pt x="66974" y="27421"/>
                  </a:lnTo>
                  <a:lnTo>
                    <a:pt x="64598" y="26203"/>
                  </a:lnTo>
                  <a:lnTo>
                    <a:pt x="62236" y="24986"/>
                  </a:lnTo>
                  <a:lnTo>
                    <a:pt x="59932" y="23782"/>
                  </a:lnTo>
                  <a:lnTo>
                    <a:pt x="57673" y="22579"/>
                  </a:lnTo>
                  <a:lnTo>
                    <a:pt x="55457" y="21406"/>
                  </a:lnTo>
                  <a:lnTo>
                    <a:pt x="53271" y="20232"/>
                  </a:lnTo>
                  <a:lnTo>
                    <a:pt x="51159" y="19073"/>
                  </a:lnTo>
                  <a:lnTo>
                    <a:pt x="47051" y="16828"/>
                  </a:lnTo>
                  <a:lnTo>
                    <a:pt x="43178" y="14657"/>
                  </a:lnTo>
                  <a:lnTo>
                    <a:pt x="39524" y="12588"/>
                  </a:lnTo>
                  <a:lnTo>
                    <a:pt x="36121" y="10622"/>
                  </a:lnTo>
                  <a:lnTo>
                    <a:pt x="32966" y="8788"/>
                  </a:lnTo>
                  <a:lnTo>
                    <a:pt x="30091" y="7087"/>
                  </a:lnTo>
                  <a:lnTo>
                    <a:pt x="27494" y="5531"/>
                  </a:lnTo>
                  <a:lnTo>
                    <a:pt x="25205" y="4152"/>
                  </a:lnTo>
                  <a:lnTo>
                    <a:pt x="23225" y="2935"/>
                  </a:lnTo>
                  <a:lnTo>
                    <a:pt x="21582" y="1922"/>
                  </a:lnTo>
                  <a:lnTo>
                    <a:pt x="19322" y="499"/>
                  </a:lnTo>
                  <a:lnTo>
                    <a:pt x="18545" y="0"/>
                  </a:lnTo>
                  <a:close/>
                </a:path>
              </a:pathLst>
            </a:custGeom>
            <a:solidFill>
              <a:schemeClr val="accent4"/>
            </a:solidFill>
            <a:ln w="16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27;p26">
              <a:extLst>
                <a:ext uri="{FF2B5EF4-FFF2-40B4-BE49-F238E27FC236}">
                  <a16:creationId xmlns:a16="http://schemas.microsoft.com/office/drawing/2014/main" id="{91F0D546-A4CB-4F9F-8650-33010EB969F3}"/>
                </a:ext>
              </a:extLst>
            </p:cNvPr>
            <p:cNvSpPr/>
            <p:nvPr/>
          </p:nvSpPr>
          <p:spPr>
            <a:xfrm>
              <a:off x="2477825" y="1765400"/>
              <a:ext cx="222300" cy="777600"/>
            </a:xfrm>
            <a:custGeom>
              <a:avLst/>
              <a:gdLst/>
              <a:ahLst/>
              <a:cxnLst/>
              <a:rect l="l" t="t" r="r" b="b"/>
              <a:pathLst>
                <a:path w="8892" h="31104" extrusionOk="0">
                  <a:moveTo>
                    <a:pt x="2187" y="0"/>
                  </a:moveTo>
                  <a:lnTo>
                    <a:pt x="2010" y="15"/>
                  </a:lnTo>
                  <a:lnTo>
                    <a:pt x="1834" y="30"/>
                  </a:lnTo>
                  <a:lnTo>
                    <a:pt x="1658" y="74"/>
                  </a:lnTo>
                  <a:lnTo>
                    <a:pt x="1482" y="132"/>
                  </a:lnTo>
                  <a:lnTo>
                    <a:pt x="1306" y="191"/>
                  </a:lnTo>
                  <a:lnTo>
                    <a:pt x="1145" y="279"/>
                  </a:lnTo>
                  <a:lnTo>
                    <a:pt x="983" y="382"/>
                  </a:lnTo>
                  <a:lnTo>
                    <a:pt x="822" y="514"/>
                  </a:lnTo>
                  <a:lnTo>
                    <a:pt x="675" y="660"/>
                  </a:lnTo>
                  <a:lnTo>
                    <a:pt x="543" y="822"/>
                  </a:lnTo>
                  <a:lnTo>
                    <a:pt x="426" y="1027"/>
                  </a:lnTo>
                  <a:lnTo>
                    <a:pt x="309" y="1247"/>
                  </a:lnTo>
                  <a:lnTo>
                    <a:pt x="206" y="1497"/>
                  </a:lnTo>
                  <a:lnTo>
                    <a:pt x="133" y="1775"/>
                  </a:lnTo>
                  <a:lnTo>
                    <a:pt x="74" y="2084"/>
                  </a:lnTo>
                  <a:lnTo>
                    <a:pt x="30" y="2421"/>
                  </a:lnTo>
                  <a:lnTo>
                    <a:pt x="0" y="2788"/>
                  </a:lnTo>
                  <a:lnTo>
                    <a:pt x="0" y="3199"/>
                  </a:lnTo>
                  <a:lnTo>
                    <a:pt x="30" y="3653"/>
                  </a:lnTo>
                  <a:lnTo>
                    <a:pt x="103" y="4768"/>
                  </a:lnTo>
                  <a:lnTo>
                    <a:pt x="206" y="6250"/>
                  </a:lnTo>
                  <a:lnTo>
                    <a:pt x="411" y="10021"/>
                  </a:lnTo>
                  <a:lnTo>
                    <a:pt x="631" y="14495"/>
                  </a:lnTo>
                  <a:lnTo>
                    <a:pt x="866" y="19205"/>
                  </a:lnTo>
                  <a:lnTo>
                    <a:pt x="1248" y="27450"/>
                  </a:lnTo>
                  <a:lnTo>
                    <a:pt x="1394" y="31045"/>
                  </a:lnTo>
                  <a:lnTo>
                    <a:pt x="8891" y="31103"/>
                  </a:lnTo>
                  <a:lnTo>
                    <a:pt x="8818" y="29856"/>
                  </a:lnTo>
                  <a:lnTo>
                    <a:pt x="8715" y="28419"/>
                  </a:lnTo>
                  <a:lnTo>
                    <a:pt x="8569" y="26555"/>
                  </a:lnTo>
                  <a:lnTo>
                    <a:pt x="8392" y="24340"/>
                  </a:lnTo>
                  <a:lnTo>
                    <a:pt x="8158" y="21860"/>
                  </a:lnTo>
                  <a:lnTo>
                    <a:pt x="7894" y="19176"/>
                  </a:lnTo>
                  <a:lnTo>
                    <a:pt x="7747" y="17797"/>
                  </a:lnTo>
                  <a:lnTo>
                    <a:pt x="7586" y="16403"/>
                  </a:lnTo>
                  <a:lnTo>
                    <a:pt x="7409" y="15009"/>
                  </a:lnTo>
                  <a:lnTo>
                    <a:pt x="7233" y="13601"/>
                  </a:lnTo>
                  <a:lnTo>
                    <a:pt x="7043" y="12221"/>
                  </a:lnTo>
                  <a:lnTo>
                    <a:pt x="6837" y="10872"/>
                  </a:lnTo>
                  <a:lnTo>
                    <a:pt x="6632" y="9537"/>
                  </a:lnTo>
                  <a:lnTo>
                    <a:pt x="6412" y="8260"/>
                  </a:lnTo>
                  <a:lnTo>
                    <a:pt x="6177" y="7042"/>
                  </a:lnTo>
                  <a:lnTo>
                    <a:pt x="5928" y="5883"/>
                  </a:lnTo>
                  <a:lnTo>
                    <a:pt x="5678" y="4798"/>
                  </a:lnTo>
                  <a:lnTo>
                    <a:pt x="5414" y="3800"/>
                  </a:lnTo>
                  <a:lnTo>
                    <a:pt x="5267" y="3345"/>
                  </a:lnTo>
                  <a:lnTo>
                    <a:pt x="5135" y="2905"/>
                  </a:lnTo>
                  <a:lnTo>
                    <a:pt x="4989" y="2494"/>
                  </a:lnTo>
                  <a:lnTo>
                    <a:pt x="4842" y="2113"/>
                  </a:lnTo>
                  <a:lnTo>
                    <a:pt x="4695" y="1761"/>
                  </a:lnTo>
                  <a:lnTo>
                    <a:pt x="4549" y="1438"/>
                  </a:lnTo>
                  <a:lnTo>
                    <a:pt x="4387" y="1145"/>
                  </a:lnTo>
                  <a:lnTo>
                    <a:pt x="4240" y="895"/>
                  </a:lnTo>
                  <a:lnTo>
                    <a:pt x="4079" y="660"/>
                  </a:lnTo>
                  <a:lnTo>
                    <a:pt x="3918" y="484"/>
                  </a:lnTo>
                  <a:lnTo>
                    <a:pt x="3756" y="323"/>
                  </a:lnTo>
                  <a:lnTo>
                    <a:pt x="3595" y="206"/>
                  </a:lnTo>
                  <a:lnTo>
                    <a:pt x="3419" y="162"/>
                  </a:lnTo>
                  <a:lnTo>
                    <a:pt x="3228" y="103"/>
                  </a:lnTo>
                  <a:lnTo>
                    <a:pt x="2979" y="59"/>
                  </a:lnTo>
                  <a:lnTo>
                    <a:pt x="2685" y="15"/>
                  </a:lnTo>
                  <a:lnTo>
                    <a:pt x="2363"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28;p26">
              <a:extLst>
                <a:ext uri="{FF2B5EF4-FFF2-40B4-BE49-F238E27FC236}">
                  <a16:creationId xmlns:a16="http://schemas.microsoft.com/office/drawing/2014/main" id="{14EE4F54-2463-4122-A761-143FAA5EEC6C}"/>
                </a:ext>
              </a:extLst>
            </p:cNvPr>
            <p:cNvSpPr/>
            <p:nvPr/>
          </p:nvSpPr>
          <p:spPr>
            <a:xfrm>
              <a:off x="1939750" y="1701200"/>
              <a:ext cx="594575" cy="840325"/>
            </a:xfrm>
            <a:custGeom>
              <a:avLst/>
              <a:gdLst/>
              <a:ahLst/>
              <a:cxnLst/>
              <a:rect l="l" t="t" r="r" b="b"/>
              <a:pathLst>
                <a:path w="23783" h="33613" extrusionOk="0">
                  <a:moveTo>
                    <a:pt x="2964" y="1"/>
                  </a:moveTo>
                  <a:lnTo>
                    <a:pt x="2759" y="30"/>
                  </a:lnTo>
                  <a:lnTo>
                    <a:pt x="2524" y="59"/>
                  </a:lnTo>
                  <a:lnTo>
                    <a:pt x="2245" y="133"/>
                  </a:lnTo>
                  <a:lnTo>
                    <a:pt x="1908" y="236"/>
                  </a:lnTo>
                  <a:lnTo>
                    <a:pt x="1732" y="294"/>
                  </a:lnTo>
                  <a:lnTo>
                    <a:pt x="1556" y="382"/>
                  </a:lnTo>
                  <a:lnTo>
                    <a:pt x="1380" y="456"/>
                  </a:lnTo>
                  <a:lnTo>
                    <a:pt x="1204" y="558"/>
                  </a:lnTo>
                  <a:lnTo>
                    <a:pt x="1028" y="676"/>
                  </a:lnTo>
                  <a:lnTo>
                    <a:pt x="866" y="808"/>
                  </a:lnTo>
                  <a:lnTo>
                    <a:pt x="705" y="940"/>
                  </a:lnTo>
                  <a:lnTo>
                    <a:pt x="558" y="1101"/>
                  </a:lnTo>
                  <a:lnTo>
                    <a:pt x="412" y="1277"/>
                  </a:lnTo>
                  <a:lnTo>
                    <a:pt x="294" y="1468"/>
                  </a:lnTo>
                  <a:lnTo>
                    <a:pt x="191" y="1673"/>
                  </a:lnTo>
                  <a:lnTo>
                    <a:pt x="118" y="1908"/>
                  </a:lnTo>
                  <a:lnTo>
                    <a:pt x="59" y="2143"/>
                  </a:lnTo>
                  <a:lnTo>
                    <a:pt x="15" y="2422"/>
                  </a:lnTo>
                  <a:lnTo>
                    <a:pt x="1" y="2700"/>
                  </a:lnTo>
                  <a:lnTo>
                    <a:pt x="30" y="3008"/>
                  </a:lnTo>
                  <a:lnTo>
                    <a:pt x="74" y="3346"/>
                  </a:lnTo>
                  <a:lnTo>
                    <a:pt x="162" y="3698"/>
                  </a:lnTo>
                  <a:lnTo>
                    <a:pt x="294" y="4079"/>
                  </a:lnTo>
                  <a:lnTo>
                    <a:pt x="456" y="4490"/>
                  </a:lnTo>
                  <a:lnTo>
                    <a:pt x="646" y="4916"/>
                  </a:lnTo>
                  <a:lnTo>
                    <a:pt x="896" y="5385"/>
                  </a:lnTo>
                  <a:lnTo>
                    <a:pt x="1541" y="6529"/>
                  </a:lnTo>
                  <a:lnTo>
                    <a:pt x="2363" y="8041"/>
                  </a:lnTo>
                  <a:lnTo>
                    <a:pt x="4431" y="11914"/>
                  </a:lnTo>
                  <a:lnTo>
                    <a:pt x="6882" y="16521"/>
                  </a:lnTo>
                  <a:lnTo>
                    <a:pt x="9434" y="21392"/>
                  </a:lnTo>
                  <a:lnTo>
                    <a:pt x="13909" y="29916"/>
                  </a:lnTo>
                  <a:lnTo>
                    <a:pt x="15831" y="33613"/>
                  </a:lnTo>
                  <a:lnTo>
                    <a:pt x="23783" y="29989"/>
                  </a:lnTo>
                  <a:lnTo>
                    <a:pt x="23079" y="28712"/>
                  </a:lnTo>
                  <a:lnTo>
                    <a:pt x="22272" y="27245"/>
                  </a:lnTo>
                  <a:lnTo>
                    <a:pt x="21201" y="25353"/>
                  </a:lnTo>
                  <a:lnTo>
                    <a:pt x="19910" y="23093"/>
                  </a:lnTo>
                  <a:lnTo>
                    <a:pt x="18443" y="20585"/>
                  </a:lnTo>
                  <a:lnTo>
                    <a:pt x="16858" y="17900"/>
                  </a:lnTo>
                  <a:lnTo>
                    <a:pt x="16022" y="16521"/>
                  </a:lnTo>
                  <a:lnTo>
                    <a:pt x="15156" y="15127"/>
                  </a:lnTo>
                  <a:lnTo>
                    <a:pt x="14291" y="13733"/>
                  </a:lnTo>
                  <a:lnTo>
                    <a:pt x="13410" y="12339"/>
                  </a:lnTo>
                  <a:lnTo>
                    <a:pt x="12530" y="10975"/>
                  </a:lnTo>
                  <a:lnTo>
                    <a:pt x="11650" y="9640"/>
                  </a:lnTo>
                  <a:lnTo>
                    <a:pt x="10769" y="8349"/>
                  </a:lnTo>
                  <a:lnTo>
                    <a:pt x="9904" y="7116"/>
                  </a:lnTo>
                  <a:lnTo>
                    <a:pt x="9053" y="5928"/>
                  </a:lnTo>
                  <a:lnTo>
                    <a:pt x="8231" y="4828"/>
                  </a:lnTo>
                  <a:lnTo>
                    <a:pt x="7424" y="3815"/>
                  </a:lnTo>
                  <a:lnTo>
                    <a:pt x="7043" y="3346"/>
                  </a:lnTo>
                  <a:lnTo>
                    <a:pt x="6662" y="2891"/>
                  </a:lnTo>
                  <a:lnTo>
                    <a:pt x="6280" y="2480"/>
                  </a:lnTo>
                  <a:lnTo>
                    <a:pt x="5928" y="2084"/>
                  </a:lnTo>
                  <a:lnTo>
                    <a:pt x="5576" y="1717"/>
                  </a:lnTo>
                  <a:lnTo>
                    <a:pt x="5224" y="1395"/>
                  </a:lnTo>
                  <a:lnTo>
                    <a:pt x="4901" y="1086"/>
                  </a:lnTo>
                  <a:lnTo>
                    <a:pt x="4578" y="822"/>
                  </a:lnTo>
                  <a:lnTo>
                    <a:pt x="4270" y="588"/>
                  </a:lnTo>
                  <a:lnTo>
                    <a:pt x="3977" y="397"/>
                  </a:lnTo>
                  <a:lnTo>
                    <a:pt x="3713" y="236"/>
                  </a:lnTo>
                  <a:lnTo>
                    <a:pt x="3449" y="118"/>
                  </a:lnTo>
                  <a:lnTo>
                    <a:pt x="3199" y="45"/>
                  </a:lnTo>
                  <a:lnTo>
                    <a:pt x="3082" y="15"/>
                  </a:lnTo>
                  <a:lnTo>
                    <a:pt x="2964"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29;p26">
              <a:extLst>
                <a:ext uri="{FF2B5EF4-FFF2-40B4-BE49-F238E27FC236}">
                  <a16:creationId xmlns:a16="http://schemas.microsoft.com/office/drawing/2014/main" id="{F70BF06F-6DC8-43EB-A6CF-A5B2A18DBD98}"/>
                </a:ext>
              </a:extLst>
            </p:cNvPr>
            <p:cNvSpPr/>
            <p:nvPr/>
          </p:nvSpPr>
          <p:spPr>
            <a:xfrm>
              <a:off x="1494125" y="1826650"/>
              <a:ext cx="828200" cy="636750"/>
            </a:xfrm>
            <a:custGeom>
              <a:avLst/>
              <a:gdLst/>
              <a:ahLst/>
              <a:cxnLst/>
              <a:rect l="l" t="t" r="r" b="b"/>
              <a:pathLst>
                <a:path w="33128" h="25470" extrusionOk="0">
                  <a:moveTo>
                    <a:pt x="2333" y="0"/>
                  </a:moveTo>
                  <a:lnTo>
                    <a:pt x="2069" y="30"/>
                  </a:lnTo>
                  <a:lnTo>
                    <a:pt x="1951" y="59"/>
                  </a:lnTo>
                  <a:lnTo>
                    <a:pt x="1849" y="88"/>
                  </a:lnTo>
                  <a:lnTo>
                    <a:pt x="1673" y="206"/>
                  </a:lnTo>
                  <a:lnTo>
                    <a:pt x="1482" y="338"/>
                  </a:lnTo>
                  <a:lnTo>
                    <a:pt x="1233" y="514"/>
                  </a:lnTo>
                  <a:lnTo>
                    <a:pt x="983" y="734"/>
                  </a:lnTo>
                  <a:lnTo>
                    <a:pt x="851" y="866"/>
                  </a:lnTo>
                  <a:lnTo>
                    <a:pt x="719" y="1013"/>
                  </a:lnTo>
                  <a:lnTo>
                    <a:pt x="587" y="1159"/>
                  </a:lnTo>
                  <a:lnTo>
                    <a:pt x="470" y="1335"/>
                  </a:lnTo>
                  <a:lnTo>
                    <a:pt x="352" y="1497"/>
                  </a:lnTo>
                  <a:lnTo>
                    <a:pt x="250" y="1688"/>
                  </a:lnTo>
                  <a:lnTo>
                    <a:pt x="176" y="1878"/>
                  </a:lnTo>
                  <a:lnTo>
                    <a:pt x="103" y="2084"/>
                  </a:lnTo>
                  <a:lnTo>
                    <a:pt x="44" y="2304"/>
                  </a:lnTo>
                  <a:lnTo>
                    <a:pt x="15" y="2524"/>
                  </a:lnTo>
                  <a:lnTo>
                    <a:pt x="0" y="2759"/>
                  </a:lnTo>
                  <a:lnTo>
                    <a:pt x="30" y="2993"/>
                  </a:lnTo>
                  <a:lnTo>
                    <a:pt x="74" y="3243"/>
                  </a:lnTo>
                  <a:lnTo>
                    <a:pt x="147" y="3507"/>
                  </a:lnTo>
                  <a:lnTo>
                    <a:pt x="264" y="3771"/>
                  </a:lnTo>
                  <a:lnTo>
                    <a:pt x="411" y="4050"/>
                  </a:lnTo>
                  <a:lnTo>
                    <a:pt x="587" y="4328"/>
                  </a:lnTo>
                  <a:lnTo>
                    <a:pt x="807" y="4622"/>
                  </a:lnTo>
                  <a:lnTo>
                    <a:pt x="1086" y="4915"/>
                  </a:lnTo>
                  <a:lnTo>
                    <a:pt x="1394" y="5223"/>
                  </a:lnTo>
                  <a:lnTo>
                    <a:pt x="1761" y="5531"/>
                  </a:lnTo>
                  <a:lnTo>
                    <a:pt x="2172" y="5854"/>
                  </a:lnTo>
                  <a:lnTo>
                    <a:pt x="3213" y="6632"/>
                  </a:lnTo>
                  <a:lnTo>
                    <a:pt x="4592" y="7673"/>
                  </a:lnTo>
                  <a:lnTo>
                    <a:pt x="8069" y="10358"/>
                  </a:lnTo>
                  <a:lnTo>
                    <a:pt x="12192" y="13557"/>
                  </a:lnTo>
                  <a:lnTo>
                    <a:pt x="16520" y="16946"/>
                  </a:lnTo>
                  <a:lnTo>
                    <a:pt x="24090" y="22888"/>
                  </a:lnTo>
                  <a:lnTo>
                    <a:pt x="27377" y="25470"/>
                  </a:lnTo>
                  <a:lnTo>
                    <a:pt x="33128" y="18897"/>
                  </a:lnTo>
                  <a:lnTo>
                    <a:pt x="31969" y="18031"/>
                  </a:lnTo>
                  <a:lnTo>
                    <a:pt x="30619" y="17034"/>
                  </a:lnTo>
                  <a:lnTo>
                    <a:pt x="28873" y="15728"/>
                  </a:lnTo>
                  <a:lnTo>
                    <a:pt x="26775" y="14217"/>
                  </a:lnTo>
                  <a:lnTo>
                    <a:pt x="24413" y="12515"/>
                  </a:lnTo>
                  <a:lnTo>
                    <a:pt x="21860" y="10725"/>
                  </a:lnTo>
                  <a:lnTo>
                    <a:pt x="20525" y="9801"/>
                  </a:lnTo>
                  <a:lnTo>
                    <a:pt x="19176" y="8891"/>
                  </a:lnTo>
                  <a:lnTo>
                    <a:pt x="17811" y="7967"/>
                  </a:lnTo>
                  <a:lnTo>
                    <a:pt x="16432" y="7072"/>
                  </a:lnTo>
                  <a:lnTo>
                    <a:pt x="15068" y="6177"/>
                  </a:lnTo>
                  <a:lnTo>
                    <a:pt x="13718" y="5326"/>
                  </a:lnTo>
                  <a:lnTo>
                    <a:pt x="12383" y="4504"/>
                  </a:lnTo>
                  <a:lnTo>
                    <a:pt x="11092" y="3727"/>
                  </a:lnTo>
                  <a:lnTo>
                    <a:pt x="9830" y="3008"/>
                  </a:lnTo>
                  <a:lnTo>
                    <a:pt x="8627" y="2348"/>
                  </a:lnTo>
                  <a:lnTo>
                    <a:pt x="7483" y="1746"/>
                  </a:lnTo>
                  <a:lnTo>
                    <a:pt x="6940" y="1467"/>
                  </a:lnTo>
                  <a:lnTo>
                    <a:pt x="6397" y="1218"/>
                  </a:lnTo>
                  <a:lnTo>
                    <a:pt x="5883" y="998"/>
                  </a:lnTo>
                  <a:lnTo>
                    <a:pt x="5399" y="778"/>
                  </a:lnTo>
                  <a:lnTo>
                    <a:pt x="4930" y="602"/>
                  </a:lnTo>
                  <a:lnTo>
                    <a:pt x="4475" y="426"/>
                  </a:lnTo>
                  <a:lnTo>
                    <a:pt x="4049" y="294"/>
                  </a:lnTo>
                  <a:lnTo>
                    <a:pt x="3653" y="176"/>
                  </a:lnTo>
                  <a:lnTo>
                    <a:pt x="3287" y="88"/>
                  </a:lnTo>
                  <a:lnTo>
                    <a:pt x="2934" y="30"/>
                  </a:lnTo>
                  <a:lnTo>
                    <a:pt x="2626"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30;p26">
              <a:extLst>
                <a:ext uri="{FF2B5EF4-FFF2-40B4-BE49-F238E27FC236}">
                  <a16:creationId xmlns:a16="http://schemas.microsoft.com/office/drawing/2014/main" id="{931921A5-DEE2-46C9-A233-6518EC925EC4}"/>
                </a:ext>
              </a:extLst>
            </p:cNvPr>
            <p:cNvSpPr/>
            <p:nvPr/>
          </p:nvSpPr>
          <p:spPr>
            <a:xfrm>
              <a:off x="1391425" y="2003800"/>
              <a:ext cx="2211700" cy="1490275"/>
            </a:xfrm>
            <a:custGeom>
              <a:avLst/>
              <a:gdLst/>
              <a:ahLst/>
              <a:cxnLst/>
              <a:rect l="l" t="t" r="r" b="b"/>
              <a:pathLst>
                <a:path w="88468" h="59611" extrusionOk="0">
                  <a:moveTo>
                    <a:pt x="6147" y="1"/>
                  </a:moveTo>
                  <a:lnTo>
                    <a:pt x="5546" y="15"/>
                  </a:lnTo>
                  <a:lnTo>
                    <a:pt x="4974" y="45"/>
                  </a:lnTo>
                  <a:lnTo>
                    <a:pt x="4446" y="103"/>
                  </a:lnTo>
                  <a:lnTo>
                    <a:pt x="3932" y="191"/>
                  </a:lnTo>
                  <a:lnTo>
                    <a:pt x="3448" y="294"/>
                  </a:lnTo>
                  <a:lnTo>
                    <a:pt x="3008" y="411"/>
                  </a:lnTo>
                  <a:lnTo>
                    <a:pt x="2582" y="558"/>
                  </a:lnTo>
                  <a:lnTo>
                    <a:pt x="2186" y="734"/>
                  </a:lnTo>
                  <a:lnTo>
                    <a:pt x="1996" y="837"/>
                  </a:lnTo>
                  <a:lnTo>
                    <a:pt x="1805" y="954"/>
                  </a:lnTo>
                  <a:lnTo>
                    <a:pt x="1614" y="1057"/>
                  </a:lnTo>
                  <a:lnTo>
                    <a:pt x="1453" y="1189"/>
                  </a:lnTo>
                  <a:lnTo>
                    <a:pt x="1277" y="1321"/>
                  </a:lnTo>
                  <a:lnTo>
                    <a:pt x="1130" y="1453"/>
                  </a:lnTo>
                  <a:lnTo>
                    <a:pt x="983" y="1585"/>
                  </a:lnTo>
                  <a:lnTo>
                    <a:pt x="851" y="1746"/>
                  </a:lnTo>
                  <a:lnTo>
                    <a:pt x="719" y="1893"/>
                  </a:lnTo>
                  <a:lnTo>
                    <a:pt x="602" y="2055"/>
                  </a:lnTo>
                  <a:lnTo>
                    <a:pt x="484" y="2231"/>
                  </a:lnTo>
                  <a:lnTo>
                    <a:pt x="396" y="2392"/>
                  </a:lnTo>
                  <a:lnTo>
                    <a:pt x="294" y="2583"/>
                  </a:lnTo>
                  <a:lnTo>
                    <a:pt x="220" y="2759"/>
                  </a:lnTo>
                  <a:lnTo>
                    <a:pt x="147" y="2950"/>
                  </a:lnTo>
                  <a:lnTo>
                    <a:pt x="88" y="3155"/>
                  </a:lnTo>
                  <a:lnTo>
                    <a:pt x="0" y="3448"/>
                  </a:lnTo>
                  <a:lnTo>
                    <a:pt x="279" y="3566"/>
                  </a:lnTo>
                  <a:lnTo>
                    <a:pt x="2260" y="4446"/>
                  </a:lnTo>
                  <a:lnTo>
                    <a:pt x="4402" y="5414"/>
                  </a:lnTo>
                  <a:lnTo>
                    <a:pt x="7042" y="6632"/>
                  </a:lnTo>
                  <a:lnTo>
                    <a:pt x="10006" y="8011"/>
                  </a:lnTo>
                  <a:lnTo>
                    <a:pt x="11547" y="8745"/>
                  </a:lnTo>
                  <a:lnTo>
                    <a:pt x="13087" y="9508"/>
                  </a:lnTo>
                  <a:lnTo>
                    <a:pt x="14627" y="10256"/>
                  </a:lnTo>
                  <a:lnTo>
                    <a:pt x="16109" y="11019"/>
                  </a:lnTo>
                  <a:lnTo>
                    <a:pt x="17547" y="11752"/>
                  </a:lnTo>
                  <a:lnTo>
                    <a:pt x="18897" y="12471"/>
                  </a:lnTo>
                  <a:lnTo>
                    <a:pt x="20731" y="13469"/>
                  </a:lnTo>
                  <a:lnTo>
                    <a:pt x="22682" y="14496"/>
                  </a:lnTo>
                  <a:lnTo>
                    <a:pt x="24971" y="15743"/>
                  </a:lnTo>
                  <a:lnTo>
                    <a:pt x="26247" y="16447"/>
                  </a:lnTo>
                  <a:lnTo>
                    <a:pt x="27582" y="17210"/>
                  </a:lnTo>
                  <a:lnTo>
                    <a:pt x="28991" y="18017"/>
                  </a:lnTo>
                  <a:lnTo>
                    <a:pt x="30472" y="18897"/>
                  </a:lnTo>
                  <a:lnTo>
                    <a:pt x="32013" y="19821"/>
                  </a:lnTo>
                  <a:lnTo>
                    <a:pt x="33612" y="20819"/>
                  </a:lnTo>
                  <a:lnTo>
                    <a:pt x="35270" y="21861"/>
                  </a:lnTo>
                  <a:lnTo>
                    <a:pt x="36972" y="22976"/>
                  </a:lnTo>
                  <a:lnTo>
                    <a:pt x="38718" y="24150"/>
                  </a:lnTo>
                  <a:lnTo>
                    <a:pt x="40522" y="25382"/>
                  </a:lnTo>
                  <a:lnTo>
                    <a:pt x="42341" y="26688"/>
                  </a:lnTo>
                  <a:lnTo>
                    <a:pt x="44219" y="28052"/>
                  </a:lnTo>
                  <a:lnTo>
                    <a:pt x="45364" y="28903"/>
                  </a:lnTo>
                  <a:lnTo>
                    <a:pt x="46493" y="29783"/>
                  </a:lnTo>
                  <a:lnTo>
                    <a:pt x="47623" y="30649"/>
                  </a:lnTo>
                  <a:lnTo>
                    <a:pt x="48738" y="31544"/>
                  </a:lnTo>
                  <a:lnTo>
                    <a:pt x="49838" y="32439"/>
                  </a:lnTo>
                  <a:lnTo>
                    <a:pt x="50924" y="33334"/>
                  </a:lnTo>
                  <a:lnTo>
                    <a:pt x="52010" y="34243"/>
                  </a:lnTo>
                  <a:lnTo>
                    <a:pt x="53066" y="35153"/>
                  </a:lnTo>
                  <a:lnTo>
                    <a:pt x="54122" y="36077"/>
                  </a:lnTo>
                  <a:lnTo>
                    <a:pt x="55164" y="37016"/>
                  </a:lnTo>
                  <a:lnTo>
                    <a:pt x="56191" y="37941"/>
                  </a:lnTo>
                  <a:lnTo>
                    <a:pt x="57218" y="38894"/>
                  </a:lnTo>
                  <a:lnTo>
                    <a:pt x="58216" y="39848"/>
                  </a:lnTo>
                  <a:lnTo>
                    <a:pt x="59213" y="40801"/>
                  </a:lnTo>
                  <a:lnTo>
                    <a:pt x="60196" y="41770"/>
                  </a:lnTo>
                  <a:lnTo>
                    <a:pt x="61165" y="42738"/>
                  </a:lnTo>
                  <a:lnTo>
                    <a:pt x="62118" y="43721"/>
                  </a:lnTo>
                  <a:lnTo>
                    <a:pt x="63057" y="44719"/>
                  </a:lnTo>
                  <a:lnTo>
                    <a:pt x="63996" y="45716"/>
                  </a:lnTo>
                  <a:lnTo>
                    <a:pt x="64906" y="46714"/>
                  </a:lnTo>
                  <a:lnTo>
                    <a:pt x="65815" y="47726"/>
                  </a:lnTo>
                  <a:lnTo>
                    <a:pt x="66710" y="48739"/>
                  </a:lnTo>
                  <a:lnTo>
                    <a:pt x="67591" y="49766"/>
                  </a:lnTo>
                  <a:lnTo>
                    <a:pt x="68456" y="50793"/>
                  </a:lnTo>
                  <a:lnTo>
                    <a:pt x="69307" y="51820"/>
                  </a:lnTo>
                  <a:lnTo>
                    <a:pt x="70158" y="52861"/>
                  </a:lnTo>
                  <a:lnTo>
                    <a:pt x="70980" y="53918"/>
                  </a:lnTo>
                  <a:lnTo>
                    <a:pt x="71801" y="54974"/>
                  </a:lnTo>
                  <a:lnTo>
                    <a:pt x="72594" y="56030"/>
                  </a:lnTo>
                  <a:lnTo>
                    <a:pt x="73386" y="57101"/>
                  </a:lnTo>
                  <a:lnTo>
                    <a:pt x="74163" y="58172"/>
                  </a:lnTo>
                  <a:lnTo>
                    <a:pt x="74926" y="59258"/>
                  </a:lnTo>
                  <a:lnTo>
                    <a:pt x="75176" y="59610"/>
                  </a:lnTo>
                  <a:lnTo>
                    <a:pt x="75455" y="59287"/>
                  </a:lnTo>
                  <a:lnTo>
                    <a:pt x="75660" y="59097"/>
                  </a:lnTo>
                  <a:lnTo>
                    <a:pt x="76217" y="58510"/>
                  </a:lnTo>
                  <a:lnTo>
                    <a:pt x="77156" y="57571"/>
                  </a:lnTo>
                  <a:lnTo>
                    <a:pt x="78506" y="56280"/>
                  </a:lnTo>
                  <a:lnTo>
                    <a:pt x="79328" y="55502"/>
                  </a:lnTo>
                  <a:lnTo>
                    <a:pt x="80267" y="54636"/>
                  </a:lnTo>
                  <a:lnTo>
                    <a:pt x="81308" y="53697"/>
                  </a:lnTo>
                  <a:lnTo>
                    <a:pt x="82453" y="52656"/>
                  </a:lnTo>
                  <a:lnTo>
                    <a:pt x="83714" y="51541"/>
                  </a:lnTo>
                  <a:lnTo>
                    <a:pt x="85094" y="50338"/>
                  </a:lnTo>
                  <a:lnTo>
                    <a:pt x="86590" y="49061"/>
                  </a:lnTo>
                  <a:lnTo>
                    <a:pt x="88189" y="47697"/>
                  </a:lnTo>
                  <a:lnTo>
                    <a:pt x="88468" y="47477"/>
                  </a:lnTo>
                  <a:lnTo>
                    <a:pt x="88233" y="47213"/>
                  </a:lnTo>
                  <a:lnTo>
                    <a:pt x="86722" y="45570"/>
                  </a:lnTo>
                  <a:lnTo>
                    <a:pt x="85079" y="43809"/>
                  </a:lnTo>
                  <a:lnTo>
                    <a:pt x="83392" y="42019"/>
                  </a:lnTo>
                  <a:lnTo>
                    <a:pt x="81734" y="40288"/>
                  </a:lnTo>
                  <a:lnTo>
                    <a:pt x="80193" y="38689"/>
                  </a:lnTo>
                  <a:lnTo>
                    <a:pt x="78858" y="37324"/>
                  </a:lnTo>
                  <a:lnTo>
                    <a:pt x="77127" y="35564"/>
                  </a:lnTo>
                  <a:lnTo>
                    <a:pt x="77347" y="35256"/>
                  </a:lnTo>
                  <a:lnTo>
                    <a:pt x="77553" y="34918"/>
                  </a:lnTo>
                  <a:lnTo>
                    <a:pt x="77729" y="34551"/>
                  </a:lnTo>
                  <a:lnTo>
                    <a:pt x="77905" y="34155"/>
                  </a:lnTo>
                  <a:lnTo>
                    <a:pt x="78051" y="33730"/>
                  </a:lnTo>
                  <a:lnTo>
                    <a:pt x="78183" y="33290"/>
                  </a:lnTo>
                  <a:lnTo>
                    <a:pt x="78301" y="32820"/>
                  </a:lnTo>
                  <a:lnTo>
                    <a:pt x="78403" y="32336"/>
                  </a:lnTo>
                  <a:lnTo>
                    <a:pt x="78477" y="31837"/>
                  </a:lnTo>
                  <a:lnTo>
                    <a:pt x="78535" y="31309"/>
                  </a:lnTo>
                  <a:lnTo>
                    <a:pt x="78579" y="30766"/>
                  </a:lnTo>
                  <a:lnTo>
                    <a:pt x="78609" y="30209"/>
                  </a:lnTo>
                  <a:lnTo>
                    <a:pt x="78624" y="29651"/>
                  </a:lnTo>
                  <a:lnTo>
                    <a:pt x="78609" y="29064"/>
                  </a:lnTo>
                  <a:lnTo>
                    <a:pt x="78565" y="28478"/>
                  </a:lnTo>
                  <a:lnTo>
                    <a:pt x="78521" y="27891"/>
                  </a:lnTo>
                  <a:lnTo>
                    <a:pt x="78433" y="27201"/>
                  </a:lnTo>
                  <a:lnTo>
                    <a:pt x="78330" y="26526"/>
                  </a:lnTo>
                  <a:lnTo>
                    <a:pt x="78198" y="25866"/>
                  </a:lnTo>
                  <a:lnTo>
                    <a:pt x="78051" y="25206"/>
                  </a:lnTo>
                  <a:lnTo>
                    <a:pt x="77875" y="24560"/>
                  </a:lnTo>
                  <a:lnTo>
                    <a:pt x="77685" y="23929"/>
                  </a:lnTo>
                  <a:lnTo>
                    <a:pt x="77464" y="23313"/>
                  </a:lnTo>
                  <a:lnTo>
                    <a:pt x="77230" y="22697"/>
                  </a:lnTo>
                  <a:lnTo>
                    <a:pt x="76980" y="22110"/>
                  </a:lnTo>
                  <a:lnTo>
                    <a:pt x="76702" y="21523"/>
                  </a:lnTo>
                  <a:lnTo>
                    <a:pt x="76408" y="20966"/>
                  </a:lnTo>
                  <a:lnTo>
                    <a:pt x="76100" y="20438"/>
                  </a:lnTo>
                  <a:lnTo>
                    <a:pt x="75777" y="19910"/>
                  </a:lnTo>
                  <a:lnTo>
                    <a:pt x="75425" y="19411"/>
                  </a:lnTo>
                  <a:lnTo>
                    <a:pt x="75073" y="18941"/>
                  </a:lnTo>
                  <a:lnTo>
                    <a:pt x="74692" y="18486"/>
                  </a:lnTo>
                  <a:lnTo>
                    <a:pt x="74516" y="18281"/>
                  </a:lnTo>
                  <a:lnTo>
                    <a:pt x="74354" y="18046"/>
                  </a:lnTo>
                  <a:lnTo>
                    <a:pt x="74178" y="17782"/>
                  </a:lnTo>
                  <a:lnTo>
                    <a:pt x="74031" y="17503"/>
                  </a:lnTo>
                  <a:lnTo>
                    <a:pt x="73885" y="17195"/>
                  </a:lnTo>
                  <a:lnTo>
                    <a:pt x="73738" y="16843"/>
                  </a:lnTo>
                  <a:lnTo>
                    <a:pt x="73621" y="16476"/>
                  </a:lnTo>
                  <a:lnTo>
                    <a:pt x="73533" y="16066"/>
                  </a:lnTo>
                  <a:lnTo>
                    <a:pt x="73445" y="15640"/>
                  </a:lnTo>
                  <a:lnTo>
                    <a:pt x="73386" y="15171"/>
                  </a:lnTo>
                  <a:lnTo>
                    <a:pt x="73357" y="14657"/>
                  </a:lnTo>
                  <a:lnTo>
                    <a:pt x="73357" y="14129"/>
                  </a:lnTo>
                  <a:lnTo>
                    <a:pt x="73386" y="13557"/>
                  </a:lnTo>
                  <a:lnTo>
                    <a:pt x="73459" y="12941"/>
                  </a:lnTo>
                  <a:lnTo>
                    <a:pt x="73547" y="12280"/>
                  </a:lnTo>
                  <a:lnTo>
                    <a:pt x="73694" y="11591"/>
                  </a:lnTo>
                  <a:lnTo>
                    <a:pt x="73811" y="11107"/>
                  </a:lnTo>
                  <a:lnTo>
                    <a:pt x="73943" y="10623"/>
                  </a:lnTo>
                  <a:lnTo>
                    <a:pt x="74090" y="10138"/>
                  </a:lnTo>
                  <a:lnTo>
                    <a:pt x="74251" y="9640"/>
                  </a:lnTo>
                  <a:lnTo>
                    <a:pt x="74428" y="9141"/>
                  </a:lnTo>
                  <a:lnTo>
                    <a:pt x="74618" y="8657"/>
                  </a:lnTo>
                  <a:lnTo>
                    <a:pt x="74824" y="8158"/>
                  </a:lnTo>
                  <a:lnTo>
                    <a:pt x="75044" y="7674"/>
                  </a:lnTo>
                  <a:lnTo>
                    <a:pt x="75278" y="7190"/>
                  </a:lnTo>
                  <a:lnTo>
                    <a:pt x="75528" y="6705"/>
                  </a:lnTo>
                  <a:lnTo>
                    <a:pt x="75777" y="6236"/>
                  </a:lnTo>
                  <a:lnTo>
                    <a:pt x="76041" y="5781"/>
                  </a:lnTo>
                  <a:lnTo>
                    <a:pt x="76320" y="5326"/>
                  </a:lnTo>
                  <a:lnTo>
                    <a:pt x="76599" y="4886"/>
                  </a:lnTo>
                  <a:lnTo>
                    <a:pt x="76892" y="4461"/>
                  </a:lnTo>
                  <a:lnTo>
                    <a:pt x="77186" y="4035"/>
                  </a:lnTo>
                  <a:lnTo>
                    <a:pt x="77464" y="3654"/>
                  </a:lnTo>
                  <a:lnTo>
                    <a:pt x="77567" y="3478"/>
                  </a:lnTo>
                  <a:lnTo>
                    <a:pt x="77670" y="3287"/>
                  </a:lnTo>
                  <a:lnTo>
                    <a:pt x="77758" y="3111"/>
                  </a:lnTo>
                  <a:lnTo>
                    <a:pt x="77831" y="2935"/>
                  </a:lnTo>
                  <a:lnTo>
                    <a:pt x="77890" y="2773"/>
                  </a:lnTo>
                  <a:lnTo>
                    <a:pt x="77934" y="2597"/>
                  </a:lnTo>
                  <a:lnTo>
                    <a:pt x="77978" y="2451"/>
                  </a:lnTo>
                  <a:lnTo>
                    <a:pt x="77993" y="2289"/>
                  </a:lnTo>
                  <a:lnTo>
                    <a:pt x="78007" y="2128"/>
                  </a:lnTo>
                  <a:lnTo>
                    <a:pt x="78007" y="1981"/>
                  </a:lnTo>
                  <a:lnTo>
                    <a:pt x="77978" y="1849"/>
                  </a:lnTo>
                  <a:lnTo>
                    <a:pt x="77949" y="1702"/>
                  </a:lnTo>
                  <a:lnTo>
                    <a:pt x="77905" y="1570"/>
                  </a:lnTo>
                  <a:lnTo>
                    <a:pt x="77846" y="1438"/>
                  </a:lnTo>
                  <a:lnTo>
                    <a:pt x="77758" y="1277"/>
                  </a:lnTo>
                  <a:lnTo>
                    <a:pt x="77641" y="1130"/>
                  </a:lnTo>
                  <a:lnTo>
                    <a:pt x="77508" y="998"/>
                  </a:lnTo>
                  <a:lnTo>
                    <a:pt x="77347" y="866"/>
                  </a:lnTo>
                  <a:lnTo>
                    <a:pt x="77186" y="749"/>
                  </a:lnTo>
                  <a:lnTo>
                    <a:pt x="76980" y="631"/>
                  </a:lnTo>
                  <a:lnTo>
                    <a:pt x="76775" y="529"/>
                  </a:lnTo>
                  <a:lnTo>
                    <a:pt x="76526" y="441"/>
                  </a:lnTo>
                  <a:lnTo>
                    <a:pt x="76276" y="367"/>
                  </a:lnTo>
                  <a:lnTo>
                    <a:pt x="75997" y="309"/>
                  </a:lnTo>
                  <a:lnTo>
                    <a:pt x="75704" y="250"/>
                  </a:lnTo>
                  <a:lnTo>
                    <a:pt x="75381" y="191"/>
                  </a:lnTo>
                  <a:lnTo>
                    <a:pt x="75044" y="162"/>
                  </a:lnTo>
                  <a:lnTo>
                    <a:pt x="74692" y="133"/>
                  </a:lnTo>
                  <a:lnTo>
                    <a:pt x="74325" y="118"/>
                  </a:lnTo>
                  <a:lnTo>
                    <a:pt x="73929" y="118"/>
                  </a:lnTo>
                  <a:lnTo>
                    <a:pt x="73342" y="133"/>
                  </a:lnTo>
                  <a:lnTo>
                    <a:pt x="72858" y="147"/>
                  </a:lnTo>
                  <a:lnTo>
                    <a:pt x="72418" y="191"/>
                  </a:lnTo>
                  <a:lnTo>
                    <a:pt x="72344" y="191"/>
                  </a:lnTo>
                  <a:lnTo>
                    <a:pt x="72286" y="235"/>
                  </a:lnTo>
                  <a:lnTo>
                    <a:pt x="72168" y="294"/>
                  </a:lnTo>
                  <a:lnTo>
                    <a:pt x="71889" y="470"/>
                  </a:lnTo>
                  <a:lnTo>
                    <a:pt x="71479" y="734"/>
                  </a:lnTo>
                  <a:lnTo>
                    <a:pt x="70950" y="1101"/>
                  </a:lnTo>
                  <a:lnTo>
                    <a:pt x="70334" y="1570"/>
                  </a:lnTo>
                  <a:lnTo>
                    <a:pt x="69997" y="1849"/>
                  </a:lnTo>
                  <a:lnTo>
                    <a:pt x="69630" y="2157"/>
                  </a:lnTo>
                  <a:lnTo>
                    <a:pt x="69263" y="2480"/>
                  </a:lnTo>
                  <a:lnTo>
                    <a:pt x="68882" y="2832"/>
                  </a:lnTo>
                  <a:lnTo>
                    <a:pt x="68500" y="3214"/>
                  </a:lnTo>
                  <a:lnTo>
                    <a:pt x="68104" y="3624"/>
                  </a:lnTo>
                  <a:lnTo>
                    <a:pt x="67649" y="4123"/>
                  </a:lnTo>
                  <a:lnTo>
                    <a:pt x="67209" y="4637"/>
                  </a:lnTo>
                  <a:lnTo>
                    <a:pt x="66798" y="5150"/>
                  </a:lnTo>
                  <a:lnTo>
                    <a:pt x="66402" y="5678"/>
                  </a:lnTo>
                  <a:lnTo>
                    <a:pt x="66036" y="6221"/>
                  </a:lnTo>
                  <a:lnTo>
                    <a:pt x="65698" y="6764"/>
                  </a:lnTo>
                  <a:lnTo>
                    <a:pt x="65361" y="7322"/>
                  </a:lnTo>
                  <a:lnTo>
                    <a:pt x="65067" y="7894"/>
                  </a:lnTo>
                  <a:lnTo>
                    <a:pt x="64891" y="8246"/>
                  </a:lnTo>
                  <a:lnTo>
                    <a:pt x="64715" y="8598"/>
                  </a:lnTo>
                  <a:lnTo>
                    <a:pt x="64554" y="8965"/>
                  </a:lnTo>
                  <a:lnTo>
                    <a:pt x="64407" y="9332"/>
                  </a:lnTo>
                  <a:lnTo>
                    <a:pt x="64275" y="9698"/>
                  </a:lnTo>
                  <a:lnTo>
                    <a:pt x="64143" y="10065"/>
                  </a:lnTo>
                  <a:lnTo>
                    <a:pt x="64011" y="10447"/>
                  </a:lnTo>
                  <a:lnTo>
                    <a:pt x="63908" y="10813"/>
                  </a:lnTo>
                  <a:lnTo>
                    <a:pt x="63806" y="11195"/>
                  </a:lnTo>
                  <a:lnTo>
                    <a:pt x="63703" y="11576"/>
                  </a:lnTo>
                  <a:lnTo>
                    <a:pt x="63615" y="11958"/>
                  </a:lnTo>
                  <a:lnTo>
                    <a:pt x="63541" y="12339"/>
                  </a:lnTo>
                  <a:lnTo>
                    <a:pt x="63483" y="12735"/>
                  </a:lnTo>
                  <a:lnTo>
                    <a:pt x="63424" y="13117"/>
                  </a:lnTo>
                  <a:lnTo>
                    <a:pt x="63380" y="13513"/>
                  </a:lnTo>
                  <a:lnTo>
                    <a:pt x="63336" y="13894"/>
                  </a:lnTo>
                  <a:lnTo>
                    <a:pt x="63307" y="14217"/>
                  </a:lnTo>
                  <a:lnTo>
                    <a:pt x="63248" y="14525"/>
                  </a:lnTo>
                  <a:lnTo>
                    <a:pt x="63189" y="14833"/>
                  </a:lnTo>
                  <a:lnTo>
                    <a:pt x="63101" y="15127"/>
                  </a:lnTo>
                  <a:lnTo>
                    <a:pt x="62999" y="15435"/>
                  </a:lnTo>
                  <a:lnTo>
                    <a:pt x="62896" y="15728"/>
                  </a:lnTo>
                  <a:lnTo>
                    <a:pt x="62764" y="16007"/>
                  </a:lnTo>
                  <a:lnTo>
                    <a:pt x="62617" y="16300"/>
                  </a:lnTo>
                  <a:lnTo>
                    <a:pt x="62456" y="16579"/>
                  </a:lnTo>
                  <a:lnTo>
                    <a:pt x="62294" y="16843"/>
                  </a:lnTo>
                  <a:lnTo>
                    <a:pt x="62104" y="17107"/>
                  </a:lnTo>
                  <a:lnTo>
                    <a:pt x="61913" y="17371"/>
                  </a:lnTo>
                  <a:lnTo>
                    <a:pt x="61693" y="17621"/>
                  </a:lnTo>
                  <a:lnTo>
                    <a:pt x="61473" y="17856"/>
                  </a:lnTo>
                  <a:lnTo>
                    <a:pt x="61223" y="18090"/>
                  </a:lnTo>
                  <a:lnTo>
                    <a:pt x="60974" y="18325"/>
                  </a:lnTo>
                  <a:lnTo>
                    <a:pt x="60681" y="18560"/>
                  </a:lnTo>
                  <a:lnTo>
                    <a:pt x="60387" y="18780"/>
                  </a:lnTo>
                  <a:lnTo>
                    <a:pt x="60079" y="18985"/>
                  </a:lnTo>
                  <a:lnTo>
                    <a:pt x="59756" y="19176"/>
                  </a:lnTo>
                  <a:lnTo>
                    <a:pt x="59419" y="19352"/>
                  </a:lnTo>
                  <a:lnTo>
                    <a:pt x="59081" y="19513"/>
                  </a:lnTo>
                  <a:lnTo>
                    <a:pt x="58729" y="19660"/>
                  </a:lnTo>
                  <a:lnTo>
                    <a:pt x="58377" y="19792"/>
                  </a:lnTo>
                  <a:lnTo>
                    <a:pt x="58010" y="19910"/>
                  </a:lnTo>
                  <a:lnTo>
                    <a:pt x="57629" y="20012"/>
                  </a:lnTo>
                  <a:lnTo>
                    <a:pt x="57247" y="20100"/>
                  </a:lnTo>
                  <a:lnTo>
                    <a:pt x="56851" y="20174"/>
                  </a:lnTo>
                  <a:lnTo>
                    <a:pt x="56455" y="20218"/>
                  </a:lnTo>
                  <a:lnTo>
                    <a:pt x="56059" y="20262"/>
                  </a:lnTo>
                  <a:lnTo>
                    <a:pt x="55634" y="20291"/>
                  </a:lnTo>
                  <a:lnTo>
                    <a:pt x="55223" y="20291"/>
                  </a:lnTo>
                  <a:lnTo>
                    <a:pt x="54651" y="20276"/>
                  </a:lnTo>
                  <a:lnTo>
                    <a:pt x="54078" y="20232"/>
                  </a:lnTo>
                  <a:lnTo>
                    <a:pt x="53506" y="20159"/>
                  </a:lnTo>
                  <a:lnTo>
                    <a:pt x="52905" y="20056"/>
                  </a:lnTo>
                  <a:lnTo>
                    <a:pt x="52318" y="19939"/>
                  </a:lnTo>
                  <a:lnTo>
                    <a:pt x="51716" y="19777"/>
                  </a:lnTo>
                  <a:lnTo>
                    <a:pt x="51115" y="19587"/>
                  </a:lnTo>
                  <a:lnTo>
                    <a:pt x="50513" y="19381"/>
                  </a:lnTo>
                  <a:lnTo>
                    <a:pt x="49897" y="19147"/>
                  </a:lnTo>
                  <a:lnTo>
                    <a:pt x="49281" y="18868"/>
                  </a:lnTo>
                  <a:lnTo>
                    <a:pt x="48665" y="18574"/>
                  </a:lnTo>
                  <a:lnTo>
                    <a:pt x="48034" y="18252"/>
                  </a:lnTo>
                  <a:lnTo>
                    <a:pt x="47418" y="17914"/>
                  </a:lnTo>
                  <a:lnTo>
                    <a:pt x="46787" y="17533"/>
                  </a:lnTo>
                  <a:lnTo>
                    <a:pt x="46171" y="17137"/>
                  </a:lnTo>
                  <a:lnTo>
                    <a:pt x="45540" y="16711"/>
                  </a:lnTo>
                  <a:lnTo>
                    <a:pt x="44337" y="15875"/>
                  </a:lnTo>
                  <a:lnTo>
                    <a:pt x="43104" y="15039"/>
                  </a:lnTo>
                  <a:lnTo>
                    <a:pt x="41857" y="14217"/>
                  </a:lnTo>
                  <a:lnTo>
                    <a:pt x="40581" y="13410"/>
                  </a:lnTo>
                  <a:lnTo>
                    <a:pt x="39290" y="12618"/>
                  </a:lnTo>
                  <a:lnTo>
                    <a:pt x="37969" y="11840"/>
                  </a:lnTo>
                  <a:lnTo>
                    <a:pt x="36649" y="11063"/>
                  </a:lnTo>
                  <a:lnTo>
                    <a:pt x="35314" y="10314"/>
                  </a:lnTo>
                  <a:lnTo>
                    <a:pt x="33964" y="9566"/>
                  </a:lnTo>
                  <a:lnTo>
                    <a:pt x="32600" y="8847"/>
                  </a:lnTo>
                  <a:lnTo>
                    <a:pt x="31235" y="8143"/>
                  </a:lnTo>
                  <a:lnTo>
                    <a:pt x="29856" y="7454"/>
                  </a:lnTo>
                  <a:lnTo>
                    <a:pt x="28492" y="6793"/>
                  </a:lnTo>
                  <a:lnTo>
                    <a:pt x="27113" y="6148"/>
                  </a:lnTo>
                  <a:lnTo>
                    <a:pt x="25734" y="5532"/>
                  </a:lnTo>
                  <a:lnTo>
                    <a:pt x="24369" y="4930"/>
                  </a:lnTo>
                  <a:lnTo>
                    <a:pt x="22990" y="4343"/>
                  </a:lnTo>
                  <a:lnTo>
                    <a:pt x="21626" y="3800"/>
                  </a:lnTo>
                  <a:lnTo>
                    <a:pt x="20291" y="3302"/>
                  </a:lnTo>
                  <a:lnTo>
                    <a:pt x="19000" y="2817"/>
                  </a:lnTo>
                  <a:lnTo>
                    <a:pt x="17723" y="2377"/>
                  </a:lnTo>
                  <a:lnTo>
                    <a:pt x="16476" y="1981"/>
                  </a:lnTo>
                  <a:lnTo>
                    <a:pt x="15258" y="1614"/>
                  </a:lnTo>
                  <a:lnTo>
                    <a:pt x="14085" y="1277"/>
                  </a:lnTo>
                  <a:lnTo>
                    <a:pt x="12955" y="984"/>
                  </a:lnTo>
                  <a:lnTo>
                    <a:pt x="11855" y="719"/>
                  </a:lnTo>
                  <a:lnTo>
                    <a:pt x="10784" y="514"/>
                  </a:lnTo>
                  <a:lnTo>
                    <a:pt x="9771" y="323"/>
                  </a:lnTo>
                  <a:lnTo>
                    <a:pt x="8788" y="191"/>
                  </a:lnTo>
                  <a:lnTo>
                    <a:pt x="7864" y="89"/>
                  </a:lnTo>
                  <a:lnTo>
                    <a:pt x="7409" y="45"/>
                  </a:lnTo>
                  <a:lnTo>
                    <a:pt x="6984" y="30"/>
                  </a:lnTo>
                  <a:lnTo>
                    <a:pt x="6558" y="15"/>
                  </a:lnTo>
                  <a:lnTo>
                    <a:pt x="6147" y="1"/>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1;p26">
              <a:extLst>
                <a:ext uri="{FF2B5EF4-FFF2-40B4-BE49-F238E27FC236}">
                  <a16:creationId xmlns:a16="http://schemas.microsoft.com/office/drawing/2014/main" id="{B887CE23-39FF-4132-BC85-73CA1D9C0345}"/>
                </a:ext>
              </a:extLst>
            </p:cNvPr>
            <p:cNvSpPr/>
            <p:nvPr/>
          </p:nvSpPr>
          <p:spPr>
            <a:xfrm>
              <a:off x="1381150" y="1995375"/>
              <a:ext cx="2234100" cy="1512250"/>
            </a:xfrm>
            <a:custGeom>
              <a:avLst/>
              <a:gdLst/>
              <a:ahLst/>
              <a:cxnLst/>
              <a:rect l="l" t="t" r="r" b="b"/>
              <a:pathLst>
                <a:path w="89364" h="60490" extrusionOk="0">
                  <a:moveTo>
                    <a:pt x="6984" y="690"/>
                  </a:moveTo>
                  <a:lnTo>
                    <a:pt x="7409" y="704"/>
                  </a:lnTo>
                  <a:lnTo>
                    <a:pt x="7864" y="734"/>
                  </a:lnTo>
                  <a:lnTo>
                    <a:pt x="8319" y="763"/>
                  </a:lnTo>
                  <a:lnTo>
                    <a:pt x="8789" y="822"/>
                  </a:lnTo>
                  <a:lnTo>
                    <a:pt x="9273" y="880"/>
                  </a:lnTo>
                  <a:lnTo>
                    <a:pt x="10270" y="1027"/>
                  </a:lnTo>
                  <a:lnTo>
                    <a:pt x="11312" y="1218"/>
                  </a:lnTo>
                  <a:lnTo>
                    <a:pt x="12383" y="1438"/>
                  </a:lnTo>
                  <a:lnTo>
                    <a:pt x="13483" y="1702"/>
                  </a:lnTo>
                  <a:lnTo>
                    <a:pt x="14628" y="1995"/>
                  </a:lnTo>
                  <a:lnTo>
                    <a:pt x="15801" y="2333"/>
                  </a:lnTo>
                  <a:lnTo>
                    <a:pt x="16990" y="2700"/>
                  </a:lnTo>
                  <a:lnTo>
                    <a:pt x="18222" y="3110"/>
                  </a:lnTo>
                  <a:lnTo>
                    <a:pt x="19469" y="3536"/>
                  </a:lnTo>
                  <a:lnTo>
                    <a:pt x="20731" y="4005"/>
                  </a:lnTo>
                  <a:lnTo>
                    <a:pt x="22022" y="4504"/>
                  </a:lnTo>
                  <a:lnTo>
                    <a:pt x="23328" y="5032"/>
                  </a:lnTo>
                  <a:lnTo>
                    <a:pt x="24648" y="5575"/>
                  </a:lnTo>
                  <a:lnTo>
                    <a:pt x="25969" y="6162"/>
                  </a:lnTo>
                  <a:lnTo>
                    <a:pt x="27318" y="6764"/>
                  </a:lnTo>
                  <a:lnTo>
                    <a:pt x="28653" y="7394"/>
                  </a:lnTo>
                  <a:lnTo>
                    <a:pt x="30003" y="8040"/>
                  </a:lnTo>
                  <a:lnTo>
                    <a:pt x="31368" y="8715"/>
                  </a:lnTo>
                  <a:lnTo>
                    <a:pt x="32717" y="9419"/>
                  </a:lnTo>
                  <a:lnTo>
                    <a:pt x="34067" y="10138"/>
                  </a:lnTo>
                  <a:lnTo>
                    <a:pt x="35417" y="10872"/>
                  </a:lnTo>
                  <a:lnTo>
                    <a:pt x="36752" y="11620"/>
                  </a:lnTo>
                  <a:lnTo>
                    <a:pt x="38087" y="12397"/>
                  </a:lnTo>
                  <a:lnTo>
                    <a:pt x="39407" y="13190"/>
                  </a:lnTo>
                  <a:lnTo>
                    <a:pt x="40713" y="13982"/>
                  </a:lnTo>
                  <a:lnTo>
                    <a:pt x="42004" y="14803"/>
                  </a:lnTo>
                  <a:lnTo>
                    <a:pt x="43281" y="15625"/>
                  </a:lnTo>
                  <a:lnTo>
                    <a:pt x="44528" y="16476"/>
                  </a:lnTo>
                  <a:lnTo>
                    <a:pt x="45760" y="17327"/>
                  </a:lnTo>
                  <a:lnTo>
                    <a:pt x="46450" y="17796"/>
                  </a:lnTo>
                  <a:lnTo>
                    <a:pt x="47139" y="18237"/>
                  </a:lnTo>
                  <a:lnTo>
                    <a:pt x="47799" y="18633"/>
                  </a:lnTo>
                  <a:lnTo>
                    <a:pt x="48474" y="18999"/>
                  </a:lnTo>
                  <a:lnTo>
                    <a:pt x="49134" y="19322"/>
                  </a:lnTo>
                  <a:lnTo>
                    <a:pt x="49780" y="19630"/>
                  </a:lnTo>
                  <a:lnTo>
                    <a:pt x="50411" y="19894"/>
                  </a:lnTo>
                  <a:lnTo>
                    <a:pt x="51042" y="20129"/>
                  </a:lnTo>
                  <a:lnTo>
                    <a:pt x="51658" y="20335"/>
                  </a:lnTo>
                  <a:lnTo>
                    <a:pt x="52259" y="20511"/>
                  </a:lnTo>
                  <a:lnTo>
                    <a:pt x="52846" y="20657"/>
                  </a:lnTo>
                  <a:lnTo>
                    <a:pt x="53433" y="20775"/>
                  </a:lnTo>
                  <a:lnTo>
                    <a:pt x="54005" y="20863"/>
                  </a:lnTo>
                  <a:lnTo>
                    <a:pt x="54548" y="20921"/>
                  </a:lnTo>
                  <a:lnTo>
                    <a:pt x="55106" y="20965"/>
                  </a:lnTo>
                  <a:lnTo>
                    <a:pt x="56089" y="20965"/>
                  </a:lnTo>
                  <a:lnTo>
                    <a:pt x="56543" y="20936"/>
                  </a:lnTo>
                  <a:lnTo>
                    <a:pt x="56984" y="20892"/>
                  </a:lnTo>
                  <a:lnTo>
                    <a:pt x="57409" y="20819"/>
                  </a:lnTo>
                  <a:lnTo>
                    <a:pt x="57820" y="20745"/>
                  </a:lnTo>
                  <a:lnTo>
                    <a:pt x="58231" y="20643"/>
                  </a:lnTo>
                  <a:lnTo>
                    <a:pt x="58627" y="20540"/>
                  </a:lnTo>
                  <a:lnTo>
                    <a:pt x="59008" y="20408"/>
                  </a:lnTo>
                  <a:lnTo>
                    <a:pt x="59375" y="20276"/>
                  </a:lnTo>
                  <a:lnTo>
                    <a:pt x="59727" y="20114"/>
                  </a:lnTo>
                  <a:lnTo>
                    <a:pt x="60079" y="19938"/>
                  </a:lnTo>
                  <a:lnTo>
                    <a:pt x="60402" y="19762"/>
                  </a:lnTo>
                  <a:lnTo>
                    <a:pt x="60725" y="19572"/>
                  </a:lnTo>
                  <a:lnTo>
                    <a:pt x="61033" y="19366"/>
                  </a:lnTo>
                  <a:lnTo>
                    <a:pt x="61326" y="19146"/>
                  </a:lnTo>
                  <a:lnTo>
                    <a:pt x="61605" y="18911"/>
                  </a:lnTo>
                  <a:lnTo>
                    <a:pt x="61869" y="18677"/>
                  </a:lnTo>
                  <a:lnTo>
                    <a:pt x="62133" y="18427"/>
                  </a:lnTo>
                  <a:lnTo>
                    <a:pt x="62368" y="18178"/>
                  </a:lnTo>
                  <a:lnTo>
                    <a:pt x="62588" y="17914"/>
                  </a:lnTo>
                  <a:lnTo>
                    <a:pt x="62793" y="17635"/>
                  </a:lnTo>
                  <a:lnTo>
                    <a:pt x="62999" y="17356"/>
                  </a:lnTo>
                  <a:lnTo>
                    <a:pt x="63175" y="17063"/>
                  </a:lnTo>
                  <a:lnTo>
                    <a:pt x="63336" y="16769"/>
                  </a:lnTo>
                  <a:lnTo>
                    <a:pt x="63483" y="16476"/>
                  </a:lnTo>
                  <a:lnTo>
                    <a:pt x="63615" y="16168"/>
                  </a:lnTo>
                  <a:lnTo>
                    <a:pt x="63732" y="15860"/>
                  </a:lnTo>
                  <a:lnTo>
                    <a:pt x="63835" y="15552"/>
                  </a:lnTo>
                  <a:lnTo>
                    <a:pt x="63923" y="15229"/>
                  </a:lnTo>
                  <a:lnTo>
                    <a:pt x="63996" y="14906"/>
                  </a:lnTo>
                  <a:lnTo>
                    <a:pt x="64055" y="14583"/>
                  </a:lnTo>
                  <a:lnTo>
                    <a:pt x="64084" y="14261"/>
                  </a:lnTo>
                  <a:lnTo>
                    <a:pt x="64129" y="13850"/>
                  </a:lnTo>
                  <a:lnTo>
                    <a:pt x="64173" y="13439"/>
                  </a:lnTo>
                  <a:lnTo>
                    <a:pt x="64246" y="13028"/>
                  </a:lnTo>
                  <a:lnTo>
                    <a:pt x="64305" y="12632"/>
                  </a:lnTo>
                  <a:lnTo>
                    <a:pt x="64393" y="12236"/>
                  </a:lnTo>
                  <a:lnTo>
                    <a:pt x="64481" y="11855"/>
                  </a:lnTo>
                  <a:lnTo>
                    <a:pt x="64583" y="11473"/>
                  </a:lnTo>
                  <a:lnTo>
                    <a:pt x="64686" y="11106"/>
                  </a:lnTo>
                  <a:lnTo>
                    <a:pt x="64789" y="10740"/>
                  </a:lnTo>
                  <a:lnTo>
                    <a:pt x="64921" y="10387"/>
                  </a:lnTo>
                  <a:lnTo>
                    <a:pt x="65185" y="9698"/>
                  </a:lnTo>
                  <a:lnTo>
                    <a:pt x="65464" y="9023"/>
                  </a:lnTo>
                  <a:lnTo>
                    <a:pt x="65786" y="8377"/>
                  </a:lnTo>
                  <a:lnTo>
                    <a:pt x="66109" y="7761"/>
                  </a:lnTo>
                  <a:lnTo>
                    <a:pt x="66461" y="7174"/>
                  </a:lnTo>
                  <a:lnTo>
                    <a:pt x="66828" y="6617"/>
                  </a:lnTo>
                  <a:lnTo>
                    <a:pt x="67195" y="6074"/>
                  </a:lnTo>
                  <a:lnTo>
                    <a:pt x="67576" y="5561"/>
                  </a:lnTo>
                  <a:lnTo>
                    <a:pt x="67972" y="5076"/>
                  </a:lnTo>
                  <a:lnTo>
                    <a:pt x="68368" y="4622"/>
                  </a:lnTo>
                  <a:lnTo>
                    <a:pt x="68765" y="4196"/>
                  </a:lnTo>
                  <a:lnTo>
                    <a:pt x="69146" y="3785"/>
                  </a:lnTo>
                  <a:lnTo>
                    <a:pt x="69542" y="3419"/>
                  </a:lnTo>
                  <a:lnTo>
                    <a:pt x="69924" y="3066"/>
                  </a:lnTo>
                  <a:lnTo>
                    <a:pt x="70290" y="2729"/>
                  </a:lnTo>
                  <a:lnTo>
                    <a:pt x="70643" y="2436"/>
                  </a:lnTo>
                  <a:lnTo>
                    <a:pt x="70980" y="2157"/>
                  </a:lnTo>
                  <a:lnTo>
                    <a:pt x="71596" y="1687"/>
                  </a:lnTo>
                  <a:lnTo>
                    <a:pt x="72124" y="1335"/>
                  </a:lnTo>
                  <a:lnTo>
                    <a:pt x="72520" y="1071"/>
                  </a:lnTo>
                  <a:lnTo>
                    <a:pt x="72858" y="866"/>
                  </a:lnTo>
                  <a:lnTo>
                    <a:pt x="73283" y="822"/>
                  </a:lnTo>
                  <a:lnTo>
                    <a:pt x="73753" y="807"/>
                  </a:lnTo>
                  <a:lnTo>
                    <a:pt x="74340" y="792"/>
                  </a:lnTo>
                  <a:lnTo>
                    <a:pt x="74721" y="792"/>
                  </a:lnTo>
                  <a:lnTo>
                    <a:pt x="75132" y="822"/>
                  </a:lnTo>
                  <a:lnTo>
                    <a:pt x="75557" y="851"/>
                  </a:lnTo>
                  <a:lnTo>
                    <a:pt x="75968" y="910"/>
                  </a:lnTo>
                  <a:lnTo>
                    <a:pt x="76364" y="983"/>
                  </a:lnTo>
                  <a:lnTo>
                    <a:pt x="76746" y="1086"/>
                  </a:lnTo>
                  <a:lnTo>
                    <a:pt x="76937" y="1145"/>
                  </a:lnTo>
                  <a:lnTo>
                    <a:pt x="77098" y="1218"/>
                  </a:lnTo>
                  <a:lnTo>
                    <a:pt x="77259" y="1291"/>
                  </a:lnTo>
                  <a:lnTo>
                    <a:pt x="77421" y="1379"/>
                  </a:lnTo>
                  <a:lnTo>
                    <a:pt x="77553" y="1467"/>
                  </a:lnTo>
                  <a:lnTo>
                    <a:pt x="77685" y="1570"/>
                  </a:lnTo>
                  <a:lnTo>
                    <a:pt x="77787" y="1687"/>
                  </a:lnTo>
                  <a:lnTo>
                    <a:pt x="77890" y="1805"/>
                  </a:lnTo>
                  <a:lnTo>
                    <a:pt x="77964" y="1937"/>
                  </a:lnTo>
                  <a:lnTo>
                    <a:pt x="78022" y="2083"/>
                  </a:lnTo>
                  <a:lnTo>
                    <a:pt x="78052" y="2230"/>
                  </a:lnTo>
                  <a:lnTo>
                    <a:pt x="78081" y="2406"/>
                  </a:lnTo>
                  <a:lnTo>
                    <a:pt x="78066" y="2582"/>
                  </a:lnTo>
                  <a:lnTo>
                    <a:pt x="78037" y="2758"/>
                  </a:lnTo>
                  <a:lnTo>
                    <a:pt x="77993" y="2964"/>
                  </a:lnTo>
                  <a:lnTo>
                    <a:pt x="77919" y="3184"/>
                  </a:lnTo>
                  <a:lnTo>
                    <a:pt x="77817" y="3404"/>
                  </a:lnTo>
                  <a:lnTo>
                    <a:pt x="77685" y="3653"/>
                  </a:lnTo>
                  <a:lnTo>
                    <a:pt x="77523" y="3903"/>
                  </a:lnTo>
                  <a:lnTo>
                    <a:pt x="77333" y="4167"/>
                  </a:lnTo>
                  <a:lnTo>
                    <a:pt x="77039" y="4578"/>
                  </a:lnTo>
                  <a:lnTo>
                    <a:pt x="76760" y="4988"/>
                  </a:lnTo>
                  <a:lnTo>
                    <a:pt x="76482" y="5414"/>
                  </a:lnTo>
                  <a:lnTo>
                    <a:pt x="76203" y="5869"/>
                  </a:lnTo>
                  <a:lnTo>
                    <a:pt x="75939" y="6323"/>
                  </a:lnTo>
                  <a:lnTo>
                    <a:pt x="75689" y="6793"/>
                  </a:lnTo>
                  <a:lnTo>
                    <a:pt x="75440" y="7277"/>
                  </a:lnTo>
                  <a:lnTo>
                    <a:pt x="75205" y="7761"/>
                  </a:lnTo>
                  <a:lnTo>
                    <a:pt x="74971" y="8260"/>
                  </a:lnTo>
                  <a:lnTo>
                    <a:pt x="74765" y="8759"/>
                  </a:lnTo>
                  <a:lnTo>
                    <a:pt x="74560" y="9272"/>
                  </a:lnTo>
                  <a:lnTo>
                    <a:pt x="74369" y="9786"/>
                  </a:lnTo>
                  <a:lnTo>
                    <a:pt x="74193" y="10299"/>
                  </a:lnTo>
                  <a:lnTo>
                    <a:pt x="74032" y="10828"/>
                  </a:lnTo>
                  <a:lnTo>
                    <a:pt x="73900" y="11341"/>
                  </a:lnTo>
                  <a:lnTo>
                    <a:pt x="73768" y="11855"/>
                  </a:lnTo>
                  <a:lnTo>
                    <a:pt x="73665" y="12383"/>
                  </a:lnTo>
                  <a:lnTo>
                    <a:pt x="73577" y="12896"/>
                  </a:lnTo>
                  <a:lnTo>
                    <a:pt x="73503" y="13395"/>
                  </a:lnTo>
                  <a:lnTo>
                    <a:pt x="73459" y="13909"/>
                  </a:lnTo>
                  <a:lnTo>
                    <a:pt x="73430" y="14393"/>
                  </a:lnTo>
                  <a:lnTo>
                    <a:pt x="73430" y="14891"/>
                  </a:lnTo>
                  <a:lnTo>
                    <a:pt x="73459" y="15361"/>
                  </a:lnTo>
                  <a:lnTo>
                    <a:pt x="73503" y="15830"/>
                  </a:lnTo>
                  <a:lnTo>
                    <a:pt x="73562" y="16285"/>
                  </a:lnTo>
                  <a:lnTo>
                    <a:pt x="73665" y="16740"/>
                  </a:lnTo>
                  <a:lnTo>
                    <a:pt x="73782" y="17166"/>
                  </a:lnTo>
                  <a:lnTo>
                    <a:pt x="73944" y="17576"/>
                  </a:lnTo>
                  <a:lnTo>
                    <a:pt x="74120" y="17972"/>
                  </a:lnTo>
                  <a:lnTo>
                    <a:pt x="74222" y="18163"/>
                  </a:lnTo>
                  <a:lnTo>
                    <a:pt x="74340" y="18354"/>
                  </a:lnTo>
                  <a:lnTo>
                    <a:pt x="74442" y="18530"/>
                  </a:lnTo>
                  <a:lnTo>
                    <a:pt x="74574" y="18706"/>
                  </a:lnTo>
                  <a:lnTo>
                    <a:pt x="74706" y="18882"/>
                  </a:lnTo>
                  <a:lnTo>
                    <a:pt x="74853" y="19058"/>
                  </a:lnTo>
                  <a:lnTo>
                    <a:pt x="75249" y="19528"/>
                  </a:lnTo>
                  <a:lnTo>
                    <a:pt x="75631" y="20026"/>
                  </a:lnTo>
                  <a:lnTo>
                    <a:pt x="75983" y="20555"/>
                  </a:lnTo>
                  <a:lnTo>
                    <a:pt x="76306" y="21097"/>
                  </a:lnTo>
                  <a:lnTo>
                    <a:pt x="76614" y="21640"/>
                  </a:lnTo>
                  <a:lnTo>
                    <a:pt x="76907" y="22212"/>
                  </a:lnTo>
                  <a:lnTo>
                    <a:pt x="77171" y="22785"/>
                  </a:lnTo>
                  <a:lnTo>
                    <a:pt x="77421" y="23386"/>
                  </a:lnTo>
                  <a:lnTo>
                    <a:pt x="77641" y="23973"/>
                  </a:lnTo>
                  <a:lnTo>
                    <a:pt x="77831" y="24589"/>
                  </a:lnTo>
                  <a:lnTo>
                    <a:pt x="78022" y="25191"/>
                  </a:lnTo>
                  <a:lnTo>
                    <a:pt x="78169" y="25807"/>
                  </a:lnTo>
                  <a:lnTo>
                    <a:pt x="78316" y="26423"/>
                  </a:lnTo>
                  <a:lnTo>
                    <a:pt x="78418" y="27039"/>
                  </a:lnTo>
                  <a:lnTo>
                    <a:pt x="78521" y="27656"/>
                  </a:lnTo>
                  <a:lnTo>
                    <a:pt x="78594" y="28257"/>
                  </a:lnTo>
                  <a:lnTo>
                    <a:pt x="78638" y="28859"/>
                  </a:lnTo>
                  <a:lnTo>
                    <a:pt x="78682" y="29445"/>
                  </a:lnTo>
                  <a:lnTo>
                    <a:pt x="78682" y="30032"/>
                  </a:lnTo>
                  <a:lnTo>
                    <a:pt x="78682" y="30604"/>
                  </a:lnTo>
                  <a:lnTo>
                    <a:pt x="78653" y="31162"/>
                  </a:lnTo>
                  <a:lnTo>
                    <a:pt x="78609" y="31719"/>
                  </a:lnTo>
                  <a:lnTo>
                    <a:pt x="78536" y="32233"/>
                  </a:lnTo>
                  <a:lnTo>
                    <a:pt x="78448" y="32746"/>
                  </a:lnTo>
                  <a:lnTo>
                    <a:pt x="78345" y="33231"/>
                  </a:lnTo>
                  <a:lnTo>
                    <a:pt x="78228" y="33700"/>
                  </a:lnTo>
                  <a:lnTo>
                    <a:pt x="78081" y="34140"/>
                  </a:lnTo>
                  <a:lnTo>
                    <a:pt x="77919" y="34566"/>
                  </a:lnTo>
                  <a:lnTo>
                    <a:pt x="77743" y="34947"/>
                  </a:lnTo>
                  <a:lnTo>
                    <a:pt x="77538" y="35314"/>
                  </a:lnTo>
                  <a:lnTo>
                    <a:pt x="77318" y="35637"/>
                  </a:lnTo>
                  <a:lnTo>
                    <a:pt x="77201" y="35783"/>
                  </a:lnTo>
                  <a:lnTo>
                    <a:pt x="77083" y="35930"/>
                  </a:lnTo>
                  <a:lnTo>
                    <a:pt x="78257" y="37119"/>
                  </a:lnTo>
                  <a:lnTo>
                    <a:pt x="79548" y="38439"/>
                  </a:lnTo>
                  <a:lnTo>
                    <a:pt x="81162" y="40097"/>
                  </a:lnTo>
                  <a:lnTo>
                    <a:pt x="82966" y="41975"/>
                  </a:lnTo>
                  <a:lnTo>
                    <a:pt x="84844" y="43955"/>
                  </a:lnTo>
                  <a:lnTo>
                    <a:pt x="86693" y="45921"/>
                  </a:lnTo>
                  <a:lnTo>
                    <a:pt x="87573" y="46875"/>
                  </a:lnTo>
                  <a:lnTo>
                    <a:pt x="88380" y="47785"/>
                  </a:lnTo>
                  <a:lnTo>
                    <a:pt x="86752" y="49164"/>
                  </a:lnTo>
                  <a:lnTo>
                    <a:pt x="85240" y="50455"/>
                  </a:lnTo>
                  <a:lnTo>
                    <a:pt x="83861" y="51658"/>
                  </a:lnTo>
                  <a:lnTo>
                    <a:pt x="82585" y="52787"/>
                  </a:lnTo>
                  <a:lnTo>
                    <a:pt x="81426" y="53829"/>
                  </a:lnTo>
                  <a:lnTo>
                    <a:pt x="80384" y="54783"/>
                  </a:lnTo>
                  <a:lnTo>
                    <a:pt x="79445" y="55648"/>
                  </a:lnTo>
                  <a:lnTo>
                    <a:pt x="78624" y="56426"/>
                  </a:lnTo>
                  <a:lnTo>
                    <a:pt x="77274" y="57717"/>
                  </a:lnTo>
                  <a:lnTo>
                    <a:pt x="76350" y="58641"/>
                  </a:lnTo>
                  <a:lnTo>
                    <a:pt x="75792" y="59213"/>
                  </a:lnTo>
                  <a:lnTo>
                    <a:pt x="75616" y="59404"/>
                  </a:lnTo>
                  <a:lnTo>
                    <a:pt x="74662" y="58040"/>
                  </a:lnTo>
                  <a:lnTo>
                    <a:pt x="73679" y="56705"/>
                  </a:lnTo>
                  <a:lnTo>
                    <a:pt x="72697" y="55384"/>
                  </a:lnTo>
                  <a:lnTo>
                    <a:pt x="71699" y="54093"/>
                  </a:lnTo>
                  <a:lnTo>
                    <a:pt x="70701" y="52831"/>
                  </a:lnTo>
                  <a:lnTo>
                    <a:pt x="69689" y="51570"/>
                  </a:lnTo>
                  <a:lnTo>
                    <a:pt x="68662" y="50352"/>
                  </a:lnTo>
                  <a:lnTo>
                    <a:pt x="67635" y="49149"/>
                  </a:lnTo>
                  <a:lnTo>
                    <a:pt x="66593" y="47961"/>
                  </a:lnTo>
                  <a:lnTo>
                    <a:pt x="65552" y="46802"/>
                  </a:lnTo>
                  <a:lnTo>
                    <a:pt x="64510" y="45657"/>
                  </a:lnTo>
                  <a:lnTo>
                    <a:pt x="63454" y="44542"/>
                  </a:lnTo>
                  <a:lnTo>
                    <a:pt x="62397" y="43442"/>
                  </a:lnTo>
                  <a:lnTo>
                    <a:pt x="61341" y="42371"/>
                  </a:lnTo>
                  <a:lnTo>
                    <a:pt x="60285" y="41314"/>
                  </a:lnTo>
                  <a:lnTo>
                    <a:pt x="59214" y="40273"/>
                  </a:lnTo>
                  <a:lnTo>
                    <a:pt x="58157" y="39261"/>
                  </a:lnTo>
                  <a:lnTo>
                    <a:pt x="57086" y="38263"/>
                  </a:lnTo>
                  <a:lnTo>
                    <a:pt x="56030" y="37295"/>
                  </a:lnTo>
                  <a:lnTo>
                    <a:pt x="54959" y="36341"/>
                  </a:lnTo>
                  <a:lnTo>
                    <a:pt x="53903" y="35402"/>
                  </a:lnTo>
                  <a:lnTo>
                    <a:pt x="52832" y="34492"/>
                  </a:lnTo>
                  <a:lnTo>
                    <a:pt x="51775" y="33597"/>
                  </a:lnTo>
                  <a:lnTo>
                    <a:pt x="50734" y="32717"/>
                  </a:lnTo>
                  <a:lnTo>
                    <a:pt x="49677" y="31866"/>
                  </a:lnTo>
                  <a:lnTo>
                    <a:pt x="48636" y="31030"/>
                  </a:lnTo>
                  <a:lnTo>
                    <a:pt x="47594" y="30208"/>
                  </a:lnTo>
                  <a:lnTo>
                    <a:pt x="46567" y="29416"/>
                  </a:lnTo>
                  <a:lnTo>
                    <a:pt x="45540" y="28638"/>
                  </a:lnTo>
                  <a:lnTo>
                    <a:pt x="44513" y="27876"/>
                  </a:lnTo>
                  <a:lnTo>
                    <a:pt x="43515" y="27142"/>
                  </a:lnTo>
                  <a:lnTo>
                    <a:pt x="42518" y="26423"/>
                  </a:lnTo>
                  <a:lnTo>
                    <a:pt x="41520" y="25719"/>
                  </a:lnTo>
                  <a:lnTo>
                    <a:pt x="40537" y="25044"/>
                  </a:lnTo>
                  <a:lnTo>
                    <a:pt x="38615" y="23724"/>
                  </a:lnTo>
                  <a:lnTo>
                    <a:pt x="36737" y="22491"/>
                  </a:lnTo>
                  <a:lnTo>
                    <a:pt x="34933" y="21318"/>
                  </a:lnTo>
                  <a:lnTo>
                    <a:pt x="33172" y="20217"/>
                  </a:lnTo>
                  <a:lnTo>
                    <a:pt x="31485" y="19190"/>
                  </a:lnTo>
                  <a:lnTo>
                    <a:pt x="29856" y="18237"/>
                  </a:lnTo>
                  <a:lnTo>
                    <a:pt x="28316" y="17342"/>
                  </a:lnTo>
                  <a:lnTo>
                    <a:pt x="26864" y="16520"/>
                  </a:lnTo>
                  <a:lnTo>
                    <a:pt x="25499" y="15757"/>
                  </a:lnTo>
                  <a:lnTo>
                    <a:pt x="24223" y="15053"/>
                  </a:lnTo>
                  <a:lnTo>
                    <a:pt x="23049" y="14422"/>
                  </a:lnTo>
                  <a:lnTo>
                    <a:pt x="21024" y="13351"/>
                  </a:lnTo>
                  <a:lnTo>
                    <a:pt x="19469" y="12515"/>
                  </a:lnTo>
                  <a:lnTo>
                    <a:pt x="18105" y="11781"/>
                  </a:lnTo>
                  <a:lnTo>
                    <a:pt x="16652" y="11033"/>
                  </a:lnTo>
                  <a:lnTo>
                    <a:pt x="15156" y="10270"/>
                  </a:lnTo>
                  <a:lnTo>
                    <a:pt x="13601" y="9507"/>
                  </a:lnTo>
                  <a:lnTo>
                    <a:pt x="12046" y="8759"/>
                  </a:lnTo>
                  <a:lnTo>
                    <a:pt x="10490" y="8011"/>
                  </a:lnTo>
                  <a:lnTo>
                    <a:pt x="7527" y="6617"/>
                  </a:lnTo>
                  <a:lnTo>
                    <a:pt x="4871" y="5399"/>
                  </a:lnTo>
                  <a:lnTo>
                    <a:pt x="2759" y="4446"/>
                  </a:lnTo>
                  <a:lnTo>
                    <a:pt x="822" y="3580"/>
                  </a:lnTo>
                  <a:lnTo>
                    <a:pt x="881" y="3404"/>
                  </a:lnTo>
                  <a:lnTo>
                    <a:pt x="954" y="3228"/>
                  </a:lnTo>
                  <a:lnTo>
                    <a:pt x="1027" y="3052"/>
                  </a:lnTo>
                  <a:lnTo>
                    <a:pt x="1101" y="2876"/>
                  </a:lnTo>
                  <a:lnTo>
                    <a:pt x="1203" y="2729"/>
                  </a:lnTo>
                  <a:lnTo>
                    <a:pt x="1306" y="2568"/>
                  </a:lnTo>
                  <a:lnTo>
                    <a:pt x="1409" y="2421"/>
                  </a:lnTo>
                  <a:lnTo>
                    <a:pt x="1526" y="2289"/>
                  </a:lnTo>
                  <a:lnTo>
                    <a:pt x="1658" y="2142"/>
                  </a:lnTo>
                  <a:lnTo>
                    <a:pt x="1790" y="2025"/>
                  </a:lnTo>
                  <a:lnTo>
                    <a:pt x="1922" y="1893"/>
                  </a:lnTo>
                  <a:lnTo>
                    <a:pt x="2084" y="1775"/>
                  </a:lnTo>
                  <a:lnTo>
                    <a:pt x="2230" y="1673"/>
                  </a:lnTo>
                  <a:lnTo>
                    <a:pt x="2407" y="1570"/>
                  </a:lnTo>
                  <a:lnTo>
                    <a:pt x="2759" y="1379"/>
                  </a:lnTo>
                  <a:lnTo>
                    <a:pt x="3125" y="1218"/>
                  </a:lnTo>
                  <a:lnTo>
                    <a:pt x="3536" y="1071"/>
                  </a:lnTo>
                  <a:lnTo>
                    <a:pt x="3976" y="954"/>
                  </a:lnTo>
                  <a:lnTo>
                    <a:pt x="4446" y="851"/>
                  </a:lnTo>
                  <a:lnTo>
                    <a:pt x="4930" y="778"/>
                  </a:lnTo>
                  <a:lnTo>
                    <a:pt x="5443" y="719"/>
                  </a:lnTo>
                  <a:lnTo>
                    <a:pt x="5986" y="690"/>
                  </a:lnTo>
                  <a:close/>
                  <a:moveTo>
                    <a:pt x="6558" y="0"/>
                  </a:moveTo>
                  <a:lnTo>
                    <a:pt x="5942" y="15"/>
                  </a:lnTo>
                  <a:lnTo>
                    <a:pt x="5355" y="44"/>
                  </a:lnTo>
                  <a:lnTo>
                    <a:pt x="4798" y="103"/>
                  </a:lnTo>
                  <a:lnTo>
                    <a:pt x="4270" y="191"/>
                  </a:lnTo>
                  <a:lnTo>
                    <a:pt x="3771" y="294"/>
                  </a:lnTo>
                  <a:lnTo>
                    <a:pt x="3301" y="426"/>
                  </a:lnTo>
                  <a:lnTo>
                    <a:pt x="2861" y="587"/>
                  </a:lnTo>
                  <a:lnTo>
                    <a:pt x="2451" y="763"/>
                  </a:lnTo>
                  <a:lnTo>
                    <a:pt x="2230" y="880"/>
                  </a:lnTo>
                  <a:lnTo>
                    <a:pt x="2025" y="998"/>
                  </a:lnTo>
                  <a:lnTo>
                    <a:pt x="1834" y="1115"/>
                  </a:lnTo>
                  <a:lnTo>
                    <a:pt x="1644" y="1247"/>
                  </a:lnTo>
                  <a:lnTo>
                    <a:pt x="1468" y="1394"/>
                  </a:lnTo>
                  <a:lnTo>
                    <a:pt x="1306" y="1541"/>
                  </a:lnTo>
                  <a:lnTo>
                    <a:pt x="1145" y="1702"/>
                  </a:lnTo>
                  <a:lnTo>
                    <a:pt x="998" y="1863"/>
                  </a:lnTo>
                  <a:lnTo>
                    <a:pt x="851" y="2025"/>
                  </a:lnTo>
                  <a:lnTo>
                    <a:pt x="719" y="2201"/>
                  </a:lnTo>
                  <a:lnTo>
                    <a:pt x="602" y="2377"/>
                  </a:lnTo>
                  <a:lnTo>
                    <a:pt x="499" y="2568"/>
                  </a:lnTo>
                  <a:lnTo>
                    <a:pt x="397" y="2773"/>
                  </a:lnTo>
                  <a:lnTo>
                    <a:pt x="309" y="2978"/>
                  </a:lnTo>
                  <a:lnTo>
                    <a:pt x="235" y="3184"/>
                  </a:lnTo>
                  <a:lnTo>
                    <a:pt x="162" y="3404"/>
                  </a:lnTo>
                  <a:lnTo>
                    <a:pt x="0" y="3976"/>
                  </a:lnTo>
                  <a:lnTo>
                    <a:pt x="543" y="4211"/>
                  </a:lnTo>
                  <a:lnTo>
                    <a:pt x="2539" y="5091"/>
                  </a:lnTo>
                  <a:lnTo>
                    <a:pt x="4666" y="6059"/>
                  </a:lnTo>
                  <a:lnTo>
                    <a:pt x="7307" y="7277"/>
                  </a:lnTo>
                  <a:lnTo>
                    <a:pt x="10256" y="8656"/>
                  </a:lnTo>
                  <a:lnTo>
                    <a:pt x="11796" y="9390"/>
                  </a:lnTo>
                  <a:lnTo>
                    <a:pt x="13351" y="10138"/>
                  </a:lnTo>
                  <a:lnTo>
                    <a:pt x="14877" y="10901"/>
                  </a:lnTo>
                  <a:lnTo>
                    <a:pt x="16374" y="11649"/>
                  </a:lnTo>
                  <a:lnTo>
                    <a:pt x="17797" y="12397"/>
                  </a:lnTo>
                  <a:lnTo>
                    <a:pt x="19146" y="13116"/>
                  </a:lnTo>
                  <a:lnTo>
                    <a:pt x="20980" y="14099"/>
                  </a:lnTo>
                  <a:lnTo>
                    <a:pt x="22932" y="15141"/>
                  </a:lnTo>
                  <a:lnTo>
                    <a:pt x="25220" y="16373"/>
                  </a:lnTo>
                  <a:lnTo>
                    <a:pt x="26482" y="17078"/>
                  </a:lnTo>
                  <a:lnTo>
                    <a:pt x="27817" y="17840"/>
                  </a:lnTo>
                  <a:lnTo>
                    <a:pt x="29226" y="18647"/>
                  </a:lnTo>
                  <a:lnTo>
                    <a:pt x="30707" y="19528"/>
                  </a:lnTo>
                  <a:lnTo>
                    <a:pt x="32248" y="20452"/>
                  </a:lnTo>
                  <a:lnTo>
                    <a:pt x="33847" y="21435"/>
                  </a:lnTo>
                  <a:lnTo>
                    <a:pt x="35490" y="22491"/>
                  </a:lnTo>
                  <a:lnTo>
                    <a:pt x="37192" y="23592"/>
                  </a:lnTo>
                  <a:lnTo>
                    <a:pt x="38938" y="24765"/>
                  </a:lnTo>
                  <a:lnTo>
                    <a:pt x="40728" y="25998"/>
                  </a:lnTo>
                  <a:lnTo>
                    <a:pt x="42562" y="27303"/>
                  </a:lnTo>
                  <a:lnTo>
                    <a:pt x="44425" y="28653"/>
                  </a:lnTo>
                  <a:lnTo>
                    <a:pt x="45569" y="29519"/>
                  </a:lnTo>
                  <a:lnTo>
                    <a:pt x="46699" y="30384"/>
                  </a:lnTo>
                  <a:lnTo>
                    <a:pt x="47829" y="31265"/>
                  </a:lnTo>
                  <a:lnTo>
                    <a:pt x="48929" y="32145"/>
                  </a:lnTo>
                  <a:lnTo>
                    <a:pt x="50029" y="33040"/>
                  </a:lnTo>
                  <a:lnTo>
                    <a:pt x="51115" y="33935"/>
                  </a:lnTo>
                  <a:lnTo>
                    <a:pt x="52201" y="34830"/>
                  </a:lnTo>
                  <a:lnTo>
                    <a:pt x="53257" y="35754"/>
                  </a:lnTo>
                  <a:lnTo>
                    <a:pt x="54313" y="36664"/>
                  </a:lnTo>
                  <a:lnTo>
                    <a:pt x="55355" y="37603"/>
                  </a:lnTo>
                  <a:lnTo>
                    <a:pt x="56382" y="38527"/>
                  </a:lnTo>
                  <a:lnTo>
                    <a:pt x="57394" y="39481"/>
                  </a:lnTo>
                  <a:lnTo>
                    <a:pt x="58392" y="40420"/>
                  </a:lnTo>
                  <a:lnTo>
                    <a:pt x="59390" y="41388"/>
                  </a:lnTo>
                  <a:lnTo>
                    <a:pt x="60358" y="42341"/>
                  </a:lnTo>
                  <a:lnTo>
                    <a:pt x="61326" y="43324"/>
                  </a:lnTo>
                  <a:lnTo>
                    <a:pt x="62280" y="44293"/>
                  </a:lnTo>
                  <a:lnTo>
                    <a:pt x="63219" y="45290"/>
                  </a:lnTo>
                  <a:lnTo>
                    <a:pt x="64158" y="46273"/>
                  </a:lnTo>
                  <a:lnTo>
                    <a:pt x="65067" y="47271"/>
                  </a:lnTo>
                  <a:lnTo>
                    <a:pt x="65977" y="48283"/>
                  </a:lnTo>
                  <a:lnTo>
                    <a:pt x="66857" y="49296"/>
                  </a:lnTo>
                  <a:lnTo>
                    <a:pt x="67738" y="50323"/>
                  </a:lnTo>
                  <a:lnTo>
                    <a:pt x="68603" y="51335"/>
                  </a:lnTo>
                  <a:lnTo>
                    <a:pt x="69454" y="52377"/>
                  </a:lnTo>
                  <a:lnTo>
                    <a:pt x="70290" y="53418"/>
                  </a:lnTo>
                  <a:lnTo>
                    <a:pt x="71127" y="54460"/>
                  </a:lnTo>
                  <a:lnTo>
                    <a:pt x="71934" y="55516"/>
                  </a:lnTo>
                  <a:lnTo>
                    <a:pt x="72741" y="56573"/>
                  </a:lnTo>
                  <a:lnTo>
                    <a:pt x="73533" y="57644"/>
                  </a:lnTo>
                  <a:lnTo>
                    <a:pt x="74296" y="58715"/>
                  </a:lnTo>
                  <a:lnTo>
                    <a:pt x="75059" y="59786"/>
                  </a:lnTo>
                  <a:lnTo>
                    <a:pt x="75543" y="60490"/>
                  </a:lnTo>
                  <a:lnTo>
                    <a:pt x="76115" y="59859"/>
                  </a:lnTo>
                  <a:lnTo>
                    <a:pt x="76320" y="59654"/>
                  </a:lnTo>
                  <a:lnTo>
                    <a:pt x="76878" y="59081"/>
                  </a:lnTo>
                  <a:lnTo>
                    <a:pt x="77817" y="58157"/>
                  </a:lnTo>
                  <a:lnTo>
                    <a:pt x="79152" y="56866"/>
                  </a:lnTo>
                  <a:lnTo>
                    <a:pt x="79988" y="56088"/>
                  </a:lnTo>
                  <a:lnTo>
                    <a:pt x="80912" y="55223"/>
                  </a:lnTo>
                  <a:lnTo>
                    <a:pt x="81954" y="54269"/>
                  </a:lnTo>
                  <a:lnTo>
                    <a:pt x="83098" y="53242"/>
                  </a:lnTo>
                  <a:lnTo>
                    <a:pt x="84360" y="52127"/>
                  </a:lnTo>
                  <a:lnTo>
                    <a:pt x="85725" y="50939"/>
                  </a:lnTo>
                  <a:lnTo>
                    <a:pt x="87221" y="49662"/>
                  </a:lnTo>
                  <a:lnTo>
                    <a:pt x="88820" y="48298"/>
                  </a:lnTo>
                  <a:lnTo>
                    <a:pt x="89363" y="47843"/>
                  </a:lnTo>
                  <a:lnTo>
                    <a:pt x="88894" y="47330"/>
                  </a:lnTo>
                  <a:lnTo>
                    <a:pt x="87456" y="45745"/>
                  </a:lnTo>
                  <a:lnTo>
                    <a:pt x="85901" y="44073"/>
                  </a:lnTo>
                  <a:lnTo>
                    <a:pt x="84287" y="42371"/>
                  </a:lnTo>
                  <a:lnTo>
                    <a:pt x="82688" y="40698"/>
                  </a:lnTo>
                  <a:lnTo>
                    <a:pt x="79856" y="37779"/>
                  </a:lnTo>
                  <a:lnTo>
                    <a:pt x="77993" y="35871"/>
                  </a:lnTo>
                  <a:lnTo>
                    <a:pt x="78169" y="35563"/>
                  </a:lnTo>
                  <a:lnTo>
                    <a:pt x="78345" y="35241"/>
                  </a:lnTo>
                  <a:lnTo>
                    <a:pt x="78506" y="34903"/>
                  </a:lnTo>
                  <a:lnTo>
                    <a:pt x="78668" y="34536"/>
                  </a:lnTo>
                  <a:lnTo>
                    <a:pt x="78800" y="34140"/>
                  </a:lnTo>
                  <a:lnTo>
                    <a:pt x="78917" y="33744"/>
                  </a:lnTo>
                  <a:lnTo>
                    <a:pt x="79035" y="33319"/>
                  </a:lnTo>
                  <a:lnTo>
                    <a:pt x="79123" y="32878"/>
                  </a:lnTo>
                  <a:lnTo>
                    <a:pt x="79211" y="32336"/>
                  </a:lnTo>
                  <a:lnTo>
                    <a:pt x="79284" y="31793"/>
                  </a:lnTo>
                  <a:lnTo>
                    <a:pt x="79328" y="31221"/>
                  </a:lnTo>
                  <a:lnTo>
                    <a:pt x="79357" y="30634"/>
                  </a:lnTo>
                  <a:lnTo>
                    <a:pt x="79372" y="30032"/>
                  </a:lnTo>
                  <a:lnTo>
                    <a:pt x="79357" y="29431"/>
                  </a:lnTo>
                  <a:lnTo>
                    <a:pt x="79328" y="28815"/>
                  </a:lnTo>
                  <a:lnTo>
                    <a:pt x="79269" y="28184"/>
                  </a:lnTo>
                  <a:lnTo>
                    <a:pt x="79196" y="27538"/>
                  </a:lnTo>
                  <a:lnTo>
                    <a:pt x="79093" y="26893"/>
                  </a:lnTo>
                  <a:lnTo>
                    <a:pt x="78961" y="26247"/>
                  </a:lnTo>
                  <a:lnTo>
                    <a:pt x="78829" y="25602"/>
                  </a:lnTo>
                  <a:lnTo>
                    <a:pt x="78653" y="24971"/>
                  </a:lnTo>
                  <a:lnTo>
                    <a:pt x="78477" y="24340"/>
                  </a:lnTo>
                  <a:lnTo>
                    <a:pt x="78272" y="23738"/>
                  </a:lnTo>
                  <a:lnTo>
                    <a:pt x="78052" y="23137"/>
                  </a:lnTo>
                  <a:lnTo>
                    <a:pt x="77787" y="22491"/>
                  </a:lnTo>
                  <a:lnTo>
                    <a:pt x="77494" y="21860"/>
                  </a:lnTo>
                  <a:lnTo>
                    <a:pt x="77186" y="21259"/>
                  </a:lnTo>
                  <a:lnTo>
                    <a:pt x="76863" y="20687"/>
                  </a:lnTo>
                  <a:lnTo>
                    <a:pt x="76511" y="20129"/>
                  </a:lnTo>
                  <a:lnTo>
                    <a:pt x="76144" y="19586"/>
                  </a:lnTo>
                  <a:lnTo>
                    <a:pt x="75763" y="19087"/>
                  </a:lnTo>
                  <a:lnTo>
                    <a:pt x="75352" y="18603"/>
                  </a:lnTo>
                  <a:lnTo>
                    <a:pt x="75132" y="18325"/>
                  </a:lnTo>
                  <a:lnTo>
                    <a:pt x="74927" y="18016"/>
                  </a:lnTo>
                  <a:lnTo>
                    <a:pt x="74736" y="17694"/>
                  </a:lnTo>
                  <a:lnTo>
                    <a:pt x="74574" y="17342"/>
                  </a:lnTo>
                  <a:lnTo>
                    <a:pt x="74442" y="16975"/>
                  </a:lnTo>
                  <a:lnTo>
                    <a:pt x="74325" y="16579"/>
                  </a:lnTo>
                  <a:lnTo>
                    <a:pt x="74237" y="16183"/>
                  </a:lnTo>
                  <a:lnTo>
                    <a:pt x="74178" y="15757"/>
                  </a:lnTo>
                  <a:lnTo>
                    <a:pt x="74134" y="15332"/>
                  </a:lnTo>
                  <a:lnTo>
                    <a:pt x="74120" y="14891"/>
                  </a:lnTo>
                  <a:lnTo>
                    <a:pt x="74120" y="14451"/>
                  </a:lnTo>
                  <a:lnTo>
                    <a:pt x="74134" y="13982"/>
                  </a:lnTo>
                  <a:lnTo>
                    <a:pt x="74178" y="13512"/>
                  </a:lnTo>
                  <a:lnTo>
                    <a:pt x="74237" y="13028"/>
                  </a:lnTo>
                  <a:lnTo>
                    <a:pt x="74325" y="12515"/>
                  </a:lnTo>
                  <a:lnTo>
                    <a:pt x="74428" y="12001"/>
                  </a:lnTo>
                  <a:lnTo>
                    <a:pt x="74545" y="11532"/>
                  </a:lnTo>
                  <a:lnTo>
                    <a:pt x="74677" y="11048"/>
                  </a:lnTo>
                  <a:lnTo>
                    <a:pt x="74824" y="10578"/>
                  </a:lnTo>
                  <a:lnTo>
                    <a:pt x="74985" y="10079"/>
                  </a:lnTo>
                  <a:lnTo>
                    <a:pt x="75161" y="9595"/>
                  </a:lnTo>
                  <a:lnTo>
                    <a:pt x="75352" y="9111"/>
                  </a:lnTo>
                  <a:lnTo>
                    <a:pt x="75557" y="8627"/>
                  </a:lnTo>
                  <a:lnTo>
                    <a:pt x="75763" y="8157"/>
                  </a:lnTo>
                  <a:lnTo>
                    <a:pt x="75998" y="7673"/>
                  </a:lnTo>
                  <a:lnTo>
                    <a:pt x="76232" y="7204"/>
                  </a:lnTo>
                  <a:lnTo>
                    <a:pt x="76482" y="6749"/>
                  </a:lnTo>
                  <a:lnTo>
                    <a:pt x="76746" y="6294"/>
                  </a:lnTo>
                  <a:lnTo>
                    <a:pt x="77010" y="5839"/>
                  </a:lnTo>
                  <a:lnTo>
                    <a:pt x="77289" y="5414"/>
                  </a:lnTo>
                  <a:lnTo>
                    <a:pt x="77582" y="4988"/>
                  </a:lnTo>
                  <a:lnTo>
                    <a:pt x="77875" y="4578"/>
                  </a:lnTo>
                  <a:lnTo>
                    <a:pt x="78037" y="4372"/>
                  </a:lnTo>
                  <a:lnTo>
                    <a:pt x="78169" y="4152"/>
                  </a:lnTo>
                  <a:lnTo>
                    <a:pt x="78301" y="3947"/>
                  </a:lnTo>
                  <a:lnTo>
                    <a:pt x="78404" y="3741"/>
                  </a:lnTo>
                  <a:lnTo>
                    <a:pt x="78506" y="3551"/>
                  </a:lnTo>
                  <a:lnTo>
                    <a:pt x="78580" y="3345"/>
                  </a:lnTo>
                  <a:lnTo>
                    <a:pt x="78638" y="3154"/>
                  </a:lnTo>
                  <a:lnTo>
                    <a:pt x="78697" y="2978"/>
                  </a:lnTo>
                  <a:lnTo>
                    <a:pt x="78726" y="2788"/>
                  </a:lnTo>
                  <a:lnTo>
                    <a:pt x="78756" y="2612"/>
                  </a:lnTo>
                  <a:lnTo>
                    <a:pt x="78756" y="2436"/>
                  </a:lnTo>
                  <a:lnTo>
                    <a:pt x="78756" y="2260"/>
                  </a:lnTo>
                  <a:lnTo>
                    <a:pt x="78726" y="2098"/>
                  </a:lnTo>
                  <a:lnTo>
                    <a:pt x="78682" y="1937"/>
                  </a:lnTo>
                  <a:lnTo>
                    <a:pt x="78638" y="1775"/>
                  </a:lnTo>
                  <a:lnTo>
                    <a:pt x="78565" y="1629"/>
                  </a:lnTo>
                  <a:lnTo>
                    <a:pt x="78462" y="1438"/>
                  </a:lnTo>
                  <a:lnTo>
                    <a:pt x="78330" y="1277"/>
                  </a:lnTo>
                  <a:lnTo>
                    <a:pt x="78184" y="1115"/>
                  </a:lnTo>
                  <a:lnTo>
                    <a:pt x="78022" y="968"/>
                  </a:lnTo>
                  <a:lnTo>
                    <a:pt x="77831" y="822"/>
                  </a:lnTo>
                  <a:lnTo>
                    <a:pt x="77611" y="704"/>
                  </a:lnTo>
                  <a:lnTo>
                    <a:pt x="77377" y="587"/>
                  </a:lnTo>
                  <a:lnTo>
                    <a:pt x="77127" y="484"/>
                  </a:lnTo>
                  <a:lnTo>
                    <a:pt x="76848" y="396"/>
                  </a:lnTo>
                  <a:lnTo>
                    <a:pt x="76555" y="323"/>
                  </a:lnTo>
                  <a:lnTo>
                    <a:pt x="76232" y="264"/>
                  </a:lnTo>
                  <a:lnTo>
                    <a:pt x="75895" y="206"/>
                  </a:lnTo>
                  <a:lnTo>
                    <a:pt x="75543" y="162"/>
                  </a:lnTo>
                  <a:lnTo>
                    <a:pt x="75161" y="132"/>
                  </a:lnTo>
                  <a:lnTo>
                    <a:pt x="74750" y="118"/>
                  </a:lnTo>
                  <a:lnTo>
                    <a:pt x="73738" y="118"/>
                  </a:lnTo>
                  <a:lnTo>
                    <a:pt x="73254" y="147"/>
                  </a:lnTo>
                  <a:lnTo>
                    <a:pt x="72785" y="191"/>
                  </a:lnTo>
                  <a:lnTo>
                    <a:pt x="72653" y="206"/>
                  </a:lnTo>
                  <a:lnTo>
                    <a:pt x="72535" y="264"/>
                  </a:lnTo>
                  <a:lnTo>
                    <a:pt x="72418" y="338"/>
                  </a:lnTo>
                  <a:lnTo>
                    <a:pt x="72139" y="514"/>
                  </a:lnTo>
                  <a:lnTo>
                    <a:pt x="71714" y="778"/>
                  </a:lnTo>
                  <a:lnTo>
                    <a:pt x="71171" y="1159"/>
                  </a:lnTo>
                  <a:lnTo>
                    <a:pt x="70540" y="1643"/>
                  </a:lnTo>
                  <a:lnTo>
                    <a:pt x="70188" y="1922"/>
                  </a:lnTo>
                  <a:lnTo>
                    <a:pt x="69821" y="2230"/>
                  </a:lnTo>
                  <a:lnTo>
                    <a:pt x="69454" y="2568"/>
                  </a:lnTo>
                  <a:lnTo>
                    <a:pt x="69058" y="2920"/>
                  </a:lnTo>
                  <a:lnTo>
                    <a:pt x="68662" y="3316"/>
                  </a:lnTo>
                  <a:lnTo>
                    <a:pt x="68266" y="3727"/>
                  </a:lnTo>
                  <a:lnTo>
                    <a:pt x="67796" y="4240"/>
                  </a:lnTo>
                  <a:lnTo>
                    <a:pt x="67356" y="4754"/>
                  </a:lnTo>
                  <a:lnTo>
                    <a:pt x="66945" y="5282"/>
                  </a:lnTo>
                  <a:lnTo>
                    <a:pt x="66535" y="5825"/>
                  </a:lnTo>
                  <a:lnTo>
                    <a:pt x="66168" y="6367"/>
                  </a:lnTo>
                  <a:lnTo>
                    <a:pt x="65816" y="6925"/>
                  </a:lnTo>
                  <a:lnTo>
                    <a:pt x="65478" y="7497"/>
                  </a:lnTo>
                  <a:lnTo>
                    <a:pt x="65170" y="8069"/>
                  </a:lnTo>
                  <a:lnTo>
                    <a:pt x="64994" y="8436"/>
                  </a:lnTo>
                  <a:lnTo>
                    <a:pt x="64818" y="8803"/>
                  </a:lnTo>
                  <a:lnTo>
                    <a:pt x="64657" y="9170"/>
                  </a:lnTo>
                  <a:lnTo>
                    <a:pt x="64510" y="9536"/>
                  </a:lnTo>
                  <a:lnTo>
                    <a:pt x="64363" y="9918"/>
                  </a:lnTo>
                  <a:lnTo>
                    <a:pt x="64231" y="10299"/>
                  </a:lnTo>
                  <a:lnTo>
                    <a:pt x="64099" y="10681"/>
                  </a:lnTo>
                  <a:lnTo>
                    <a:pt x="63982" y="11062"/>
                  </a:lnTo>
                  <a:lnTo>
                    <a:pt x="63879" y="11444"/>
                  </a:lnTo>
                  <a:lnTo>
                    <a:pt x="63791" y="11840"/>
                  </a:lnTo>
                  <a:lnTo>
                    <a:pt x="63703" y="12221"/>
                  </a:lnTo>
                  <a:lnTo>
                    <a:pt x="63615" y="12617"/>
                  </a:lnTo>
                  <a:lnTo>
                    <a:pt x="63556" y="13014"/>
                  </a:lnTo>
                  <a:lnTo>
                    <a:pt x="63498" y="13410"/>
                  </a:lnTo>
                  <a:lnTo>
                    <a:pt x="63439" y="13806"/>
                  </a:lnTo>
                  <a:lnTo>
                    <a:pt x="63410" y="14202"/>
                  </a:lnTo>
                  <a:lnTo>
                    <a:pt x="63380" y="14495"/>
                  </a:lnTo>
                  <a:lnTo>
                    <a:pt x="63322" y="14789"/>
                  </a:lnTo>
                  <a:lnTo>
                    <a:pt x="63263" y="15082"/>
                  </a:lnTo>
                  <a:lnTo>
                    <a:pt x="63190" y="15376"/>
                  </a:lnTo>
                  <a:lnTo>
                    <a:pt x="63087" y="15654"/>
                  </a:lnTo>
                  <a:lnTo>
                    <a:pt x="62984" y="15933"/>
                  </a:lnTo>
                  <a:lnTo>
                    <a:pt x="62867" y="16212"/>
                  </a:lnTo>
                  <a:lnTo>
                    <a:pt x="62720" y="16476"/>
                  </a:lnTo>
                  <a:lnTo>
                    <a:pt x="62573" y="16740"/>
                  </a:lnTo>
                  <a:lnTo>
                    <a:pt x="62412" y="17004"/>
                  </a:lnTo>
                  <a:lnTo>
                    <a:pt x="62236" y="17254"/>
                  </a:lnTo>
                  <a:lnTo>
                    <a:pt x="62045" y="17488"/>
                  </a:lnTo>
                  <a:lnTo>
                    <a:pt x="61840" y="17738"/>
                  </a:lnTo>
                  <a:lnTo>
                    <a:pt x="61634" y="17958"/>
                  </a:lnTo>
                  <a:lnTo>
                    <a:pt x="61400" y="18178"/>
                  </a:lnTo>
                  <a:lnTo>
                    <a:pt x="61165" y="18398"/>
                  </a:lnTo>
                  <a:lnTo>
                    <a:pt x="60886" y="18618"/>
                  </a:lnTo>
                  <a:lnTo>
                    <a:pt x="60593" y="18838"/>
                  </a:lnTo>
                  <a:lnTo>
                    <a:pt x="60299" y="19029"/>
                  </a:lnTo>
                  <a:lnTo>
                    <a:pt x="59991" y="19220"/>
                  </a:lnTo>
                  <a:lnTo>
                    <a:pt x="59683" y="19381"/>
                  </a:lnTo>
                  <a:lnTo>
                    <a:pt x="59346" y="19542"/>
                  </a:lnTo>
                  <a:lnTo>
                    <a:pt x="59008" y="19674"/>
                  </a:lnTo>
                  <a:lnTo>
                    <a:pt x="58671" y="19806"/>
                  </a:lnTo>
                  <a:lnTo>
                    <a:pt x="58319" y="19924"/>
                  </a:lnTo>
                  <a:lnTo>
                    <a:pt x="57952" y="20012"/>
                  </a:lnTo>
                  <a:lnTo>
                    <a:pt x="57585" y="20100"/>
                  </a:lnTo>
                  <a:lnTo>
                    <a:pt x="57204" y="20173"/>
                  </a:lnTo>
                  <a:lnTo>
                    <a:pt x="56822" y="20217"/>
                  </a:lnTo>
                  <a:lnTo>
                    <a:pt x="56426" y="20261"/>
                  </a:lnTo>
                  <a:lnTo>
                    <a:pt x="56030" y="20276"/>
                  </a:lnTo>
                  <a:lnTo>
                    <a:pt x="55634" y="20291"/>
                  </a:lnTo>
                  <a:lnTo>
                    <a:pt x="55106" y="20276"/>
                  </a:lnTo>
                  <a:lnTo>
                    <a:pt x="54578" y="20247"/>
                  </a:lnTo>
                  <a:lnTo>
                    <a:pt x="54035" y="20173"/>
                  </a:lnTo>
                  <a:lnTo>
                    <a:pt x="53492" y="20085"/>
                  </a:lnTo>
                  <a:lnTo>
                    <a:pt x="52949" y="19968"/>
                  </a:lnTo>
                  <a:lnTo>
                    <a:pt x="52391" y="19836"/>
                  </a:lnTo>
                  <a:lnTo>
                    <a:pt x="51834" y="19674"/>
                  </a:lnTo>
                  <a:lnTo>
                    <a:pt x="51262" y="19484"/>
                  </a:lnTo>
                  <a:lnTo>
                    <a:pt x="50631" y="19249"/>
                  </a:lnTo>
                  <a:lnTo>
                    <a:pt x="50000" y="18985"/>
                  </a:lnTo>
                  <a:lnTo>
                    <a:pt x="49369" y="18691"/>
                  </a:lnTo>
                  <a:lnTo>
                    <a:pt x="48724" y="18354"/>
                  </a:lnTo>
                  <a:lnTo>
                    <a:pt x="48078" y="18002"/>
                  </a:lnTo>
                  <a:lnTo>
                    <a:pt x="47447" y="17620"/>
                  </a:lnTo>
                  <a:lnTo>
                    <a:pt x="46802" y="17210"/>
                  </a:lnTo>
                  <a:lnTo>
                    <a:pt x="46156" y="16769"/>
                  </a:lnTo>
                  <a:lnTo>
                    <a:pt x="44938" y="15933"/>
                  </a:lnTo>
                  <a:lnTo>
                    <a:pt x="43706" y="15097"/>
                  </a:lnTo>
                  <a:lnTo>
                    <a:pt x="42444" y="14275"/>
                  </a:lnTo>
                  <a:lnTo>
                    <a:pt x="41168" y="13468"/>
                  </a:lnTo>
                  <a:lnTo>
                    <a:pt x="39877" y="12661"/>
                  </a:lnTo>
                  <a:lnTo>
                    <a:pt x="38556" y="11884"/>
                  </a:lnTo>
                  <a:lnTo>
                    <a:pt x="37221" y="11106"/>
                  </a:lnTo>
                  <a:lnTo>
                    <a:pt x="35886" y="10343"/>
                  </a:lnTo>
                  <a:lnTo>
                    <a:pt x="34537" y="9610"/>
                  </a:lnTo>
                  <a:lnTo>
                    <a:pt x="33172" y="8876"/>
                  </a:lnTo>
                  <a:lnTo>
                    <a:pt x="31793" y="8172"/>
                  </a:lnTo>
                  <a:lnTo>
                    <a:pt x="30429" y="7482"/>
                  </a:lnTo>
                  <a:lnTo>
                    <a:pt x="29050" y="6822"/>
                  </a:lnTo>
                  <a:lnTo>
                    <a:pt x="27670" y="6177"/>
                  </a:lnTo>
                  <a:lnTo>
                    <a:pt x="26291" y="5546"/>
                  </a:lnTo>
                  <a:lnTo>
                    <a:pt x="24912" y="4959"/>
                  </a:lnTo>
                  <a:lnTo>
                    <a:pt x="23518" y="4372"/>
                  </a:lnTo>
                  <a:lnTo>
                    <a:pt x="22154" y="3829"/>
                  </a:lnTo>
                  <a:lnTo>
                    <a:pt x="20819" y="3316"/>
                  </a:lnTo>
                  <a:lnTo>
                    <a:pt x="19499" y="2832"/>
                  </a:lnTo>
                  <a:lnTo>
                    <a:pt x="18222" y="2392"/>
                  </a:lnTo>
                  <a:lnTo>
                    <a:pt x="16975" y="1981"/>
                  </a:lnTo>
                  <a:lnTo>
                    <a:pt x="15757" y="1614"/>
                  </a:lnTo>
                  <a:lnTo>
                    <a:pt x="14569" y="1277"/>
                  </a:lnTo>
                  <a:lnTo>
                    <a:pt x="13425" y="983"/>
                  </a:lnTo>
                  <a:lnTo>
                    <a:pt x="12310" y="719"/>
                  </a:lnTo>
                  <a:lnTo>
                    <a:pt x="11239" y="514"/>
                  </a:lnTo>
                  <a:lnTo>
                    <a:pt x="10212" y="323"/>
                  </a:lnTo>
                  <a:lnTo>
                    <a:pt x="9229" y="191"/>
                  </a:lnTo>
                  <a:lnTo>
                    <a:pt x="8290" y="88"/>
                  </a:lnTo>
                  <a:lnTo>
                    <a:pt x="7835" y="44"/>
                  </a:lnTo>
                  <a:lnTo>
                    <a:pt x="7395" y="15"/>
                  </a:lnTo>
                  <a:lnTo>
                    <a:pt x="69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32;p26">
              <a:extLst>
                <a:ext uri="{FF2B5EF4-FFF2-40B4-BE49-F238E27FC236}">
                  <a16:creationId xmlns:a16="http://schemas.microsoft.com/office/drawing/2014/main" id="{C0806102-72EB-49DF-B820-0A8C9A47F92B}"/>
                </a:ext>
              </a:extLst>
            </p:cNvPr>
            <p:cNvSpPr/>
            <p:nvPr/>
          </p:nvSpPr>
          <p:spPr>
            <a:xfrm>
              <a:off x="1401700" y="2012600"/>
              <a:ext cx="2188975" cy="1467900"/>
            </a:xfrm>
            <a:custGeom>
              <a:avLst/>
              <a:gdLst/>
              <a:ahLst/>
              <a:cxnLst/>
              <a:rect l="l" t="t" r="r" b="b"/>
              <a:pathLst>
                <a:path w="87559" h="58716" fill="none" extrusionOk="0">
                  <a:moveTo>
                    <a:pt x="5736" y="1"/>
                  </a:moveTo>
                  <a:lnTo>
                    <a:pt x="5736" y="1"/>
                  </a:lnTo>
                  <a:lnTo>
                    <a:pt x="6162" y="1"/>
                  </a:lnTo>
                  <a:lnTo>
                    <a:pt x="6587" y="15"/>
                  </a:lnTo>
                  <a:lnTo>
                    <a:pt x="7042" y="45"/>
                  </a:lnTo>
                  <a:lnTo>
                    <a:pt x="7497" y="74"/>
                  </a:lnTo>
                  <a:lnTo>
                    <a:pt x="7967" y="133"/>
                  </a:lnTo>
                  <a:lnTo>
                    <a:pt x="8451" y="191"/>
                  </a:lnTo>
                  <a:lnTo>
                    <a:pt x="9448" y="338"/>
                  </a:lnTo>
                  <a:lnTo>
                    <a:pt x="10490" y="529"/>
                  </a:lnTo>
                  <a:lnTo>
                    <a:pt x="11561" y="749"/>
                  </a:lnTo>
                  <a:lnTo>
                    <a:pt x="12661" y="1013"/>
                  </a:lnTo>
                  <a:lnTo>
                    <a:pt x="13806" y="1306"/>
                  </a:lnTo>
                  <a:lnTo>
                    <a:pt x="14979" y="1644"/>
                  </a:lnTo>
                  <a:lnTo>
                    <a:pt x="16168" y="2011"/>
                  </a:lnTo>
                  <a:lnTo>
                    <a:pt x="17400" y="2421"/>
                  </a:lnTo>
                  <a:lnTo>
                    <a:pt x="18647" y="2847"/>
                  </a:lnTo>
                  <a:lnTo>
                    <a:pt x="19909" y="3316"/>
                  </a:lnTo>
                  <a:lnTo>
                    <a:pt x="21200" y="3815"/>
                  </a:lnTo>
                  <a:lnTo>
                    <a:pt x="22506" y="4343"/>
                  </a:lnTo>
                  <a:lnTo>
                    <a:pt x="23826" y="4886"/>
                  </a:lnTo>
                  <a:lnTo>
                    <a:pt x="25147" y="5473"/>
                  </a:lnTo>
                  <a:lnTo>
                    <a:pt x="26496" y="6075"/>
                  </a:lnTo>
                  <a:lnTo>
                    <a:pt x="27831" y="6705"/>
                  </a:lnTo>
                  <a:lnTo>
                    <a:pt x="29181" y="7351"/>
                  </a:lnTo>
                  <a:lnTo>
                    <a:pt x="30546" y="8026"/>
                  </a:lnTo>
                  <a:lnTo>
                    <a:pt x="31895" y="8730"/>
                  </a:lnTo>
                  <a:lnTo>
                    <a:pt x="33245" y="9449"/>
                  </a:lnTo>
                  <a:lnTo>
                    <a:pt x="34595" y="10183"/>
                  </a:lnTo>
                  <a:lnTo>
                    <a:pt x="35930" y="10931"/>
                  </a:lnTo>
                  <a:lnTo>
                    <a:pt x="37265" y="11708"/>
                  </a:lnTo>
                  <a:lnTo>
                    <a:pt x="38585" y="12501"/>
                  </a:lnTo>
                  <a:lnTo>
                    <a:pt x="39891" y="13293"/>
                  </a:lnTo>
                  <a:lnTo>
                    <a:pt x="41182" y="14114"/>
                  </a:lnTo>
                  <a:lnTo>
                    <a:pt x="42459" y="14936"/>
                  </a:lnTo>
                  <a:lnTo>
                    <a:pt x="43706" y="15787"/>
                  </a:lnTo>
                  <a:lnTo>
                    <a:pt x="44938" y="16638"/>
                  </a:lnTo>
                  <a:lnTo>
                    <a:pt x="44938" y="16638"/>
                  </a:lnTo>
                  <a:lnTo>
                    <a:pt x="45628" y="17107"/>
                  </a:lnTo>
                  <a:lnTo>
                    <a:pt x="46317" y="17548"/>
                  </a:lnTo>
                  <a:lnTo>
                    <a:pt x="46977" y="17944"/>
                  </a:lnTo>
                  <a:lnTo>
                    <a:pt x="47652" y="18310"/>
                  </a:lnTo>
                  <a:lnTo>
                    <a:pt x="48312" y="18633"/>
                  </a:lnTo>
                  <a:lnTo>
                    <a:pt x="48958" y="18941"/>
                  </a:lnTo>
                  <a:lnTo>
                    <a:pt x="49589" y="19205"/>
                  </a:lnTo>
                  <a:lnTo>
                    <a:pt x="50220" y="19440"/>
                  </a:lnTo>
                  <a:lnTo>
                    <a:pt x="50836" y="19646"/>
                  </a:lnTo>
                  <a:lnTo>
                    <a:pt x="51437" y="19822"/>
                  </a:lnTo>
                  <a:lnTo>
                    <a:pt x="52024" y="19968"/>
                  </a:lnTo>
                  <a:lnTo>
                    <a:pt x="52611" y="20086"/>
                  </a:lnTo>
                  <a:lnTo>
                    <a:pt x="53183" y="20174"/>
                  </a:lnTo>
                  <a:lnTo>
                    <a:pt x="53726" y="20232"/>
                  </a:lnTo>
                  <a:lnTo>
                    <a:pt x="54284" y="20276"/>
                  </a:lnTo>
                  <a:lnTo>
                    <a:pt x="54812" y="20276"/>
                  </a:lnTo>
                  <a:lnTo>
                    <a:pt x="54812" y="20276"/>
                  </a:lnTo>
                  <a:lnTo>
                    <a:pt x="55267" y="20276"/>
                  </a:lnTo>
                  <a:lnTo>
                    <a:pt x="55721" y="20247"/>
                  </a:lnTo>
                  <a:lnTo>
                    <a:pt x="56162" y="20203"/>
                  </a:lnTo>
                  <a:lnTo>
                    <a:pt x="56587" y="20130"/>
                  </a:lnTo>
                  <a:lnTo>
                    <a:pt x="56998" y="20056"/>
                  </a:lnTo>
                  <a:lnTo>
                    <a:pt x="57409" y="19954"/>
                  </a:lnTo>
                  <a:lnTo>
                    <a:pt x="57805" y="19851"/>
                  </a:lnTo>
                  <a:lnTo>
                    <a:pt x="58186" y="19719"/>
                  </a:lnTo>
                  <a:lnTo>
                    <a:pt x="58553" y="19587"/>
                  </a:lnTo>
                  <a:lnTo>
                    <a:pt x="58905" y="19425"/>
                  </a:lnTo>
                  <a:lnTo>
                    <a:pt x="59257" y="19249"/>
                  </a:lnTo>
                  <a:lnTo>
                    <a:pt x="59580" y="19073"/>
                  </a:lnTo>
                  <a:lnTo>
                    <a:pt x="59903" y="18883"/>
                  </a:lnTo>
                  <a:lnTo>
                    <a:pt x="60211" y="18677"/>
                  </a:lnTo>
                  <a:lnTo>
                    <a:pt x="60504" y="18457"/>
                  </a:lnTo>
                  <a:lnTo>
                    <a:pt x="60783" y="18222"/>
                  </a:lnTo>
                  <a:lnTo>
                    <a:pt x="61047" y="17988"/>
                  </a:lnTo>
                  <a:lnTo>
                    <a:pt x="61311" y="17738"/>
                  </a:lnTo>
                  <a:lnTo>
                    <a:pt x="61546" y="17489"/>
                  </a:lnTo>
                  <a:lnTo>
                    <a:pt x="61766" y="17225"/>
                  </a:lnTo>
                  <a:lnTo>
                    <a:pt x="61971" y="16946"/>
                  </a:lnTo>
                  <a:lnTo>
                    <a:pt x="62177" y="16667"/>
                  </a:lnTo>
                  <a:lnTo>
                    <a:pt x="62353" y="16374"/>
                  </a:lnTo>
                  <a:lnTo>
                    <a:pt x="62514" y="16080"/>
                  </a:lnTo>
                  <a:lnTo>
                    <a:pt x="62661" y="15787"/>
                  </a:lnTo>
                  <a:lnTo>
                    <a:pt x="62793" y="15479"/>
                  </a:lnTo>
                  <a:lnTo>
                    <a:pt x="62910" y="15171"/>
                  </a:lnTo>
                  <a:lnTo>
                    <a:pt x="63013" y="14863"/>
                  </a:lnTo>
                  <a:lnTo>
                    <a:pt x="63101" y="14540"/>
                  </a:lnTo>
                  <a:lnTo>
                    <a:pt x="63174" y="14217"/>
                  </a:lnTo>
                  <a:lnTo>
                    <a:pt x="63233" y="13894"/>
                  </a:lnTo>
                  <a:lnTo>
                    <a:pt x="63262" y="13572"/>
                  </a:lnTo>
                  <a:lnTo>
                    <a:pt x="63262" y="13572"/>
                  </a:lnTo>
                  <a:lnTo>
                    <a:pt x="63307" y="13161"/>
                  </a:lnTo>
                  <a:lnTo>
                    <a:pt x="63351" y="12750"/>
                  </a:lnTo>
                  <a:lnTo>
                    <a:pt x="63424" y="12339"/>
                  </a:lnTo>
                  <a:lnTo>
                    <a:pt x="63483" y="11943"/>
                  </a:lnTo>
                  <a:lnTo>
                    <a:pt x="63571" y="11547"/>
                  </a:lnTo>
                  <a:lnTo>
                    <a:pt x="63659" y="11166"/>
                  </a:lnTo>
                  <a:lnTo>
                    <a:pt x="63761" y="10784"/>
                  </a:lnTo>
                  <a:lnTo>
                    <a:pt x="63864" y="10417"/>
                  </a:lnTo>
                  <a:lnTo>
                    <a:pt x="63967" y="10051"/>
                  </a:lnTo>
                  <a:lnTo>
                    <a:pt x="64099" y="9698"/>
                  </a:lnTo>
                  <a:lnTo>
                    <a:pt x="64363" y="9009"/>
                  </a:lnTo>
                  <a:lnTo>
                    <a:pt x="64642" y="8334"/>
                  </a:lnTo>
                  <a:lnTo>
                    <a:pt x="64964" y="7688"/>
                  </a:lnTo>
                  <a:lnTo>
                    <a:pt x="65287" y="7072"/>
                  </a:lnTo>
                  <a:lnTo>
                    <a:pt x="65639" y="6485"/>
                  </a:lnTo>
                  <a:lnTo>
                    <a:pt x="66006" y="5928"/>
                  </a:lnTo>
                  <a:lnTo>
                    <a:pt x="66373" y="5385"/>
                  </a:lnTo>
                  <a:lnTo>
                    <a:pt x="66754" y="4872"/>
                  </a:lnTo>
                  <a:lnTo>
                    <a:pt x="67150" y="4387"/>
                  </a:lnTo>
                  <a:lnTo>
                    <a:pt x="67546" y="3933"/>
                  </a:lnTo>
                  <a:lnTo>
                    <a:pt x="67943" y="3507"/>
                  </a:lnTo>
                  <a:lnTo>
                    <a:pt x="68324" y="3096"/>
                  </a:lnTo>
                  <a:lnTo>
                    <a:pt x="68720" y="2730"/>
                  </a:lnTo>
                  <a:lnTo>
                    <a:pt x="69102" y="2377"/>
                  </a:lnTo>
                  <a:lnTo>
                    <a:pt x="69468" y="2040"/>
                  </a:lnTo>
                  <a:lnTo>
                    <a:pt x="69821" y="1747"/>
                  </a:lnTo>
                  <a:lnTo>
                    <a:pt x="70158" y="1468"/>
                  </a:lnTo>
                  <a:lnTo>
                    <a:pt x="70774" y="998"/>
                  </a:lnTo>
                  <a:lnTo>
                    <a:pt x="71302" y="646"/>
                  </a:lnTo>
                  <a:lnTo>
                    <a:pt x="71698" y="382"/>
                  </a:lnTo>
                  <a:lnTo>
                    <a:pt x="72036" y="177"/>
                  </a:lnTo>
                  <a:lnTo>
                    <a:pt x="72036" y="177"/>
                  </a:lnTo>
                  <a:lnTo>
                    <a:pt x="72461" y="133"/>
                  </a:lnTo>
                  <a:lnTo>
                    <a:pt x="72931" y="118"/>
                  </a:lnTo>
                  <a:lnTo>
                    <a:pt x="73518" y="103"/>
                  </a:lnTo>
                  <a:lnTo>
                    <a:pt x="73518" y="103"/>
                  </a:lnTo>
                  <a:lnTo>
                    <a:pt x="73899" y="103"/>
                  </a:lnTo>
                  <a:lnTo>
                    <a:pt x="74310" y="133"/>
                  </a:lnTo>
                  <a:lnTo>
                    <a:pt x="74735" y="162"/>
                  </a:lnTo>
                  <a:lnTo>
                    <a:pt x="75146" y="221"/>
                  </a:lnTo>
                  <a:lnTo>
                    <a:pt x="75542" y="294"/>
                  </a:lnTo>
                  <a:lnTo>
                    <a:pt x="75924" y="397"/>
                  </a:lnTo>
                  <a:lnTo>
                    <a:pt x="76115" y="456"/>
                  </a:lnTo>
                  <a:lnTo>
                    <a:pt x="76276" y="529"/>
                  </a:lnTo>
                  <a:lnTo>
                    <a:pt x="76437" y="602"/>
                  </a:lnTo>
                  <a:lnTo>
                    <a:pt x="76599" y="690"/>
                  </a:lnTo>
                  <a:lnTo>
                    <a:pt x="76731" y="778"/>
                  </a:lnTo>
                  <a:lnTo>
                    <a:pt x="76863" y="881"/>
                  </a:lnTo>
                  <a:lnTo>
                    <a:pt x="76965" y="998"/>
                  </a:lnTo>
                  <a:lnTo>
                    <a:pt x="77068" y="1116"/>
                  </a:lnTo>
                  <a:lnTo>
                    <a:pt x="77142" y="1248"/>
                  </a:lnTo>
                  <a:lnTo>
                    <a:pt x="77200" y="1394"/>
                  </a:lnTo>
                  <a:lnTo>
                    <a:pt x="77230" y="1541"/>
                  </a:lnTo>
                  <a:lnTo>
                    <a:pt x="77259" y="1717"/>
                  </a:lnTo>
                  <a:lnTo>
                    <a:pt x="77244" y="1893"/>
                  </a:lnTo>
                  <a:lnTo>
                    <a:pt x="77215" y="2069"/>
                  </a:lnTo>
                  <a:lnTo>
                    <a:pt x="77171" y="2275"/>
                  </a:lnTo>
                  <a:lnTo>
                    <a:pt x="77097" y="2495"/>
                  </a:lnTo>
                  <a:lnTo>
                    <a:pt x="76995" y="2715"/>
                  </a:lnTo>
                  <a:lnTo>
                    <a:pt x="76863" y="2964"/>
                  </a:lnTo>
                  <a:lnTo>
                    <a:pt x="76701" y="3214"/>
                  </a:lnTo>
                  <a:lnTo>
                    <a:pt x="76511" y="3478"/>
                  </a:lnTo>
                  <a:lnTo>
                    <a:pt x="76511" y="3478"/>
                  </a:lnTo>
                  <a:lnTo>
                    <a:pt x="76217" y="3889"/>
                  </a:lnTo>
                  <a:lnTo>
                    <a:pt x="75938" y="4299"/>
                  </a:lnTo>
                  <a:lnTo>
                    <a:pt x="75660" y="4725"/>
                  </a:lnTo>
                  <a:lnTo>
                    <a:pt x="75381" y="5180"/>
                  </a:lnTo>
                  <a:lnTo>
                    <a:pt x="75117" y="5634"/>
                  </a:lnTo>
                  <a:lnTo>
                    <a:pt x="74867" y="6104"/>
                  </a:lnTo>
                  <a:lnTo>
                    <a:pt x="74618" y="6588"/>
                  </a:lnTo>
                  <a:lnTo>
                    <a:pt x="74383" y="7072"/>
                  </a:lnTo>
                  <a:lnTo>
                    <a:pt x="74149" y="7571"/>
                  </a:lnTo>
                  <a:lnTo>
                    <a:pt x="73943" y="8070"/>
                  </a:lnTo>
                  <a:lnTo>
                    <a:pt x="73738" y="8583"/>
                  </a:lnTo>
                  <a:lnTo>
                    <a:pt x="73547" y="9097"/>
                  </a:lnTo>
                  <a:lnTo>
                    <a:pt x="73371" y="9610"/>
                  </a:lnTo>
                  <a:lnTo>
                    <a:pt x="73210" y="10139"/>
                  </a:lnTo>
                  <a:lnTo>
                    <a:pt x="73078" y="10652"/>
                  </a:lnTo>
                  <a:lnTo>
                    <a:pt x="72946" y="11166"/>
                  </a:lnTo>
                  <a:lnTo>
                    <a:pt x="72843" y="11694"/>
                  </a:lnTo>
                  <a:lnTo>
                    <a:pt x="72755" y="12207"/>
                  </a:lnTo>
                  <a:lnTo>
                    <a:pt x="72681" y="12706"/>
                  </a:lnTo>
                  <a:lnTo>
                    <a:pt x="72637" y="13220"/>
                  </a:lnTo>
                  <a:lnTo>
                    <a:pt x="72608" y="13704"/>
                  </a:lnTo>
                  <a:lnTo>
                    <a:pt x="72608" y="14202"/>
                  </a:lnTo>
                  <a:lnTo>
                    <a:pt x="72637" y="14672"/>
                  </a:lnTo>
                  <a:lnTo>
                    <a:pt x="72681" y="15141"/>
                  </a:lnTo>
                  <a:lnTo>
                    <a:pt x="72740" y="15596"/>
                  </a:lnTo>
                  <a:lnTo>
                    <a:pt x="72843" y="16051"/>
                  </a:lnTo>
                  <a:lnTo>
                    <a:pt x="72960" y="16477"/>
                  </a:lnTo>
                  <a:lnTo>
                    <a:pt x="73122" y="16887"/>
                  </a:lnTo>
                  <a:lnTo>
                    <a:pt x="73298" y="17283"/>
                  </a:lnTo>
                  <a:lnTo>
                    <a:pt x="73400" y="17474"/>
                  </a:lnTo>
                  <a:lnTo>
                    <a:pt x="73518" y="17665"/>
                  </a:lnTo>
                  <a:lnTo>
                    <a:pt x="73620" y="17841"/>
                  </a:lnTo>
                  <a:lnTo>
                    <a:pt x="73752" y="18017"/>
                  </a:lnTo>
                  <a:lnTo>
                    <a:pt x="73884" y="18193"/>
                  </a:lnTo>
                  <a:lnTo>
                    <a:pt x="74031" y="18369"/>
                  </a:lnTo>
                  <a:lnTo>
                    <a:pt x="74031" y="18369"/>
                  </a:lnTo>
                  <a:lnTo>
                    <a:pt x="74427" y="18839"/>
                  </a:lnTo>
                  <a:lnTo>
                    <a:pt x="74809" y="19337"/>
                  </a:lnTo>
                  <a:lnTo>
                    <a:pt x="75161" y="19866"/>
                  </a:lnTo>
                  <a:lnTo>
                    <a:pt x="75484" y="20408"/>
                  </a:lnTo>
                  <a:lnTo>
                    <a:pt x="75792" y="20951"/>
                  </a:lnTo>
                  <a:lnTo>
                    <a:pt x="76085" y="21523"/>
                  </a:lnTo>
                  <a:lnTo>
                    <a:pt x="76349" y="22096"/>
                  </a:lnTo>
                  <a:lnTo>
                    <a:pt x="76599" y="22697"/>
                  </a:lnTo>
                  <a:lnTo>
                    <a:pt x="76819" y="23284"/>
                  </a:lnTo>
                  <a:lnTo>
                    <a:pt x="77009" y="23900"/>
                  </a:lnTo>
                  <a:lnTo>
                    <a:pt x="77200" y="24502"/>
                  </a:lnTo>
                  <a:lnTo>
                    <a:pt x="77347" y="25118"/>
                  </a:lnTo>
                  <a:lnTo>
                    <a:pt x="77494" y="25734"/>
                  </a:lnTo>
                  <a:lnTo>
                    <a:pt x="77596" y="26350"/>
                  </a:lnTo>
                  <a:lnTo>
                    <a:pt x="77699" y="26967"/>
                  </a:lnTo>
                  <a:lnTo>
                    <a:pt x="77772" y="27568"/>
                  </a:lnTo>
                  <a:lnTo>
                    <a:pt x="77816" y="28170"/>
                  </a:lnTo>
                  <a:lnTo>
                    <a:pt x="77860" y="28756"/>
                  </a:lnTo>
                  <a:lnTo>
                    <a:pt x="77860" y="29343"/>
                  </a:lnTo>
                  <a:lnTo>
                    <a:pt x="77860" y="29915"/>
                  </a:lnTo>
                  <a:lnTo>
                    <a:pt x="77831" y="30473"/>
                  </a:lnTo>
                  <a:lnTo>
                    <a:pt x="77787" y="31030"/>
                  </a:lnTo>
                  <a:lnTo>
                    <a:pt x="77714" y="31544"/>
                  </a:lnTo>
                  <a:lnTo>
                    <a:pt x="77626" y="32057"/>
                  </a:lnTo>
                  <a:lnTo>
                    <a:pt x="77523" y="32542"/>
                  </a:lnTo>
                  <a:lnTo>
                    <a:pt x="77406" y="33011"/>
                  </a:lnTo>
                  <a:lnTo>
                    <a:pt x="77259" y="33451"/>
                  </a:lnTo>
                  <a:lnTo>
                    <a:pt x="77097" y="33877"/>
                  </a:lnTo>
                  <a:lnTo>
                    <a:pt x="76921" y="34258"/>
                  </a:lnTo>
                  <a:lnTo>
                    <a:pt x="76716" y="34625"/>
                  </a:lnTo>
                  <a:lnTo>
                    <a:pt x="76496" y="34948"/>
                  </a:lnTo>
                  <a:lnTo>
                    <a:pt x="76379" y="35094"/>
                  </a:lnTo>
                  <a:lnTo>
                    <a:pt x="76261" y="35241"/>
                  </a:lnTo>
                  <a:lnTo>
                    <a:pt x="76261" y="35241"/>
                  </a:lnTo>
                  <a:lnTo>
                    <a:pt x="77435" y="36430"/>
                  </a:lnTo>
                  <a:lnTo>
                    <a:pt x="78726" y="37750"/>
                  </a:lnTo>
                  <a:lnTo>
                    <a:pt x="80340" y="39408"/>
                  </a:lnTo>
                  <a:lnTo>
                    <a:pt x="82144" y="41286"/>
                  </a:lnTo>
                  <a:lnTo>
                    <a:pt x="84022" y="43266"/>
                  </a:lnTo>
                  <a:lnTo>
                    <a:pt x="85871" y="45232"/>
                  </a:lnTo>
                  <a:lnTo>
                    <a:pt x="86751" y="46186"/>
                  </a:lnTo>
                  <a:lnTo>
                    <a:pt x="87558" y="47096"/>
                  </a:lnTo>
                  <a:lnTo>
                    <a:pt x="87558" y="47096"/>
                  </a:lnTo>
                  <a:lnTo>
                    <a:pt x="85930" y="48475"/>
                  </a:lnTo>
                  <a:lnTo>
                    <a:pt x="84418" y="49766"/>
                  </a:lnTo>
                  <a:lnTo>
                    <a:pt x="83039" y="50969"/>
                  </a:lnTo>
                  <a:lnTo>
                    <a:pt x="81763" y="52098"/>
                  </a:lnTo>
                  <a:lnTo>
                    <a:pt x="80604" y="53140"/>
                  </a:lnTo>
                  <a:lnTo>
                    <a:pt x="79562" y="54094"/>
                  </a:lnTo>
                  <a:lnTo>
                    <a:pt x="78623" y="54959"/>
                  </a:lnTo>
                  <a:lnTo>
                    <a:pt x="77802" y="55737"/>
                  </a:lnTo>
                  <a:lnTo>
                    <a:pt x="76452" y="57028"/>
                  </a:lnTo>
                  <a:lnTo>
                    <a:pt x="75528" y="57952"/>
                  </a:lnTo>
                  <a:lnTo>
                    <a:pt x="74970" y="58524"/>
                  </a:lnTo>
                  <a:lnTo>
                    <a:pt x="74794" y="58715"/>
                  </a:lnTo>
                  <a:lnTo>
                    <a:pt x="74794" y="58715"/>
                  </a:lnTo>
                  <a:lnTo>
                    <a:pt x="73840" y="57351"/>
                  </a:lnTo>
                  <a:lnTo>
                    <a:pt x="72857" y="56016"/>
                  </a:lnTo>
                  <a:lnTo>
                    <a:pt x="71875" y="54695"/>
                  </a:lnTo>
                  <a:lnTo>
                    <a:pt x="70877" y="53404"/>
                  </a:lnTo>
                  <a:lnTo>
                    <a:pt x="69879" y="52142"/>
                  </a:lnTo>
                  <a:lnTo>
                    <a:pt x="68867" y="50881"/>
                  </a:lnTo>
                  <a:lnTo>
                    <a:pt x="67840" y="49663"/>
                  </a:lnTo>
                  <a:lnTo>
                    <a:pt x="66813" y="48460"/>
                  </a:lnTo>
                  <a:lnTo>
                    <a:pt x="65771" y="47272"/>
                  </a:lnTo>
                  <a:lnTo>
                    <a:pt x="64730" y="46113"/>
                  </a:lnTo>
                  <a:lnTo>
                    <a:pt x="63688" y="44968"/>
                  </a:lnTo>
                  <a:lnTo>
                    <a:pt x="62632" y="43853"/>
                  </a:lnTo>
                  <a:lnTo>
                    <a:pt x="61575" y="42753"/>
                  </a:lnTo>
                  <a:lnTo>
                    <a:pt x="60519" y="41682"/>
                  </a:lnTo>
                  <a:lnTo>
                    <a:pt x="59463" y="40625"/>
                  </a:lnTo>
                  <a:lnTo>
                    <a:pt x="58392" y="39584"/>
                  </a:lnTo>
                  <a:lnTo>
                    <a:pt x="57335" y="38572"/>
                  </a:lnTo>
                  <a:lnTo>
                    <a:pt x="56264" y="37574"/>
                  </a:lnTo>
                  <a:lnTo>
                    <a:pt x="55208" y="36606"/>
                  </a:lnTo>
                  <a:lnTo>
                    <a:pt x="54137" y="35652"/>
                  </a:lnTo>
                  <a:lnTo>
                    <a:pt x="53081" y="34713"/>
                  </a:lnTo>
                  <a:lnTo>
                    <a:pt x="52010" y="33803"/>
                  </a:lnTo>
                  <a:lnTo>
                    <a:pt x="50953" y="32908"/>
                  </a:lnTo>
                  <a:lnTo>
                    <a:pt x="49912" y="32028"/>
                  </a:lnTo>
                  <a:lnTo>
                    <a:pt x="48855" y="31177"/>
                  </a:lnTo>
                  <a:lnTo>
                    <a:pt x="47814" y="30341"/>
                  </a:lnTo>
                  <a:lnTo>
                    <a:pt x="46772" y="29519"/>
                  </a:lnTo>
                  <a:lnTo>
                    <a:pt x="45745" y="28727"/>
                  </a:lnTo>
                  <a:lnTo>
                    <a:pt x="44718" y="27949"/>
                  </a:lnTo>
                  <a:lnTo>
                    <a:pt x="43691" y="27187"/>
                  </a:lnTo>
                  <a:lnTo>
                    <a:pt x="42693" y="26453"/>
                  </a:lnTo>
                  <a:lnTo>
                    <a:pt x="41696" y="25734"/>
                  </a:lnTo>
                  <a:lnTo>
                    <a:pt x="40698" y="25030"/>
                  </a:lnTo>
                  <a:lnTo>
                    <a:pt x="39715" y="24355"/>
                  </a:lnTo>
                  <a:lnTo>
                    <a:pt x="37793" y="23035"/>
                  </a:lnTo>
                  <a:lnTo>
                    <a:pt x="35915" y="21802"/>
                  </a:lnTo>
                  <a:lnTo>
                    <a:pt x="34111" y="20629"/>
                  </a:lnTo>
                  <a:lnTo>
                    <a:pt x="32350" y="19528"/>
                  </a:lnTo>
                  <a:lnTo>
                    <a:pt x="30663" y="18501"/>
                  </a:lnTo>
                  <a:lnTo>
                    <a:pt x="29034" y="17548"/>
                  </a:lnTo>
                  <a:lnTo>
                    <a:pt x="27494" y="16653"/>
                  </a:lnTo>
                  <a:lnTo>
                    <a:pt x="26042" y="15831"/>
                  </a:lnTo>
                  <a:lnTo>
                    <a:pt x="24677" y="15068"/>
                  </a:lnTo>
                  <a:lnTo>
                    <a:pt x="23401" y="14364"/>
                  </a:lnTo>
                  <a:lnTo>
                    <a:pt x="22227" y="13733"/>
                  </a:lnTo>
                  <a:lnTo>
                    <a:pt x="20202" y="12662"/>
                  </a:lnTo>
                  <a:lnTo>
                    <a:pt x="18647" y="11826"/>
                  </a:lnTo>
                  <a:lnTo>
                    <a:pt x="18647" y="11826"/>
                  </a:lnTo>
                  <a:lnTo>
                    <a:pt x="17283" y="11092"/>
                  </a:lnTo>
                  <a:lnTo>
                    <a:pt x="15830" y="10344"/>
                  </a:lnTo>
                  <a:lnTo>
                    <a:pt x="14334" y="9581"/>
                  </a:lnTo>
                  <a:lnTo>
                    <a:pt x="12779" y="8818"/>
                  </a:lnTo>
                  <a:lnTo>
                    <a:pt x="11224" y="8070"/>
                  </a:lnTo>
                  <a:lnTo>
                    <a:pt x="9668" y="7322"/>
                  </a:lnTo>
                  <a:lnTo>
                    <a:pt x="6705" y="5928"/>
                  </a:lnTo>
                  <a:lnTo>
                    <a:pt x="4049" y="4710"/>
                  </a:lnTo>
                  <a:lnTo>
                    <a:pt x="1937" y="3757"/>
                  </a:lnTo>
                  <a:lnTo>
                    <a:pt x="0" y="2891"/>
                  </a:lnTo>
                  <a:lnTo>
                    <a:pt x="0" y="2891"/>
                  </a:lnTo>
                  <a:lnTo>
                    <a:pt x="59" y="2715"/>
                  </a:lnTo>
                  <a:lnTo>
                    <a:pt x="132" y="2539"/>
                  </a:lnTo>
                  <a:lnTo>
                    <a:pt x="205" y="2363"/>
                  </a:lnTo>
                  <a:lnTo>
                    <a:pt x="279" y="2187"/>
                  </a:lnTo>
                  <a:lnTo>
                    <a:pt x="381" y="2040"/>
                  </a:lnTo>
                  <a:lnTo>
                    <a:pt x="484" y="1879"/>
                  </a:lnTo>
                  <a:lnTo>
                    <a:pt x="587" y="1732"/>
                  </a:lnTo>
                  <a:lnTo>
                    <a:pt x="704" y="1600"/>
                  </a:lnTo>
                  <a:lnTo>
                    <a:pt x="836" y="1453"/>
                  </a:lnTo>
                  <a:lnTo>
                    <a:pt x="968" y="1336"/>
                  </a:lnTo>
                  <a:lnTo>
                    <a:pt x="1100" y="1204"/>
                  </a:lnTo>
                  <a:lnTo>
                    <a:pt x="1262" y="1086"/>
                  </a:lnTo>
                  <a:lnTo>
                    <a:pt x="1408" y="984"/>
                  </a:lnTo>
                  <a:lnTo>
                    <a:pt x="1585" y="881"/>
                  </a:lnTo>
                  <a:lnTo>
                    <a:pt x="1937" y="690"/>
                  </a:lnTo>
                  <a:lnTo>
                    <a:pt x="2303" y="529"/>
                  </a:lnTo>
                  <a:lnTo>
                    <a:pt x="2714" y="382"/>
                  </a:lnTo>
                  <a:lnTo>
                    <a:pt x="3154" y="265"/>
                  </a:lnTo>
                  <a:lnTo>
                    <a:pt x="3624" y="162"/>
                  </a:lnTo>
                  <a:lnTo>
                    <a:pt x="4108" y="89"/>
                  </a:lnTo>
                  <a:lnTo>
                    <a:pt x="4621" y="30"/>
                  </a:lnTo>
                  <a:lnTo>
                    <a:pt x="5164" y="1"/>
                  </a:lnTo>
                  <a:lnTo>
                    <a:pt x="57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33;p26">
              <a:extLst>
                <a:ext uri="{FF2B5EF4-FFF2-40B4-BE49-F238E27FC236}">
                  <a16:creationId xmlns:a16="http://schemas.microsoft.com/office/drawing/2014/main" id="{F92FE07E-92C3-474F-9C0C-49B16B6E95A8}"/>
                </a:ext>
              </a:extLst>
            </p:cNvPr>
            <p:cNvSpPr/>
            <p:nvPr/>
          </p:nvSpPr>
          <p:spPr>
            <a:xfrm>
              <a:off x="1381150" y="1995375"/>
              <a:ext cx="2234100" cy="1512250"/>
            </a:xfrm>
            <a:custGeom>
              <a:avLst/>
              <a:gdLst/>
              <a:ahLst/>
              <a:cxnLst/>
              <a:rect l="l" t="t" r="r" b="b"/>
              <a:pathLst>
                <a:path w="89364" h="60490" fill="none" extrusionOk="0">
                  <a:moveTo>
                    <a:pt x="6558" y="0"/>
                  </a:moveTo>
                  <a:lnTo>
                    <a:pt x="6558" y="0"/>
                  </a:lnTo>
                  <a:lnTo>
                    <a:pt x="5942" y="15"/>
                  </a:lnTo>
                  <a:lnTo>
                    <a:pt x="5355" y="44"/>
                  </a:lnTo>
                  <a:lnTo>
                    <a:pt x="4798" y="103"/>
                  </a:lnTo>
                  <a:lnTo>
                    <a:pt x="4270" y="191"/>
                  </a:lnTo>
                  <a:lnTo>
                    <a:pt x="3771" y="294"/>
                  </a:lnTo>
                  <a:lnTo>
                    <a:pt x="3301" y="426"/>
                  </a:lnTo>
                  <a:lnTo>
                    <a:pt x="2861" y="587"/>
                  </a:lnTo>
                  <a:lnTo>
                    <a:pt x="2451" y="763"/>
                  </a:lnTo>
                  <a:lnTo>
                    <a:pt x="2451" y="763"/>
                  </a:lnTo>
                  <a:lnTo>
                    <a:pt x="2230" y="880"/>
                  </a:lnTo>
                  <a:lnTo>
                    <a:pt x="2025" y="998"/>
                  </a:lnTo>
                  <a:lnTo>
                    <a:pt x="1834" y="1115"/>
                  </a:lnTo>
                  <a:lnTo>
                    <a:pt x="1644" y="1247"/>
                  </a:lnTo>
                  <a:lnTo>
                    <a:pt x="1468" y="1394"/>
                  </a:lnTo>
                  <a:lnTo>
                    <a:pt x="1306" y="1541"/>
                  </a:lnTo>
                  <a:lnTo>
                    <a:pt x="1145" y="1702"/>
                  </a:lnTo>
                  <a:lnTo>
                    <a:pt x="998" y="1863"/>
                  </a:lnTo>
                  <a:lnTo>
                    <a:pt x="851" y="2025"/>
                  </a:lnTo>
                  <a:lnTo>
                    <a:pt x="719" y="2201"/>
                  </a:lnTo>
                  <a:lnTo>
                    <a:pt x="602" y="2377"/>
                  </a:lnTo>
                  <a:lnTo>
                    <a:pt x="499" y="2568"/>
                  </a:lnTo>
                  <a:lnTo>
                    <a:pt x="397" y="2773"/>
                  </a:lnTo>
                  <a:lnTo>
                    <a:pt x="309" y="2978"/>
                  </a:lnTo>
                  <a:lnTo>
                    <a:pt x="235" y="3184"/>
                  </a:lnTo>
                  <a:lnTo>
                    <a:pt x="162" y="3404"/>
                  </a:lnTo>
                  <a:lnTo>
                    <a:pt x="0" y="3976"/>
                  </a:lnTo>
                  <a:lnTo>
                    <a:pt x="543" y="4211"/>
                  </a:lnTo>
                  <a:lnTo>
                    <a:pt x="543" y="4211"/>
                  </a:lnTo>
                  <a:lnTo>
                    <a:pt x="2539" y="5091"/>
                  </a:lnTo>
                  <a:lnTo>
                    <a:pt x="4666" y="6059"/>
                  </a:lnTo>
                  <a:lnTo>
                    <a:pt x="7307" y="7277"/>
                  </a:lnTo>
                  <a:lnTo>
                    <a:pt x="10256" y="8656"/>
                  </a:lnTo>
                  <a:lnTo>
                    <a:pt x="11796" y="9390"/>
                  </a:lnTo>
                  <a:lnTo>
                    <a:pt x="13351" y="10138"/>
                  </a:lnTo>
                  <a:lnTo>
                    <a:pt x="14877" y="10901"/>
                  </a:lnTo>
                  <a:lnTo>
                    <a:pt x="16374" y="11649"/>
                  </a:lnTo>
                  <a:lnTo>
                    <a:pt x="17797" y="12397"/>
                  </a:lnTo>
                  <a:lnTo>
                    <a:pt x="19146" y="13116"/>
                  </a:lnTo>
                  <a:lnTo>
                    <a:pt x="19146" y="13116"/>
                  </a:lnTo>
                  <a:lnTo>
                    <a:pt x="20980" y="14099"/>
                  </a:lnTo>
                  <a:lnTo>
                    <a:pt x="20980" y="14099"/>
                  </a:lnTo>
                  <a:lnTo>
                    <a:pt x="22932" y="15141"/>
                  </a:lnTo>
                  <a:lnTo>
                    <a:pt x="25220" y="16373"/>
                  </a:lnTo>
                  <a:lnTo>
                    <a:pt x="26482" y="17078"/>
                  </a:lnTo>
                  <a:lnTo>
                    <a:pt x="27817" y="17840"/>
                  </a:lnTo>
                  <a:lnTo>
                    <a:pt x="29226" y="18647"/>
                  </a:lnTo>
                  <a:lnTo>
                    <a:pt x="30707" y="19528"/>
                  </a:lnTo>
                  <a:lnTo>
                    <a:pt x="32248" y="20452"/>
                  </a:lnTo>
                  <a:lnTo>
                    <a:pt x="33847" y="21435"/>
                  </a:lnTo>
                  <a:lnTo>
                    <a:pt x="35490" y="22491"/>
                  </a:lnTo>
                  <a:lnTo>
                    <a:pt x="37192" y="23592"/>
                  </a:lnTo>
                  <a:lnTo>
                    <a:pt x="38938" y="24765"/>
                  </a:lnTo>
                  <a:lnTo>
                    <a:pt x="40728" y="25998"/>
                  </a:lnTo>
                  <a:lnTo>
                    <a:pt x="42562" y="27303"/>
                  </a:lnTo>
                  <a:lnTo>
                    <a:pt x="44425" y="28653"/>
                  </a:lnTo>
                  <a:lnTo>
                    <a:pt x="44425" y="28653"/>
                  </a:lnTo>
                  <a:lnTo>
                    <a:pt x="45569" y="29519"/>
                  </a:lnTo>
                  <a:lnTo>
                    <a:pt x="46699" y="30384"/>
                  </a:lnTo>
                  <a:lnTo>
                    <a:pt x="47829" y="31265"/>
                  </a:lnTo>
                  <a:lnTo>
                    <a:pt x="48929" y="32145"/>
                  </a:lnTo>
                  <a:lnTo>
                    <a:pt x="50029" y="33040"/>
                  </a:lnTo>
                  <a:lnTo>
                    <a:pt x="51115" y="33935"/>
                  </a:lnTo>
                  <a:lnTo>
                    <a:pt x="52201" y="34830"/>
                  </a:lnTo>
                  <a:lnTo>
                    <a:pt x="53257" y="35754"/>
                  </a:lnTo>
                  <a:lnTo>
                    <a:pt x="54313" y="36664"/>
                  </a:lnTo>
                  <a:lnTo>
                    <a:pt x="55355" y="37603"/>
                  </a:lnTo>
                  <a:lnTo>
                    <a:pt x="56382" y="38527"/>
                  </a:lnTo>
                  <a:lnTo>
                    <a:pt x="57394" y="39481"/>
                  </a:lnTo>
                  <a:lnTo>
                    <a:pt x="58392" y="40420"/>
                  </a:lnTo>
                  <a:lnTo>
                    <a:pt x="59390" y="41388"/>
                  </a:lnTo>
                  <a:lnTo>
                    <a:pt x="60358" y="42341"/>
                  </a:lnTo>
                  <a:lnTo>
                    <a:pt x="61326" y="43324"/>
                  </a:lnTo>
                  <a:lnTo>
                    <a:pt x="62280" y="44293"/>
                  </a:lnTo>
                  <a:lnTo>
                    <a:pt x="63219" y="45290"/>
                  </a:lnTo>
                  <a:lnTo>
                    <a:pt x="64158" y="46273"/>
                  </a:lnTo>
                  <a:lnTo>
                    <a:pt x="65067" y="47271"/>
                  </a:lnTo>
                  <a:lnTo>
                    <a:pt x="65977" y="48283"/>
                  </a:lnTo>
                  <a:lnTo>
                    <a:pt x="66857" y="49296"/>
                  </a:lnTo>
                  <a:lnTo>
                    <a:pt x="67738" y="50323"/>
                  </a:lnTo>
                  <a:lnTo>
                    <a:pt x="68603" y="51335"/>
                  </a:lnTo>
                  <a:lnTo>
                    <a:pt x="69454" y="52377"/>
                  </a:lnTo>
                  <a:lnTo>
                    <a:pt x="70290" y="53418"/>
                  </a:lnTo>
                  <a:lnTo>
                    <a:pt x="71127" y="54460"/>
                  </a:lnTo>
                  <a:lnTo>
                    <a:pt x="71934" y="55516"/>
                  </a:lnTo>
                  <a:lnTo>
                    <a:pt x="72741" y="56573"/>
                  </a:lnTo>
                  <a:lnTo>
                    <a:pt x="73533" y="57644"/>
                  </a:lnTo>
                  <a:lnTo>
                    <a:pt x="74296" y="58715"/>
                  </a:lnTo>
                  <a:lnTo>
                    <a:pt x="75059" y="59786"/>
                  </a:lnTo>
                  <a:lnTo>
                    <a:pt x="75543" y="60490"/>
                  </a:lnTo>
                  <a:lnTo>
                    <a:pt x="76115" y="59859"/>
                  </a:lnTo>
                  <a:lnTo>
                    <a:pt x="76115" y="59859"/>
                  </a:lnTo>
                  <a:lnTo>
                    <a:pt x="76320" y="59654"/>
                  </a:lnTo>
                  <a:lnTo>
                    <a:pt x="76878" y="59081"/>
                  </a:lnTo>
                  <a:lnTo>
                    <a:pt x="77817" y="58157"/>
                  </a:lnTo>
                  <a:lnTo>
                    <a:pt x="79152" y="56866"/>
                  </a:lnTo>
                  <a:lnTo>
                    <a:pt x="79988" y="56088"/>
                  </a:lnTo>
                  <a:lnTo>
                    <a:pt x="80912" y="55223"/>
                  </a:lnTo>
                  <a:lnTo>
                    <a:pt x="81954" y="54269"/>
                  </a:lnTo>
                  <a:lnTo>
                    <a:pt x="83098" y="53242"/>
                  </a:lnTo>
                  <a:lnTo>
                    <a:pt x="84360" y="52127"/>
                  </a:lnTo>
                  <a:lnTo>
                    <a:pt x="85725" y="50939"/>
                  </a:lnTo>
                  <a:lnTo>
                    <a:pt x="87221" y="49662"/>
                  </a:lnTo>
                  <a:lnTo>
                    <a:pt x="88820" y="48298"/>
                  </a:lnTo>
                  <a:lnTo>
                    <a:pt x="89363" y="47843"/>
                  </a:lnTo>
                  <a:lnTo>
                    <a:pt x="88894" y="47330"/>
                  </a:lnTo>
                  <a:lnTo>
                    <a:pt x="88894" y="47330"/>
                  </a:lnTo>
                  <a:lnTo>
                    <a:pt x="87456" y="45745"/>
                  </a:lnTo>
                  <a:lnTo>
                    <a:pt x="85901" y="44073"/>
                  </a:lnTo>
                  <a:lnTo>
                    <a:pt x="84287" y="42371"/>
                  </a:lnTo>
                  <a:lnTo>
                    <a:pt x="82688" y="40698"/>
                  </a:lnTo>
                  <a:lnTo>
                    <a:pt x="79856" y="37779"/>
                  </a:lnTo>
                  <a:lnTo>
                    <a:pt x="77993" y="35871"/>
                  </a:lnTo>
                  <a:lnTo>
                    <a:pt x="77993" y="35871"/>
                  </a:lnTo>
                  <a:lnTo>
                    <a:pt x="78169" y="35563"/>
                  </a:lnTo>
                  <a:lnTo>
                    <a:pt x="78345" y="35241"/>
                  </a:lnTo>
                  <a:lnTo>
                    <a:pt x="78506" y="34903"/>
                  </a:lnTo>
                  <a:lnTo>
                    <a:pt x="78668" y="34536"/>
                  </a:lnTo>
                  <a:lnTo>
                    <a:pt x="78800" y="34140"/>
                  </a:lnTo>
                  <a:lnTo>
                    <a:pt x="78917" y="33744"/>
                  </a:lnTo>
                  <a:lnTo>
                    <a:pt x="79035" y="33319"/>
                  </a:lnTo>
                  <a:lnTo>
                    <a:pt x="79123" y="32878"/>
                  </a:lnTo>
                  <a:lnTo>
                    <a:pt x="79123" y="32878"/>
                  </a:lnTo>
                  <a:lnTo>
                    <a:pt x="79211" y="32336"/>
                  </a:lnTo>
                  <a:lnTo>
                    <a:pt x="79284" y="31793"/>
                  </a:lnTo>
                  <a:lnTo>
                    <a:pt x="79328" y="31221"/>
                  </a:lnTo>
                  <a:lnTo>
                    <a:pt x="79357" y="30634"/>
                  </a:lnTo>
                  <a:lnTo>
                    <a:pt x="79372" y="30032"/>
                  </a:lnTo>
                  <a:lnTo>
                    <a:pt x="79357" y="29431"/>
                  </a:lnTo>
                  <a:lnTo>
                    <a:pt x="79328" y="28815"/>
                  </a:lnTo>
                  <a:lnTo>
                    <a:pt x="79269" y="28184"/>
                  </a:lnTo>
                  <a:lnTo>
                    <a:pt x="79269" y="28184"/>
                  </a:lnTo>
                  <a:lnTo>
                    <a:pt x="79196" y="27538"/>
                  </a:lnTo>
                  <a:lnTo>
                    <a:pt x="79093" y="26893"/>
                  </a:lnTo>
                  <a:lnTo>
                    <a:pt x="78961" y="26247"/>
                  </a:lnTo>
                  <a:lnTo>
                    <a:pt x="78829" y="25602"/>
                  </a:lnTo>
                  <a:lnTo>
                    <a:pt x="78653" y="24971"/>
                  </a:lnTo>
                  <a:lnTo>
                    <a:pt x="78477" y="24340"/>
                  </a:lnTo>
                  <a:lnTo>
                    <a:pt x="78272" y="23738"/>
                  </a:lnTo>
                  <a:lnTo>
                    <a:pt x="78052" y="23137"/>
                  </a:lnTo>
                  <a:lnTo>
                    <a:pt x="78052" y="23137"/>
                  </a:lnTo>
                  <a:lnTo>
                    <a:pt x="77787" y="22491"/>
                  </a:lnTo>
                  <a:lnTo>
                    <a:pt x="77494" y="21860"/>
                  </a:lnTo>
                  <a:lnTo>
                    <a:pt x="77186" y="21259"/>
                  </a:lnTo>
                  <a:lnTo>
                    <a:pt x="76863" y="20687"/>
                  </a:lnTo>
                  <a:lnTo>
                    <a:pt x="76511" y="20129"/>
                  </a:lnTo>
                  <a:lnTo>
                    <a:pt x="76144" y="19586"/>
                  </a:lnTo>
                  <a:lnTo>
                    <a:pt x="75763" y="19087"/>
                  </a:lnTo>
                  <a:lnTo>
                    <a:pt x="75352" y="18603"/>
                  </a:lnTo>
                  <a:lnTo>
                    <a:pt x="75352" y="18603"/>
                  </a:lnTo>
                  <a:lnTo>
                    <a:pt x="75132" y="18325"/>
                  </a:lnTo>
                  <a:lnTo>
                    <a:pt x="74927" y="18016"/>
                  </a:lnTo>
                  <a:lnTo>
                    <a:pt x="74736" y="17694"/>
                  </a:lnTo>
                  <a:lnTo>
                    <a:pt x="74574" y="17342"/>
                  </a:lnTo>
                  <a:lnTo>
                    <a:pt x="74442" y="16975"/>
                  </a:lnTo>
                  <a:lnTo>
                    <a:pt x="74325" y="16579"/>
                  </a:lnTo>
                  <a:lnTo>
                    <a:pt x="74237" y="16183"/>
                  </a:lnTo>
                  <a:lnTo>
                    <a:pt x="74178" y="15757"/>
                  </a:lnTo>
                  <a:lnTo>
                    <a:pt x="74178" y="15757"/>
                  </a:lnTo>
                  <a:lnTo>
                    <a:pt x="74134" y="15332"/>
                  </a:lnTo>
                  <a:lnTo>
                    <a:pt x="74120" y="14891"/>
                  </a:lnTo>
                  <a:lnTo>
                    <a:pt x="74120" y="14451"/>
                  </a:lnTo>
                  <a:lnTo>
                    <a:pt x="74134" y="13982"/>
                  </a:lnTo>
                  <a:lnTo>
                    <a:pt x="74178" y="13512"/>
                  </a:lnTo>
                  <a:lnTo>
                    <a:pt x="74237" y="13028"/>
                  </a:lnTo>
                  <a:lnTo>
                    <a:pt x="74325" y="12515"/>
                  </a:lnTo>
                  <a:lnTo>
                    <a:pt x="74428" y="12001"/>
                  </a:lnTo>
                  <a:lnTo>
                    <a:pt x="74428" y="12001"/>
                  </a:lnTo>
                  <a:lnTo>
                    <a:pt x="74545" y="11532"/>
                  </a:lnTo>
                  <a:lnTo>
                    <a:pt x="74677" y="11048"/>
                  </a:lnTo>
                  <a:lnTo>
                    <a:pt x="74824" y="10578"/>
                  </a:lnTo>
                  <a:lnTo>
                    <a:pt x="74985" y="10079"/>
                  </a:lnTo>
                  <a:lnTo>
                    <a:pt x="75161" y="9595"/>
                  </a:lnTo>
                  <a:lnTo>
                    <a:pt x="75352" y="9111"/>
                  </a:lnTo>
                  <a:lnTo>
                    <a:pt x="75557" y="8627"/>
                  </a:lnTo>
                  <a:lnTo>
                    <a:pt x="75763" y="8157"/>
                  </a:lnTo>
                  <a:lnTo>
                    <a:pt x="75998" y="7673"/>
                  </a:lnTo>
                  <a:lnTo>
                    <a:pt x="76232" y="7204"/>
                  </a:lnTo>
                  <a:lnTo>
                    <a:pt x="76482" y="6749"/>
                  </a:lnTo>
                  <a:lnTo>
                    <a:pt x="76746" y="6294"/>
                  </a:lnTo>
                  <a:lnTo>
                    <a:pt x="77010" y="5839"/>
                  </a:lnTo>
                  <a:lnTo>
                    <a:pt x="77289" y="5414"/>
                  </a:lnTo>
                  <a:lnTo>
                    <a:pt x="77582" y="4988"/>
                  </a:lnTo>
                  <a:lnTo>
                    <a:pt x="77875" y="4578"/>
                  </a:lnTo>
                  <a:lnTo>
                    <a:pt x="77875" y="4578"/>
                  </a:lnTo>
                  <a:lnTo>
                    <a:pt x="78037" y="4372"/>
                  </a:lnTo>
                  <a:lnTo>
                    <a:pt x="78169" y="4152"/>
                  </a:lnTo>
                  <a:lnTo>
                    <a:pt x="78301" y="3947"/>
                  </a:lnTo>
                  <a:lnTo>
                    <a:pt x="78404" y="3741"/>
                  </a:lnTo>
                  <a:lnTo>
                    <a:pt x="78506" y="3551"/>
                  </a:lnTo>
                  <a:lnTo>
                    <a:pt x="78580" y="3345"/>
                  </a:lnTo>
                  <a:lnTo>
                    <a:pt x="78638" y="3154"/>
                  </a:lnTo>
                  <a:lnTo>
                    <a:pt x="78697" y="2978"/>
                  </a:lnTo>
                  <a:lnTo>
                    <a:pt x="78726" y="2788"/>
                  </a:lnTo>
                  <a:lnTo>
                    <a:pt x="78756" y="2612"/>
                  </a:lnTo>
                  <a:lnTo>
                    <a:pt x="78756" y="2436"/>
                  </a:lnTo>
                  <a:lnTo>
                    <a:pt x="78756" y="2260"/>
                  </a:lnTo>
                  <a:lnTo>
                    <a:pt x="78726" y="2098"/>
                  </a:lnTo>
                  <a:lnTo>
                    <a:pt x="78682" y="1937"/>
                  </a:lnTo>
                  <a:lnTo>
                    <a:pt x="78638" y="1775"/>
                  </a:lnTo>
                  <a:lnTo>
                    <a:pt x="78565" y="1629"/>
                  </a:lnTo>
                  <a:lnTo>
                    <a:pt x="78565" y="1629"/>
                  </a:lnTo>
                  <a:lnTo>
                    <a:pt x="78462" y="1438"/>
                  </a:lnTo>
                  <a:lnTo>
                    <a:pt x="78330" y="1277"/>
                  </a:lnTo>
                  <a:lnTo>
                    <a:pt x="78184" y="1115"/>
                  </a:lnTo>
                  <a:lnTo>
                    <a:pt x="78022" y="968"/>
                  </a:lnTo>
                  <a:lnTo>
                    <a:pt x="77831" y="822"/>
                  </a:lnTo>
                  <a:lnTo>
                    <a:pt x="77611" y="704"/>
                  </a:lnTo>
                  <a:lnTo>
                    <a:pt x="77377" y="587"/>
                  </a:lnTo>
                  <a:lnTo>
                    <a:pt x="77127" y="484"/>
                  </a:lnTo>
                  <a:lnTo>
                    <a:pt x="76848" y="396"/>
                  </a:lnTo>
                  <a:lnTo>
                    <a:pt x="76555" y="323"/>
                  </a:lnTo>
                  <a:lnTo>
                    <a:pt x="76232" y="264"/>
                  </a:lnTo>
                  <a:lnTo>
                    <a:pt x="75895" y="206"/>
                  </a:lnTo>
                  <a:lnTo>
                    <a:pt x="75543" y="162"/>
                  </a:lnTo>
                  <a:lnTo>
                    <a:pt x="75161" y="132"/>
                  </a:lnTo>
                  <a:lnTo>
                    <a:pt x="74750" y="118"/>
                  </a:lnTo>
                  <a:lnTo>
                    <a:pt x="74340" y="118"/>
                  </a:lnTo>
                  <a:lnTo>
                    <a:pt x="74340" y="118"/>
                  </a:lnTo>
                  <a:lnTo>
                    <a:pt x="73738" y="118"/>
                  </a:lnTo>
                  <a:lnTo>
                    <a:pt x="73254" y="147"/>
                  </a:lnTo>
                  <a:lnTo>
                    <a:pt x="72785" y="191"/>
                  </a:lnTo>
                  <a:lnTo>
                    <a:pt x="72653" y="206"/>
                  </a:lnTo>
                  <a:lnTo>
                    <a:pt x="72535" y="264"/>
                  </a:lnTo>
                  <a:lnTo>
                    <a:pt x="72535" y="264"/>
                  </a:lnTo>
                  <a:lnTo>
                    <a:pt x="72418" y="338"/>
                  </a:lnTo>
                  <a:lnTo>
                    <a:pt x="72139" y="514"/>
                  </a:lnTo>
                  <a:lnTo>
                    <a:pt x="71714" y="778"/>
                  </a:lnTo>
                  <a:lnTo>
                    <a:pt x="71171" y="1159"/>
                  </a:lnTo>
                  <a:lnTo>
                    <a:pt x="70540" y="1643"/>
                  </a:lnTo>
                  <a:lnTo>
                    <a:pt x="70188" y="1922"/>
                  </a:lnTo>
                  <a:lnTo>
                    <a:pt x="69821" y="2230"/>
                  </a:lnTo>
                  <a:lnTo>
                    <a:pt x="69454" y="2568"/>
                  </a:lnTo>
                  <a:lnTo>
                    <a:pt x="69058" y="2920"/>
                  </a:lnTo>
                  <a:lnTo>
                    <a:pt x="68662" y="3316"/>
                  </a:lnTo>
                  <a:lnTo>
                    <a:pt x="68266" y="3727"/>
                  </a:lnTo>
                  <a:lnTo>
                    <a:pt x="68266" y="3727"/>
                  </a:lnTo>
                  <a:lnTo>
                    <a:pt x="67796" y="4240"/>
                  </a:lnTo>
                  <a:lnTo>
                    <a:pt x="67356" y="4754"/>
                  </a:lnTo>
                  <a:lnTo>
                    <a:pt x="66945" y="5282"/>
                  </a:lnTo>
                  <a:lnTo>
                    <a:pt x="66535" y="5825"/>
                  </a:lnTo>
                  <a:lnTo>
                    <a:pt x="66168" y="6367"/>
                  </a:lnTo>
                  <a:lnTo>
                    <a:pt x="65816" y="6925"/>
                  </a:lnTo>
                  <a:lnTo>
                    <a:pt x="65478" y="7497"/>
                  </a:lnTo>
                  <a:lnTo>
                    <a:pt x="65170" y="8069"/>
                  </a:lnTo>
                  <a:lnTo>
                    <a:pt x="65170" y="8069"/>
                  </a:lnTo>
                  <a:lnTo>
                    <a:pt x="64994" y="8436"/>
                  </a:lnTo>
                  <a:lnTo>
                    <a:pt x="64818" y="8803"/>
                  </a:lnTo>
                  <a:lnTo>
                    <a:pt x="64657" y="9170"/>
                  </a:lnTo>
                  <a:lnTo>
                    <a:pt x="64510" y="9536"/>
                  </a:lnTo>
                  <a:lnTo>
                    <a:pt x="64363" y="9918"/>
                  </a:lnTo>
                  <a:lnTo>
                    <a:pt x="64231" y="10299"/>
                  </a:lnTo>
                  <a:lnTo>
                    <a:pt x="64099" y="10681"/>
                  </a:lnTo>
                  <a:lnTo>
                    <a:pt x="63982" y="11062"/>
                  </a:lnTo>
                  <a:lnTo>
                    <a:pt x="63879" y="11444"/>
                  </a:lnTo>
                  <a:lnTo>
                    <a:pt x="63791" y="11840"/>
                  </a:lnTo>
                  <a:lnTo>
                    <a:pt x="63703" y="12221"/>
                  </a:lnTo>
                  <a:lnTo>
                    <a:pt x="63615" y="12617"/>
                  </a:lnTo>
                  <a:lnTo>
                    <a:pt x="63556" y="13014"/>
                  </a:lnTo>
                  <a:lnTo>
                    <a:pt x="63498" y="13410"/>
                  </a:lnTo>
                  <a:lnTo>
                    <a:pt x="63439" y="13806"/>
                  </a:lnTo>
                  <a:lnTo>
                    <a:pt x="63410" y="14202"/>
                  </a:lnTo>
                  <a:lnTo>
                    <a:pt x="63410" y="14202"/>
                  </a:lnTo>
                  <a:lnTo>
                    <a:pt x="63380" y="14495"/>
                  </a:lnTo>
                  <a:lnTo>
                    <a:pt x="63322" y="14789"/>
                  </a:lnTo>
                  <a:lnTo>
                    <a:pt x="63263" y="15082"/>
                  </a:lnTo>
                  <a:lnTo>
                    <a:pt x="63190" y="15376"/>
                  </a:lnTo>
                  <a:lnTo>
                    <a:pt x="63087" y="15654"/>
                  </a:lnTo>
                  <a:lnTo>
                    <a:pt x="62984" y="15933"/>
                  </a:lnTo>
                  <a:lnTo>
                    <a:pt x="62867" y="16212"/>
                  </a:lnTo>
                  <a:lnTo>
                    <a:pt x="62720" y="16476"/>
                  </a:lnTo>
                  <a:lnTo>
                    <a:pt x="62573" y="16740"/>
                  </a:lnTo>
                  <a:lnTo>
                    <a:pt x="62412" y="17004"/>
                  </a:lnTo>
                  <a:lnTo>
                    <a:pt x="62236" y="17254"/>
                  </a:lnTo>
                  <a:lnTo>
                    <a:pt x="62045" y="17488"/>
                  </a:lnTo>
                  <a:lnTo>
                    <a:pt x="61840" y="17738"/>
                  </a:lnTo>
                  <a:lnTo>
                    <a:pt x="61634" y="17958"/>
                  </a:lnTo>
                  <a:lnTo>
                    <a:pt x="61400" y="18178"/>
                  </a:lnTo>
                  <a:lnTo>
                    <a:pt x="61165" y="18398"/>
                  </a:lnTo>
                  <a:lnTo>
                    <a:pt x="61165" y="18398"/>
                  </a:lnTo>
                  <a:lnTo>
                    <a:pt x="60886" y="18618"/>
                  </a:lnTo>
                  <a:lnTo>
                    <a:pt x="60593" y="18838"/>
                  </a:lnTo>
                  <a:lnTo>
                    <a:pt x="60299" y="19029"/>
                  </a:lnTo>
                  <a:lnTo>
                    <a:pt x="59991" y="19220"/>
                  </a:lnTo>
                  <a:lnTo>
                    <a:pt x="59683" y="19381"/>
                  </a:lnTo>
                  <a:lnTo>
                    <a:pt x="59346" y="19542"/>
                  </a:lnTo>
                  <a:lnTo>
                    <a:pt x="59008" y="19674"/>
                  </a:lnTo>
                  <a:lnTo>
                    <a:pt x="58671" y="19806"/>
                  </a:lnTo>
                  <a:lnTo>
                    <a:pt x="58319" y="19924"/>
                  </a:lnTo>
                  <a:lnTo>
                    <a:pt x="57952" y="20012"/>
                  </a:lnTo>
                  <a:lnTo>
                    <a:pt x="57585" y="20100"/>
                  </a:lnTo>
                  <a:lnTo>
                    <a:pt x="57204" y="20173"/>
                  </a:lnTo>
                  <a:lnTo>
                    <a:pt x="56822" y="20217"/>
                  </a:lnTo>
                  <a:lnTo>
                    <a:pt x="56426" y="20261"/>
                  </a:lnTo>
                  <a:lnTo>
                    <a:pt x="56030" y="20276"/>
                  </a:lnTo>
                  <a:lnTo>
                    <a:pt x="55634" y="20291"/>
                  </a:lnTo>
                  <a:lnTo>
                    <a:pt x="55634" y="20291"/>
                  </a:lnTo>
                  <a:lnTo>
                    <a:pt x="55106" y="20276"/>
                  </a:lnTo>
                  <a:lnTo>
                    <a:pt x="54578" y="20247"/>
                  </a:lnTo>
                  <a:lnTo>
                    <a:pt x="54035" y="20173"/>
                  </a:lnTo>
                  <a:lnTo>
                    <a:pt x="53492" y="20085"/>
                  </a:lnTo>
                  <a:lnTo>
                    <a:pt x="52949" y="19968"/>
                  </a:lnTo>
                  <a:lnTo>
                    <a:pt x="52391" y="19836"/>
                  </a:lnTo>
                  <a:lnTo>
                    <a:pt x="51834" y="19674"/>
                  </a:lnTo>
                  <a:lnTo>
                    <a:pt x="51262" y="19484"/>
                  </a:lnTo>
                  <a:lnTo>
                    <a:pt x="51262" y="19484"/>
                  </a:lnTo>
                  <a:lnTo>
                    <a:pt x="50631" y="19249"/>
                  </a:lnTo>
                  <a:lnTo>
                    <a:pt x="50000" y="18985"/>
                  </a:lnTo>
                  <a:lnTo>
                    <a:pt x="49369" y="18691"/>
                  </a:lnTo>
                  <a:lnTo>
                    <a:pt x="48724" y="18354"/>
                  </a:lnTo>
                  <a:lnTo>
                    <a:pt x="48078" y="18002"/>
                  </a:lnTo>
                  <a:lnTo>
                    <a:pt x="47447" y="17620"/>
                  </a:lnTo>
                  <a:lnTo>
                    <a:pt x="46802" y="17210"/>
                  </a:lnTo>
                  <a:lnTo>
                    <a:pt x="46156" y="16769"/>
                  </a:lnTo>
                  <a:lnTo>
                    <a:pt x="46156" y="16769"/>
                  </a:lnTo>
                  <a:lnTo>
                    <a:pt x="44938" y="15933"/>
                  </a:lnTo>
                  <a:lnTo>
                    <a:pt x="43706" y="15097"/>
                  </a:lnTo>
                  <a:lnTo>
                    <a:pt x="42444" y="14275"/>
                  </a:lnTo>
                  <a:lnTo>
                    <a:pt x="41168" y="13468"/>
                  </a:lnTo>
                  <a:lnTo>
                    <a:pt x="39877" y="12661"/>
                  </a:lnTo>
                  <a:lnTo>
                    <a:pt x="38556" y="11884"/>
                  </a:lnTo>
                  <a:lnTo>
                    <a:pt x="37221" y="11106"/>
                  </a:lnTo>
                  <a:lnTo>
                    <a:pt x="35886" y="10343"/>
                  </a:lnTo>
                  <a:lnTo>
                    <a:pt x="34537" y="9610"/>
                  </a:lnTo>
                  <a:lnTo>
                    <a:pt x="33172" y="8876"/>
                  </a:lnTo>
                  <a:lnTo>
                    <a:pt x="31793" y="8172"/>
                  </a:lnTo>
                  <a:lnTo>
                    <a:pt x="30429" y="7482"/>
                  </a:lnTo>
                  <a:lnTo>
                    <a:pt x="29050" y="6822"/>
                  </a:lnTo>
                  <a:lnTo>
                    <a:pt x="27670" y="6177"/>
                  </a:lnTo>
                  <a:lnTo>
                    <a:pt x="26291" y="5546"/>
                  </a:lnTo>
                  <a:lnTo>
                    <a:pt x="24912" y="4959"/>
                  </a:lnTo>
                  <a:lnTo>
                    <a:pt x="24912" y="4959"/>
                  </a:lnTo>
                  <a:lnTo>
                    <a:pt x="23518" y="4372"/>
                  </a:lnTo>
                  <a:lnTo>
                    <a:pt x="22154" y="3829"/>
                  </a:lnTo>
                  <a:lnTo>
                    <a:pt x="20819" y="3316"/>
                  </a:lnTo>
                  <a:lnTo>
                    <a:pt x="19499" y="2832"/>
                  </a:lnTo>
                  <a:lnTo>
                    <a:pt x="18222" y="2392"/>
                  </a:lnTo>
                  <a:lnTo>
                    <a:pt x="16975" y="1981"/>
                  </a:lnTo>
                  <a:lnTo>
                    <a:pt x="15757" y="1614"/>
                  </a:lnTo>
                  <a:lnTo>
                    <a:pt x="14569" y="1277"/>
                  </a:lnTo>
                  <a:lnTo>
                    <a:pt x="13425" y="983"/>
                  </a:lnTo>
                  <a:lnTo>
                    <a:pt x="12310" y="719"/>
                  </a:lnTo>
                  <a:lnTo>
                    <a:pt x="11239" y="514"/>
                  </a:lnTo>
                  <a:lnTo>
                    <a:pt x="10212" y="323"/>
                  </a:lnTo>
                  <a:lnTo>
                    <a:pt x="9229" y="191"/>
                  </a:lnTo>
                  <a:lnTo>
                    <a:pt x="8290" y="88"/>
                  </a:lnTo>
                  <a:lnTo>
                    <a:pt x="7835" y="44"/>
                  </a:lnTo>
                  <a:lnTo>
                    <a:pt x="7395" y="15"/>
                  </a:lnTo>
                  <a:lnTo>
                    <a:pt x="6969" y="0"/>
                  </a:lnTo>
                  <a:lnTo>
                    <a:pt x="6558" y="0"/>
                  </a:lnTo>
                  <a:lnTo>
                    <a:pt x="65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34;p26">
              <a:extLst>
                <a:ext uri="{FF2B5EF4-FFF2-40B4-BE49-F238E27FC236}">
                  <a16:creationId xmlns:a16="http://schemas.microsoft.com/office/drawing/2014/main" id="{9EDE2E96-ADB1-4260-8EC1-8BC9151EC420}"/>
                </a:ext>
              </a:extLst>
            </p:cNvPr>
            <p:cNvSpPr/>
            <p:nvPr/>
          </p:nvSpPr>
          <p:spPr>
            <a:xfrm>
              <a:off x="3301975" y="3622050"/>
              <a:ext cx="95400" cy="95375"/>
            </a:xfrm>
            <a:custGeom>
              <a:avLst/>
              <a:gdLst/>
              <a:ahLst/>
              <a:cxnLst/>
              <a:rect l="l" t="t" r="r" b="b"/>
              <a:pathLst>
                <a:path w="3816" h="3815" extrusionOk="0">
                  <a:moveTo>
                    <a:pt x="1937" y="0"/>
                  </a:moveTo>
                  <a:lnTo>
                    <a:pt x="1747" y="15"/>
                  </a:lnTo>
                  <a:lnTo>
                    <a:pt x="1571" y="30"/>
                  </a:lnTo>
                  <a:lnTo>
                    <a:pt x="1395" y="74"/>
                  </a:lnTo>
                  <a:lnTo>
                    <a:pt x="1219" y="132"/>
                  </a:lnTo>
                  <a:lnTo>
                    <a:pt x="1042" y="206"/>
                  </a:lnTo>
                  <a:lnTo>
                    <a:pt x="881" y="294"/>
                  </a:lnTo>
                  <a:lnTo>
                    <a:pt x="734" y="411"/>
                  </a:lnTo>
                  <a:lnTo>
                    <a:pt x="602" y="528"/>
                  </a:lnTo>
                  <a:lnTo>
                    <a:pt x="470" y="661"/>
                  </a:lnTo>
                  <a:lnTo>
                    <a:pt x="353" y="807"/>
                  </a:lnTo>
                  <a:lnTo>
                    <a:pt x="250" y="954"/>
                  </a:lnTo>
                  <a:lnTo>
                    <a:pt x="162" y="1130"/>
                  </a:lnTo>
                  <a:lnTo>
                    <a:pt x="104" y="1306"/>
                  </a:lnTo>
                  <a:lnTo>
                    <a:pt x="45" y="1497"/>
                  </a:lnTo>
                  <a:lnTo>
                    <a:pt x="15" y="1688"/>
                  </a:lnTo>
                  <a:lnTo>
                    <a:pt x="1" y="1878"/>
                  </a:lnTo>
                  <a:lnTo>
                    <a:pt x="1" y="2069"/>
                  </a:lnTo>
                  <a:lnTo>
                    <a:pt x="30" y="2245"/>
                  </a:lnTo>
                  <a:lnTo>
                    <a:pt x="74" y="2436"/>
                  </a:lnTo>
                  <a:lnTo>
                    <a:pt x="133" y="2612"/>
                  </a:lnTo>
                  <a:lnTo>
                    <a:pt x="206" y="2773"/>
                  </a:lnTo>
                  <a:lnTo>
                    <a:pt x="294" y="2935"/>
                  </a:lnTo>
                  <a:lnTo>
                    <a:pt x="397" y="3081"/>
                  </a:lnTo>
                  <a:lnTo>
                    <a:pt x="514" y="3228"/>
                  </a:lnTo>
                  <a:lnTo>
                    <a:pt x="661" y="3345"/>
                  </a:lnTo>
                  <a:lnTo>
                    <a:pt x="793" y="3463"/>
                  </a:lnTo>
                  <a:lnTo>
                    <a:pt x="954" y="3565"/>
                  </a:lnTo>
                  <a:lnTo>
                    <a:pt x="1131" y="3653"/>
                  </a:lnTo>
                  <a:lnTo>
                    <a:pt x="1307" y="3727"/>
                  </a:lnTo>
                  <a:lnTo>
                    <a:pt x="1497" y="3771"/>
                  </a:lnTo>
                  <a:lnTo>
                    <a:pt x="1688" y="3815"/>
                  </a:lnTo>
                  <a:lnTo>
                    <a:pt x="2069" y="3815"/>
                  </a:lnTo>
                  <a:lnTo>
                    <a:pt x="2246" y="3785"/>
                  </a:lnTo>
                  <a:lnTo>
                    <a:pt x="2436" y="3741"/>
                  </a:lnTo>
                  <a:lnTo>
                    <a:pt x="2612" y="3683"/>
                  </a:lnTo>
                  <a:lnTo>
                    <a:pt x="2774" y="3609"/>
                  </a:lnTo>
                  <a:lnTo>
                    <a:pt x="2935" y="3521"/>
                  </a:lnTo>
                  <a:lnTo>
                    <a:pt x="3082" y="3419"/>
                  </a:lnTo>
                  <a:lnTo>
                    <a:pt x="3214" y="3301"/>
                  </a:lnTo>
                  <a:lnTo>
                    <a:pt x="3346" y="3169"/>
                  </a:lnTo>
                  <a:lnTo>
                    <a:pt x="3463" y="3023"/>
                  </a:lnTo>
                  <a:lnTo>
                    <a:pt x="3566" y="2861"/>
                  </a:lnTo>
                  <a:lnTo>
                    <a:pt x="3654" y="2700"/>
                  </a:lnTo>
                  <a:lnTo>
                    <a:pt x="3727" y="2524"/>
                  </a:lnTo>
                  <a:lnTo>
                    <a:pt x="3771" y="2333"/>
                  </a:lnTo>
                  <a:lnTo>
                    <a:pt x="3801" y="2142"/>
                  </a:lnTo>
                  <a:lnTo>
                    <a:pt x="3815" y="1952"/>
                  </a:lnTo>
                  <a:lnTo>
                    <a:pt x="3815" y="1761"/>
                  </a:lnTo>
                  <a:lnTo>
                    <a:pt x="3786" y="1570"/>
                  </a:lnTo>
                  <a:lnTo>
                    <a:pt x="3742" y="1394"/>
                  </a:lnTo>
                  <a:lnTo>
                    <a:pt x="3683" y="1218"/>
                  </a:lnTo>
                  <a:lnTo>
                    <a:pt x="3610" y="1042"/>
                  </a:lnTo>
                  <a:lnTo>
                    <a:pt x="3522" y="895"/>
                  </a:lnTo>
                  <a:lnTo>
                    <a:pt x="3419" y="734"/>
                  </a:lnTo>
                  <a:lnTo>
                    <a:pt x="3302" y="602"/>
                  </a:lnTo>
                  <a:lnTo>
                    <a:pt x="3170" y="470"/>
                  </a:lnTo>
                  <a:lnTo>
                    <a:pt x="3023" y="352"/>
                  </a:lnTo>
                  <a:lnTo>
                    <a:pt x="2862" y="250"/>
                  </a:lnTo>
                  <a:lnTo>
                    <a:pt x="2700" y="176"/>
                  </a:lnTo>
                  <a:lnTo>
                    <a:pt x="2510" y="103"/>
                  </a:lnTo>
                  <a:lnTo>
                    <a:pt x="2319" y="44"/>
                  </a:lnTo>
                  <a:lnTo>
                    <a:pt x="2128" y="15"/>
                  </a:lnTo>
                  <a:lnTo>
                    <a:pt x="19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35;p26">
              <a:extLst>
                <a:ext uri="{FF2B5EF4-FFF2-40B4-BE49-F238E27FC236}">
                  <a16:creationId xmlns:a16="http://schemas.microsoft.com/office/drawing/2014/main" id="{87CE55F4-1AEA-43B7-B32C-1CC84FEFAB93}"/>
                </a:ext>
              </a:extLst>
            </p:cNvPr>
            <p:cNvSpPr/>
            <p:nvPr/>
          </p:nvSpPr>
          <p:spPr>
            <a:xfrm>
              <a:off x="984650" y="340450"/>
              <a:ext cx="3078050" cy="1528775"/>
            </a:xfrm>
            <a:custGeom>
              <a:avLst/>
              <a:gdLst/>
              <a:ahLst/>
              <a:cxnLst/>
              <a:rect l="l" t="t" r="r" b="b"/>
              <a:pathLst>
                <a:path w="123122" h="61151" extrusionOk="0">
                  <a:moveTo>
                    <a:pt x="61781" y="0"/>
                  </a:moveTo>
                  <a:lnTo>
                    <a:pt x="61004" y="15"/>
                  </a:lnTo>
                  <a:lnTo>
                    <a:pt x="60212" y="15"/>
                  </a:lnTo>
                  <a:lnTo>
                    <a:pt x="59419" y="44"/>
                  </a:lnTo>
                  <a:lnTo>
                    <a:pt x="58642" y="74"/>
                  </a:lnTo>
                  <a:lnTo>
                    <a:pt x="57864" y="118"/>
                  </a:lnTo>
                  <a:lnTo>
                    <a:pt x="57087" y="162"/>
                  </a:lnTo>
                  <a:lnTo>
                    <a:pt x="56309" y="220"/>
                  </a:lnTo>
                  <a:lnTo>
                    <a:pt x="55532" y="294"/>
                  </a:lnTo>
                  <a:lnTo>
                    <a:pt x="54754" y="382"/>
                  </a:lnTo>
                  <a:lnTo>
                    <a:pt x="53991" y="470"/>
                  </a:lnTo>
                  <a:lnTo>
                    <a:pt x="53228" y="558"/>
                  </a:lnTo>
                  <a:lnTo>
                    <a:pt x="52465" y="675"/>
                  </a:lnTo>
                  <a:lnTo>
                    <a:pt x="51702" y="793"/>
                  </a:lnTo>
                  <a:lnTo>
                    <a:pt x="50954" y="910"/>
                  </a:lnTo>
                  <a:lnTo>
                    <a:pt x="50206" y="1057"/>
                  </a:lnTo>
                  <a:lnTo>
                    <a:pt x="49458" y="1203"/>
                  </a:lnTo>
                  <a:lnTo>
                    <a:pt x="48709" y="1350"/>
                  </a:lnTo>
                  <a:lnTo>
                    <a:pt x="47961" y="1511"/>
                  </a:lnTo>
                  <a:lnTo>
                    <a:pt x="47228" y="1687"/>
                  </a:lnTo>
                  <a:lnTo>
                    <a:pt x="46494" y="1864"/>
                  </a:lnTo>
                  <a:lnTo>
                    <a:pt x="45760" y="2054"/>
                  </a:lnTo>
                  <a:lnTo>
                    <a:pt x="45027" y="2245"/>
                  </a:lnTo>
                  <a:lnTo>
                    <a:pt x="44308" y="2465"/>
                  </a:lnTo>
                  <a:lnTo>
                    <a:pt x="43574" y="2670"/>
                  </a:lnTo>
                  <a:lnTo>
                    <a:pt x="42856" y="2891"/>
                  </a:lnTo>
                  <a:lnTo>
                    <a:pt x="42151" y="3125"/>
                  </a:lnTo>
                  <a:lnTo>
                    <a:pt x="41432" y="3375"/>
                  </a:lnTo>
                  <a:lnTo>
                    <a:pt x="40728" y="3624"/>
                  </a:lnTo>
                  <a:lnTo>
                    <a:pt x="40024" y="3874"/>
                  </a:lnTo>
                  <a:lnTo>
                    <a:pt x="39334" y="4138"/>
                  </a:lnTo>
                  <a:lnTo>
                    <a:pt x="38630" y="4416"/>
                  </a:lnTo>
                  <a:lnTo>
                    <a:pt x="37941" y="4695"/>
                  </a:lnTo>
                  <a:lnTo>
                    <a:pt x="37266" y="4989"/>
                  </a:lnTo>
                  <a:lnTo>
                    <a:pt x="36576" y="5282"/>
                  </a:lnTo>
                  <a:lnTo>
                    <a:pt x="35901" y="5590"/>
                  </a:lnTo>
                  <a:lnTo>
                    <a:pt x="35226" y="5913"/>
                  </a:lnTo>
                  <a:lnTo>
                    <a:pt x="34566" y="6221"/>
                  </a:lnTo>
                  <a:lnTo>
                    <a:pt x="33891" y="6558"/>
                  </a:lnTo>
                  <a:lnTo>
                    <a:pt x="33231" y="6896"/>
                  </a:lnTo>
                  <a:lnTo>
                    <a:pt x="32586" y="7233"/>
                  </a:lnTo>
                  <a:lnTo>
                    <a:pt x="31925" y="7585"/>
                  </a:lnTo>
                  <a:lnTo>
                    <a:pt x="31280" y="7952"/>
                  </a:lnTo>
                  <a:lnTo>
                    <a:pt x="30649" y="8319"/>
                  </a:lnTo>
                  <a:lnTo>
                    <a:pt x="30004" y="8700"/>
                  </a:lnTo>
                  <a:lnTo>
                    <a:pt x="29373" y="9082"/>
                  </a:lnTo>
                  <a:lnTo>
                    <a:pt x="28756" y="9463"/>
                  </a:lnTo>
                  <a:lnTo>
                    <a:pt x="28126" y="9859"/>
                  </a:lnTo>
                  <a:lnTo>
                    <a:pt x="27509" y="10270"/>
                  </a:lnTo>
                  <a:lnTo>
                    <a:pt x="26292" y="11092"/>
                  </a:lnTo>
                  <a:lnTo>
                    <a:pt x="25103" y="11957"/>
                  </a:lnTo>
                  <a:lnTo>
                    <a:pt x="23930" y="12838"/>
                  </a:lnTo>
                  <a:lnTo>
                    <a:pt x="22771" y="13762"/>
                  </a:lnTo>
                  <a:lnTo>
                    <a:pt x="21656" y="14701"/>
                  </a:lnTo>
                  <a:lnTo>
                    <a:pt x="20541" y="15655"/>
                  </a:lnTo>
                  <a:lnTo>
                    <a:pt x="19455" y="16652"/>
                  </a:lnTo>
                  <a:lnTo>
                    <a:pt x="18399" y="17665"/>
                  </a:lnTo>
                  <a:lnTo>
                    <a:pt x="17372" y="18706"/>
                  </a:lnTo>
                  <a:lnTo>
                    <a:pt x="16359" y="19777"/>
                  </a:lnTo>
                  <a:lnTo>
                    <a:pt x="15376" y="20863"/>
                  </a:lnTo>
                  <a:lnTo>
                    <a:pt x="14408" y="21978"/>
                  </a:lnTo>
                  <a:lnTo>
                    <a:pt x="13484" y="23108"/>
                  </a:lnTo>
                  <a:lnTo>
                    <a:pt x="12574" y="24267"/>
                  </a:lnTo>
                  <a:lnTo>
                    <a:pt x="11694" y="25455"/>
                  </a:lnTo>
                  <a:lnTo>
                    <a:pt x="10843" y="26658"/>
                  </a:lnTo>
                  <a:lnTo>
                    <a:pt x="10432" y="27260"/>
                  </a:lnTo>
                  <a:lnTo>
                    <a:pt x="10021" y="27876"/>
                  </a:lnTo>
                  <a:lnTo>
                    <a:pt x="9625" y="28492"/>
                  </a:lnTo>
                  <a:lnTo>
                    <a:pt x="9229" y="29123"/>
                  </a:lnTo>
                  <a:lnTo>
                    <a:pt x="8848" y="29754"/>
                  </a:lnTo>
                  <a:lnTo>
                    <a:pt x="8466" y="30385"/>
                  </a:lnTo>
                  <a:lnTo>
                    <a:pt x="8099" y="31015"/>
                  </a:lnTo>
                  <a:lnTo>
                    <a:pt x="7733" y="31661"/>
                  </a:lnTo>
                  <a:lnTo>
                    <a:pt x="7380" y="32306"/>
                  </a:lnTo>
                  <a:lnTo>
                    <a:pt x="7028" y="32967"/>
                  </a:lnTo>
                  <a:lnTo>
                    <a:pt x="6691" y="33627"/>
                  </a:lnTo>
                  <a:lnTo>
                    <a:pt x="6353" y="34287"/>
                  </a:lnTo>
                  <a:lnTo>
                    <a:pt x="6031" y="34947"/>
                  </a:lnTo>
                  <a:lnTo>
                    <a:pt x="5708" y="35622"/>
                  </a:lnTo>
                  <a:lnTo>
                    <a:pt x="5400" y="36297"/>
                  </a:lnTo>
                  <a:lnTo>
                    <a:pt x="5106" y="36987"/>
                  </a:lnTo>
                  <a:lnTo>
                    <a:pt x="4813" y="37661"/>
                  </a:lnTo>
                  <a:lnTo>
                    <a:pt x="4520" y="38351"/>
                  </a:lnTo>
                  <a:lnTo>
                    <a:pt x="4241" y="39041"/>
                  </a:lnTo>
                  <a:lnTo>
                    <a:pt x="3977" y="39745"/>
                  </a:lnTo>
                  <a:lnTo>
                    <a:pt x="3713" y="40449"/>
                  </a:lnTo>
                  <a:lnTo>
                    <a:pt x="3463" y="41153"/>
                  </a:lnTo>
                  <a:lnTo>
                    <a:pt x="3214" y="41857"/>
                  </a:lnTo>
                  <a:lnTo>
                    <a:pt x="2979" y="42576"/>
                  </a:lnTo>
                  <a:lnTo>
                    <a:pt x="2759" y="43295"/>
                  </a:lnTo>
                  <a:lnTo>
                    <a:pt x="2539" y="44014"/>
                  </a:lnTo>
                  <a:lnTo>
                    <a:pt x="2319" y="44733"/>
                  </a:lnTo>
                  <a:lnTo>
                    <a:pt x="2128" y="45467"/>
                  </a:lnTo>
                  <a:lnTo>
                    <a:pt x="1937" y="46200"/>
                  </a:lnTo>
                  <a:lnTo>
                    <a:pt x="1747" y="46934"/>
                  </a:lnTo>
                  <a:lnTo>
                    <a:pt x="1571" y="47667"/>
                  </a:lnTo>
                  <a:lnTo>
                    <a:pt x="1409" y="48416"/>
                  </a:lnTo>
                  <a:lnTo>
                    <a:pt x="1248" y="49149"/>
                  </a:lnTo>
                  <a:lnTo>
                    <a:pt x="1101" y="49897"/>
                  </a:lnTo>
                  <a:lnTo>
                    <a:pt x="954" y="50660"/>
                  </a:lnTo>
                  <a:lnTo>
                    <a:pt x="837" y="51408"/>
                  </a:lnTo>
                  <a:lnTo>
                    <a:pt x="705" y="52171"/>
                  </a:lnTo>
                  <a:lnTo>
                    <a:pt x="602" y="52934"/>
                  </a:lnTo>
                  <a:lnTo>
                    <a:pt x="500" y="53697"/>
                  </a:lnTo>
                  <a:lnTo>
                    <a:pt x="397" y="54460"/>
                  </a:lnTo>
                  <a:lnTo>
                    <a:pt x="324" y="55238"/>
                  </a:lnTo>
                  <a:lnTo>
                    <a:pt x="250" y="56001"/>
                  </a:lnTo>
                  <a:lnTo>
                    <a:pt x="177" y="56778"/>
                  </a:lnTo>
                  <a:lnTo>
                    <a:pt x="118" y="57556"/>
                  </a:lnTo>
                  <a:lnTo>
                    <a:pt x="74" y="58348"/>
                  </a:lnTo>
                  <a:lnTo>
                    <a:pt x="45" y="59126"/>
                  </a:lnTo>
                  <a:lnTo>
                    <a:pt x="15" y="59918"/>
                  </a:lnTo>
                  <a:lnTo>
                    <a:pt x="1" y="60695"/>
                  </a:lnTo>
                  <a:lnTo>
                    <a:pt x="123122" y="61150"/>
                  </a:lnTo>
                  <a:lnTo>
                    <a:pt x="123107" y="60373"/>
                  </a:lnTo>
                  <a:lnTo>
                    <a:pt x="123093" y="59580"/>
                  </a:lnTo>
                  <a:lnTo>
                    <a:pt x="123063" y="58803"/>
                  </a:lnTo>
                  <a:lnTo>
                    <a:pt x="123019" y="58011"/>
                  </a:lnTo>
                  <a:lnTo>
                    <a:pt x="122975" y="57233"/>
                  </a:lnTo>
                  <a:lnTo>
                    <a:pt x="122917" y="56455"/>
                  </a:lnTo>
                  <a:lnTo>
                    <a:pt x="122843" y="55693"/>
                  </a:lnTo>
                  <a:lnTo>
                    <a:pt x="122770" y="54915"/>
                  </a:lnTo>
                  <a:lnTo>
                    <a:pt x="122682" y="54152"/>
                  </a:lnTo>
                  <a:lnTo>
                    <a:pt x="122579" y="53389"/>
                  </a:lnTo>
                  <a:lnTo>
                    <a:pt x="122476" y="52626"/>
                  </a:lnTo>
                  <a:lnTo>
                    <a:pt x="122359" y="51863"/>
                  </a:lnTo>
                  <a:lnTo>
                    <a:pt x="122242" y="51100"/>
                  </a:lnTo>
                  <a:lnTo>
                    <a:pt x="122110" y="50352"/>
                  </a:lnTo>
                  <a:lnTo>
                    <a:pt x="121963" y="49604"/>
                  </a:lnTo>
                  <a:lnTo>
                    <a:pt x="121816" y="48856"/>
                  </a:lnTo>
                  <a:lnTo>
                    <a:pt x="121655" y="48107"/>
                  </a:lnTo>
                  <a:lnTo>
                    <a:pt x="121479" y="47374"/>
                  </a:lnTo>
                  <a:lnTo>
                    <a:pt x="121303" y="46640"/>
                  </a:lnTo>
                  <a:lnTo>
                    <a:pt x="121112" y="45907"/>
                  </a:lnTo>
                  <a:lnTo>
                    <a:pt x="120921" y="45173"/>
                  </a:lnTo>
                  <a:lnTo>
                    <a:pt x="120716" y="44440"/>
                  </a:lnTo>
                  <a:lnTo>
                    <a:pt x="120496" y="43721"/>
                  </a:lnTo>
                  <a:lnTo>
                    <a:pt x="120276" y="43002"/>
                  </a:lnTo>
                  <a:lnTo>
                    <a:pt x="120041" y="42298"/>
                  </a:lnTo>
                  <a:lnTo>
                    <a:pt x="119806" y="41579"/>
                  </a:lnTo>
                  <a:lnTo>
                    <a:pt x="119557" y="40874"/>
                  </a:lnTo>
                  <a:lnTo>
                    <a:pt x="119307" y="40170"/>
                  </a:lnTo>
                  <a:lnTo>
                    <a:pt x="119043" y="39466"/>
                  </a:lnTo>
                  <a:lnTo>
                    <a:pt x="118765" y="38777"/>
                  </a:lnTo>
                  <a:lnTo>
                    <a:pt x="118486" y="38087"/>
                  </a:lnTo>
                  <a:lnTo>
                    <a:pt x="118192" y="37397"/>
                  </a:lnTo>
                  <a:lnTo>
                    <a:pt x="117899" y="36723"/>
                  </a:lnTo>
                  <a:lnTo>
                    <a:pt x="117591" y="36033"/>
                  </a:lnTo>
                  <a:lnTo>
                    <a:pt x="117283" y="35358"/>
                  </a:lnTo>
                  <a:lnTo>
                    <a:pt x="116960" y="34698"/>
                  </a:lnTo>
                  <a:lnTo>
                    <a:pt x="116637" y="34023"/>
                  </a:lnTo>
                  <a:lnTo>
                    <a:pt x="116300" y="33363"/>
                  </a:lnTo>
                  <a:lnTo>
                    <a:pt x="115962" y="32717"/>
                  </a:lnTo>
                  <a:lnTo>
                    <a:pt x="115610" y="32057"/>
                  </a:lnTo>
                  <a:lnTo>
                    <a:pt x="115244" y="31412"/>
                  </a:lnTo>
                  <a:lnTo>
                    <a:pt x="114877" y="30781"/>
                  </a:lnTo>
                  <a:lnTo>
                    <a:pt x="114510" y="30135"/>
                  </a:lnTo>
                  <a:lnTo>
                    <a:pt x="114129" y="29504"/>
                  </a:lnTo>
                  <a:lnTo>
                    <a:pt x="113732" y="28873"/>
                  </a:lnTo>
                  <a:lnTo>
                    <a:pt x="113336" y="28257"/>
                  </a:lnTo>
                  <a:lnTo>
                    <a:pt x="112529" y="27025"/>
                  </a:lnTo>
                  <a:lnTo>
                    <a:pt x="111693" y="25822"/>
                  </a:lnTo>
                  <a:lnTo>
                    <a:pt x="110813" y="24633"/>
                  </a:lnTo>
                  <a:lnTo>
                    <a:pt x="109918" y="23474"/>
                  </a:lnTo>
                  <a:lnTo>
                    <a:pt x="108994" y="22330"/>
                  </a:lnTo>
                  <a:lnTo>
                    <a:pt x="108040" y="21200"/>
                  </a:lnTo>
                  <a:lnTo>
                    <a:pt x="107072" y="20115"/>
                  </a:lnTo>
                  <a:lnTo>
                    <a:pt x="106074" y="19044"/>
                  </a:lnTo>
                  <a:lnTo>
                    <a:pt x="105047" y="17987"/>
                  </a:lnTo>
                  <a:lnTo>
                    <a:pt x="103991" y="16960"/>
                  </a:lnTo>
                  <a:lnTo>
                    <a:pt x="102920" y="15963"/>
                  </a:lnTo>
                  <a:lnTo>
                    <a:pt x="101819" y="14994"/>
                  </a:lnTo>
                  <a:lnTo>
                    <a:pt x="100690" y="14041"/>
                  </a:lnTo>
                  <a:lnTo>
                    <a:pt x="99545" y="13116"/>
                  </a:lnTo>
                  <a:lnTo>
                    <a:pt x="98386" y="12221"/>
                  </a:lnTo>
                  <a:lnTo>
                    <a:pt x="97198" y="11356"/>
                  </a:lnTo>
                  <a:lnTo>
                    <a:pt x="95980" y="10520"/>
                  </a:lnTo>
                  <a:lnTo>
                    <a:pt x="95364" y="10109"/>
                  </a:lnTo>
                  <a:lnTo>
                    <a:pt x="94748" y="9713"/>
                  </a:lnTo>
                  <a:lnTo>
                    <a:pt x="94132" y="9317"/>
                  </a:lnTo>
                  <a:lnTo>
                    <a:pt x="93501" y="8935"/>
                  </a:lnTo>
                  <a:lnTo>
                    <a:pt x="92870" y="8554"/>
                  </a:lnTo>
                  <a:lnTo>
                    <a:pt x="92224" y="8172"/>
                  </a:lnTo>
                  <a:lnTo>
                    <a:pt x="91593" y="7805"/>
                  </a:lnTo>
                  <a:lnTo>
                    <a:pt x="90933" y="7453"/>
                  </a:lnTo>
                  <a:lnTo>
                    <a:pt x="90288" y="7101"/>
                  </a:lnTo>
                  <a:lnTo>
                    <a:pt x="89628" y="6764"/>
                  </a:lnTo>
                  <a:lnTo>
                    <a:pt x="88967" y="6426"/>
                  </a:lnTo>
                  <a:lnTo>
                    <a:pt x="88307" y="6104"/>
                  </a:lnTo>
                  <a:lnTo>
                    <a:pt x="87632" y="5781"/>
                  </a:lnTo>
                  <a:lnTo>
                    <a:pt x="86957" y="5473"/>
                  </a:lnTo>
                  <a:lnTo>
                    <a:pt x="86282" y="5165"/>
                  </a:lnTo>
                  <a:lnTo>
                    <a:pt x="85593" y="4871"/>
                  </a:lnTo>
                  <a:lnTo>
                    <a:pt x="84903" y="4592"/>
                  </a:lnTo>
                  <a:lnTo>
                    <a:pt x="84214" y="4314"/>
                  </a:lnTo>
                  <a:lnTo>
                    <a:pt x="83524" y="4035"/>
                  </a:lnTo>
                  <a:lnTo>
                    <a:pt x="82820" y="3771"/>
                  </a:lnTo>
                  <a:lnTo>
                    <a:pt x="82116" y="3521"/>
                  </a:lnTo>
                  <a:lnTo>
                    <a:pt x="81397" y="3272"/>
                  </a:lnTo>
                  <a:lnTo>
                    <a:pt x="80693" y="3037"/>
                  </a:lnTo>
                  <a:lnTo>
                    <a:pt x="79974" y="2803"/>
                  </a:lnTo>
                  <a:lnTo>
                    <a:pt x="79255" y="2582"/>
                  </a:lnTo>
                  <a:lnTo>
                    <a:pt x="78536" y="2377"/>
                  </a:lnTo>
                  <a:lnTo>
                    <a:pt x="77802" y="2172"/>
                  </a:lnTo>
                  <a:lnTo>
                    <a:pt x="77069" y="1981"/>
                  </a:lnTo>
                  <a:lnTo>
                    <a:pt x="76335" y="1790"/>
                  </a:lnTo>
                  <a:lnTo>
                    <a:pt x="75602" y="1614"/>
                  </a:lnTo>
                  <a:lnTo>
                    <a:pt x="74854" y="1453"/>
                  </a:lnTo>
                  <a:lnTo>
                    <a:pt x="74120" y="1291"/>
                  </a:lnTo>
                  <a:lnTo>
                    <a:pt x="73372" y="1145"/>
                  </a:lnTo>
                  <a:lnTo>
                    <a:pt x="72609" y="998"/>
                  </a:lnTo>
                  <a:lnTo>
                    <a:pt x="71861" y="866"/>
                  </a:lnTo>
                  <a:lnTo>
                    <a:pt x="71098" y="749"/>
                  </a:lnTo>
                  <a:lnTo>
                    <a:pt x="70335" y="631"/>
                  </a:lnTo>
                  <a:lnTo>
                    <a:pt x="69572" y="528"/>
                  </a:lnTo>
                  <a:lnTo>
                    <a:pt x="68809" y="426"/>
                  </a:lnTo>
                  <a:lnTo>
                    <a:pt x="68046" y="338"/>
                  </a:lnTo>
                  <a:lnTo>
                    <a:pt x="67269" y="264"/>
                  </a:lnTo>
                  <a:lnTo>
                    <a:pt x="66491" y="206"/>
                  </a:lnTo>
                  <a:lnTo>
                    <a:pt x="65713" y="147"/>
                  </a:lnTo>
                  <a:lnTo>
                    <a:pt x="64936" y="103"/>
                  </a:lnTo>
                  <a:lnTo>
                    <a:pt x="64158" y="59"/>
                  </a:lnTo>
                  <a:lnTo>
                    <a:pt x="63366" y="30"/>
                  </a:lnTo>
                  <a:lnTo>
                    <a:pt x="62574" y="15"/>
                  </a:lnTo>
                  <a:lnTo>
                    <a:pt x="617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36;p26">
              <a:extLst>
                <a:ext uri="{FF2B5EF4-FFF2-40B4-BE49-F238E27FC236}">
                  <a16:creationId xmlns:a16="http://schemas.microsoft.com/office/drawing/2014/main" id="{BDC394FB-708F-40A3-99CA-8758B9B5A890}"/>
                </a:ext>
              </a:extLst>
            </p:cNvPr>
            <p:cNvSpPr/>
            <p:nvPr/>
          </p:nvSpPr>
          <p:spPr>
            <a:xfrm>
              <a:off x="2426850" y="238125"/>
              <a:ext cx="193675" cy="194050"/>
            </a:xfrm>
            <a:custGeom>
              <a:avLst/>
              <a:gdLst/>
              <a:ahLst/>
              <a:cxnLst/>
              <a:rect l="l" t="t" r="r" b="b"/>
              <a:pathLst>
                <a:path w="7747" h="7762" extrusionOk="0">
                  <a:moveTo>
                    <a:pt x="3697" y="0"/>
                  </a:moveTo>
                  <a:lnTo>
                    <a:pt x="3507" y="15"/>
                  </a:lnTo>
                  <a:lnTo>
                    <a:pt x="3331" y="44"/>
                  </a:lnTo>
                  <a:lnTo>
                    <a:pt x="3140" y="73"/>
                  </a:lnTo>
                  <a:lnTo>
                    <a:pt x="2949" y="117"/>
                  </a:lnTo>
                  <a:lnTo>
                    <a:pt x="2773" y="161"/>
                  </a:lnTo>
                  <a:lnTo>
                    <a:pt x="2597" y="220"/>
                  </a:lnTo>
                  <a:lnTo>
                    <a:pt x="2421" y="279"/>
                  </a:lnTo>
                  <a:lnTo>
                    <a:pt x="2245" y="352"/>
                  </a:lnTo>
                  <a:lnTo>
                    <a:pt x="2084" y="440"/>
                  </a:lnTo>
                  <a:lnTo>
                    <a:pt x="1922" y="528"/>
                  </a:lnTo>
                  <a:lnTo>
                    <a:pt x="1761" y="631"/>
                  </a:lnTo>
                  <a:lnTo>
                    <a:pt x="1599" y="734"/>
                  </a:lnTo>
                  <a:lnTo>
                    <a:pt x="1453" y="851"/>
                  </a:lnTo>
                  <a:lnTo>
                    <a:pt x="1321" y="968"/>
                  </a:lnTo>
                  <a:lnTo>
                    <a:pt x="1174" y="1086"/>
                  </a:lnTo>
                  <a:lnTo>
                    <a:pt x="1042" y="1218"/>
                  </a:lnTo>
                  <a:lnTo>
                    <a:pt x="924" y="1364"/>
                  </a:lnTo>
                  <a:lnTo>
                    <a:pt x="807" y="1511"/>
                  </a:lnTo>
                  <a:lnTo>
                    <a:pt x="690" y="1658"/>
                  </a:lnTo>
                  <a:lnTo>
                    <a:pt x="587" y="1819"/>
                  </a:lnTo>
                  <a:lnTo>
                    <a:pt x="484" y="1981"/>
                  </a:lnTo>
                  <a:lnTo>
                    <a:pt x="396" y="2157"/>
                  </a:lnTo>
                  <a:lnTo>
                    <a:pt x="323" y="2333"/>
                  </a:lnTo>
                  <a:lnTo>
                    <a:pt x="250" y="2509"/>
                  </a:lnTo>
                  <a:lnTo>
                    <a:pt x="176" y="2700"/>
                  </a:lnTo>
                  <a:lnTo>
                    <a:pt x="132" y="2876"/>
                  </a:lnTo>
                  <a:lnTo>
                    <a:pt x="74" y="3081"/>
                  </a:lnTo>
                  <a:lnTo>
                    <a:pt x="44" y="3272"/>
                  </a:lnTo>
                  <a:lnTo>
                    <a:pt x="15" y="3462"/>
                  </a:lnTo>
                  <a:lnTo>
                    <a:pt x="0" y="3668"/>
                  </a:lnTo>
                  <a:lnTo>
                    <a:pt x="0" y="3859"/>
                  </a:lnTo>
                  <a:lnTo>
                    <a:pt x="0" y="4049"/>
                  </a:lnTo>
                  <a:lnTo>
                    <a:pt x="15" y="4240"/>
                  </a:lnTo>
                  <a:lnTo>
                    <a:pt x="30" y="4431"/>
                  </a:lnTo>
                  <a:lnTo>
                    <a:pt x="59" y="4621"/>
                  </a:lnTo>
                  <a:lnTo>
                    <a:pt x="103" y="4798"/>
                  </a:lnTo>
                  <a:lnTo>
                    <a:pt x="162" y="4988"/>
                  </a:lnTo>
                  <a:lnTo>
                    <a:pt x="220" y="5164"/>
                  </a:lnTo>
                  <a:lnTo>
                    <a:pt x="279" y="5340"/>
                  </a:lnTo>
                  <a:lnTo>
                    <a:pt x="352" y="5502"/>
                  </a:lnTo>
                  <a:lnTo>
                    <a:pt x="440" y="5678"/>
                  </a:lnTo>
                  <a:lnTo>
                    <a:pt x="528" y="5839"/>
                  </a:lnTo>
                  <a:lnTo>
                    <a:pt x="631" y="6001"/>
                  </a:lnTo>
                  <a:lnTo>
                    <a:pt x="734" y="6147"/>
                  </a:lnTo>
                  <a:lnTo>
                    <a:pt x="836" y="6294"/>
                  </a:lnTo>
                  <a:lnTo>
                    <a:pt x="954" y="6441"/>
                  </a:lnTo>
                  <a:lnTo>
                    <a:pt x="1086" y="6573"/>
                  </a:lnTo>
                  <a:lnTo>
                    <a:pt x="1218" y="6705"/>
                  </a:lnTo>
                  <a:lnTo>
                    <a:pt x="1365" y="6837"/>
                  </a:lnTo>
                  <a:lnTo>
                    <a:pt x="1511" y="6954"/>
                  </a:lnTo>
                  <a:lnTo>
                    <a:pt x="1658" y="7057"/>
                  </a:lnTo>
                  <a:lnTo>
                    <a:pt x="1819" y="7174"/>
                  </a:lnTo>
                  <a:lnTo>
                    <a:pt x="1981" y="7262"/>
                  </a:lnTo>
                  <a:lnTo>
                    <a:pt x="2142" y="7350"/>
                  </a:lnTo>
                  <a:lnTo>
                    <a:pt x="2318" y="7438"/>
                  </a:lnTo>
                  <a:lnTo>
                    <a:pt x="2509" y="7512"/>
                  </a:lnTo>
                  <a:lnTo>
                    <a:pt x="2685" y="7570"/>
                  </a:lnTo>
                  <a:lnTo>
                    <a:pt x="2876" y="7629"/>
                  </a:lnTo>
                  <a:lnTo>
                    <a:pt x="3066" y="7673"/>
                  </a:lnTo>
                  <a:lnTo>
                    <a:pt x="3272" y="7717"/>
                  </a:lnTo>
                  <a:lnTo>
                    <a:pt x="3463" y="7732"/>
                  </a:lnTo>
                  <a:lnTo>
                    <a:pt x="3653" y="7746"/>
                  </a:lnTo>
                  <a:lnTo>
                    <a:pt x="3859" y="7761"/>
                  </a:lnTo>
                  <a:lnTo>
                    <a:pt x="4049" y="7761"/>
                  </a:lnTo>
                  <a:lnTo>
                    <a:pt x="4240" y="7746"/>
                  </a:lnTo>
                  <a:lnTo>
                    <a:pt x="4431" y="7717"/>
                  </a:lnTo>
                  <a:lnTo>
                    <a:pt x="4607" y="7688"/>
                  </a:lnTo>
                  <a:lnTo>
                    <a:pt x="4798" y="7644"/>
                  </a:lnTo>
                  <a:lnTo>
                    <a:pt x="4974" y="7600"/>
                  </a:lnTo>
                  <a:lnTo>
                    <a:pt x="5150" y="7541"/>
                  </a:lnTo>
                  <a:lnTo>
                    <a:pt x="5326" y="7468"/>
                  </a:lnTo>
                  <a:lnTo>
                    <a:pt x="5502" y="7394"/>
                  </a:lnTo>
                  <a:lnTo>
                    <a:pt x="5663" y="7321"/>
                  </a:lnTo>
                  <a:lnTo>
                    <a:pt x="5825" y="7233"/>
                  </a:lnTo>
                  <a:lnTo>
                    <a:pt x="5986" y="7130"/>
                  </a:lnTo>
                  <a:lnTo>
                    <a:pt x="6147" y="7028"/>
                  </a:lnTo>
                  <a:lnTo>
                    <a:pt x="6294" y="6910"/>
                  </a:lnTo>
                  <a:lnTo>
                    <a:pt x="6441" y="6793"/>
                  </a:lnTo>
                  <a:lnTo>
                    <a:pt x="6573" y="6661"/>
                  </a:lnTo>
                  <a:lnTo>
                    <a:pt x="6705" y="6529"/>
                  </a:lnTo>
                  <a:lnTo>
                    <a:pt x="6822" y="6397"/>
                  </a:lnTo>
                  <a:lnTo>
                    <a:pt x="6940" y="6250"/>
                  </a:lnTo>
                  <a:lnTo>
                    <a:pt x="7057" y="6089"/>
                  </a:lnTo>
                  <a:lnTo>
                    <a:pt x="7160" y="5942"/>
                  </a:lnTo>
                  <a:lnTo>
                    <a:pt x="7262" y="5780"/>
                  </a:lnTo>
                  <a:lnTo>
                    <a:pt x="7350" y="5604"/>
                  </a:lnTo>
                  <a:lnTo>
                    <a:pt x="7424" y="5428"/>
                  </a:lnTo>
                  <a:lnTo>
                    <a:pt x="7497" y="5252"/>
                  </a:lnTo>
                  <a:lnTo>
                    <a:pt x="7571" y="5062"/>
                  </a:lnTo>
                  <a:lnTo>
                    <a:pt x="7629" y="4871"/>
                  </a:lnTo>
                  <a:lnTo>
                    <a:pt x="7673" y="4680"/>
                  </a:lnTo>
                  <a:lnTo>
                    <a:pt x="7703" y="4489"/>
                  </a:lnTo>
                  <a:lnTo>
                    <a:pt x="7732" y="4284"/>
                  </a:lnTo>
                  <a:lnTo>
                    <a:pt x="7747" y="4093"/>
                  </a:lnTo>
                  <a:lnTo>
                    <a:pt x="7747" y="3903"/>
                  </a:lnTo>
                  <a:lnTo>
                    <a:pt x="7747" y="3712"/>
                  </a:lnTo>
                  <a:lnTo>
                    <a:pt x="7732" y="3521"/>
                  </a:lnTo>
                  <a:lnTo>
                    <a:pt x="7717" y="3330"/>
                  </a:lnTo>
                  <a:lnTo>
                    <a:pt x="7688" y="3140"/>
                  </a:lnTo>
                  <a:lnTo>
                    <a:pt x="7644" y="2964"/>
                  </a:lnTo>
                  <a:lnTo>
                    <a:pt x="7600" y="2773"/>
                  </a:lnTo>
                  <a:lnTo>
                    <a:pt x="7541" y="2597"/>
                  </a:lnTo>
                  <a:lnTo>
                    <a:pt x="7468" y="2421"/>
                  </a:lnTo>
                  <a:lnTo>
                    <a:pt x="7395" y="2259"/>
                  </a:lnTo>
                  <a:lnTo>
                    <a:pt x="7306" y="2083"/>
                  </a:lnTo>
                  <a:lnTo>
                    <a:pt x="7218" y="1922"/>
                  </a:lnTo>
                  <a:lnTo>
                    <a:pt x="7130" y="1761"/>
                  </a:lnTo>
                  <a:lnTo>
                    <a:pt x="7013" y="1614"/>
                  </a:lnTo>
                  <a:lnTo>
                    <a:pt x="6910" y="1467"/>
                  </a:lnTo>
                  <a:lnTo>
                    <a:pt x="6793" y="1320"/>
                  </a:lnTo>
                  <a:lnTo>
                    <a:pt x="6661" y="1188"/>
                  </a:lnTo>
                  <a:lnTo>
                    <a:pt x="6529" y="1056"/>
                  </a:lnTo>
                  <a:lnTo>
                    <a:pt x="6382" y="924"/>
                  </a:lnTo>
                  <a:lnTo>
                    <a:pt x="6250" y="807"/>
                  </a:lnTo>
                  <a:lnTo>
                    <a:pt x="6089" y="690"/>
                  </a:lnTo>
                  <a:lnTo>
                    <a:pt x="5927" y="587"/>
                  </a:lnTo>
                  <a:lnTo>
                    <a:pt x="5766" y="499"/>
                  </a:lnTo>
                  <a:lnTo>
                    <a:pt x="5605" y="411"/>
                  </a:lnTo>
                  <a:lnTo>
                    <a:pt x="5429" y="323"/>
                  </a:lnTo>
                  <a:lnTo>
                    <a:pt x="5252" y="249"/>
                  </a:lnTo>
                  <a:lnTo>
                    <a:pt x="5062" y="191"/>
                  </a:lnTo>
                  <a:lnTo>
                    <a:pt x="4871" y="132"/>
                  </a:lnTo>
                  <a:lnTo>
                    <a:pt x="4680" y="88"/>
                  </a:lnTo>
                  <a:lnTo>
                    <a:pt x="4475" y="44"/>
                  </a:lnTo>
                  <a:lnTo>
                    <a:pt x="4284" y="29"/>
                  </a:lnTo>
                  <a:lnTo>
                    <a:pt x="4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37;p26">
              <a:extLst>
                <a:ext uri="{FF2B5EF4-FFF2-40B4-BE49-F238E27FC236}">
                  <a16:creationId xmlns:a16="http://schemas.microsoft.com/office/drawing/2014/main" id="{699D65AC-030B-4F58-9DB3-952412645EEC}"/>
                </a:ext>
              </a:extLst>
            </p:cNvPr>
            <p:cNvSpPr/>
            <p:nvPr/>
          </p:nvSpPr>
          <p:spPr>
            <a:xfrm>
              <a:off x="823275" y="1826650"/>
              <a:ext cx="3400825" cy="184525"/>
            </a:xfrm>
            <a:custGeom>
              <a:avLst/>
              <a:gdLst/>
              <a:ahLst/>
              <a:cxnLst/>
              <a:rect l="l" t="t" r="r" b="b"/>
              <a:pathLst>
                <a:path w="136033" h="7381" extrusionOk="0">
                  <a:moveTo>
                    <a:pt x="3448" y="0"/>
                  </a:moveTo>
                  <a:lnTo>
                    <a:pt x="3272" y="15"/>
                  </a:lnTo>
                  <a:lnTo>
                    <a:pt x="3096" y="30"/>
                  </a:lnTo>
                  <a:lnTo>
                    <a:pt x="2759" y="74"/>
                  </a:lnTo>
                  <a:lnTo>
                    <a:pt x="2436" y="162"/>
                  </a:lnTo>
                  <a:lnTo>
                    <a:pt x="2113" y="279"/>
                  </a:lnTo>
                  <a:lnTo>
                    <a:pt x="1820" y="426"/>
                  </a:lnTo>
                  <a:lnTo>
                    <a:pt x="1526" y="602"/>
                  </a:lnTo>
                  <a:lnTo>
                    <a:pt x="1262" y="793"/>
                  </a:lnTo>
                  <a:lnTo>
                    <a:pt x="1013" y="1013"/>
                  </a:lnTo>
                  <a:lnTo>
                    <a:pt x="793" y="1262"/>
                  </a:lnTo>
                  <a:lnTo>
                    <a:pt x="602" y="1526"/>
                  </a:lnTo>
                  <a:lnTo>
                    <a:pt x="426" y="1805"/>
                  </a:lnTo>
                  <a:lnTo>
                    <a:pt x="279" y="2113"/>
                  </a:lnTo>
                  <a:lnTo>
                    <a:pt x="162" y="2421"/>
                  </a:lnTo>
                  <a:lnTo>
                    <a:pt x="74" y="2759"/>
                  </a:lnTo>
                  <a:lnTo>
                    <a:pt x="15" y="3096"/>
                  </a:lnTo>
                  <a:lnTo>
                    <a:pt x="15" y="3272"/>
                  </a:lnTo>
                  <a:lnTo>
                    <a:pt x="0" y="3448"/>
                  </a:lnTo>
                  <a:lnTo>
                    <a:pt x="0" y="3624"/>
                  </a:lnTo>
                  <a:lnTo>
                    <a:pt x="15" y="3800"/>
                  </a:lnTo>
                  <a:lnTo>
                    <a:pt x="74" y="4138"/>
                  </a:lnTo>
                  <a:lnTo>
                    <a:pt x="147" y="4460"/>
                  </a:lnTo>
                  <a:lnTo>
                    <a:pt x="265" y="4783"/>
                  </a:lnTo>
                  <a:lnTo>
                    <a:pt x="411" y="5091"/>
                  </a:lnTo>
                  <a:lnTo>
                    <a:pt x="587" y="5370"/>
                  </a:lnTo>
                  <a:lnTo>
                    <a:pt x="778" y="5634"/>
                  </a:lnTo>
                  <a:lnTo>
                    <a:pt x="998" y="5884"/>
                  </a:lnTo>
                  <a:lnTo>
                    <a:pt x="1247" y="6104"/>
                  </a:lnTo>
                  <a:lnTo>
                    <a:pt x="1512" y="6309"/>
                  </a:lnTo>
                  <a:lnTo>
                    <a:pt x="1790" y="6485"/>
                  </a:lnTo>
                  <a:lnTo>
                    <a:pt x="2098" y="6632"/>
                  </a:lnTo>
                  <a:lnTo>
                    <a:pt x="2407" y="6749"/>
                  </a:lnTo>
                  <a:lnTo>
                    <a:pt x="2744" y="6822"/>
                  </a:lnTo>
                  <a:lnTo>
                    <a:pt x="3081" y="6881"/>
                  </a:lnTo>
                  <a:lnTo>
                    <a:pt x="3257" y="6896"/>
                  </a:lnTo>
                  <a:lnTo>
                    <a:pt x="3434" y="6896"/>
                  </a:lnTo>
                  <a:lnTo>
                    <a:pt x="132585" y="7380"/>
                  </a:lnTo>
                  <a:lnTo>
                    <a:pt x="132761" y="7380"/>
                  </a:lnTo>
                  <a:lnTo>
                    <a:pt x="132937" y="7365"/>
                  </a:lnTo>
                  <a:lnTo>
                    <a:pt x="133274" y="7307"/>
                  </a:lnTo>
                  <a:lnTo>
                    <a:pt x="133612" y="7219"/>
                  </a:lnTo>
                  <a:lnTo>
                    <a:pt x="133920" y="7116"/>
                  </a:lnTo>
                  <a:lnTo>
                    <a:pt x="134228" y="6969"/>
                  </a:lnTo>
                  <a:lnTo>
                    <a:pt x="134507" y="6793"/>
                  </a:lnTo>
                  <a:lnTo>
                    <a:pt x="134771" y="6588"/>
                  </a:lnTo>
                  <a:lnTo>
                    <a:pt x="135020" y="6368"/>
                  </a:lnTo>
                  <a:lnTo>
                    <a:pt x="135240" y="6133"/>
                  </a:lnTo>
                  <a:lnTo>
                    <a:pt x="135431" y="5869"/>
                  </a:lnTo>
                  <a:lnTo>
                    <a:pt x="135607" y="5575"/>
                  </a:lnTo>
                  <a:lnTo>
                    <a:pt x="135754" y="5282"/>
                  </a:lnTo>
                  <a:lnTo>
                    <a:pt x="135871" y="4959"/>
                  </a:lnTo>
                  <a:lnTo>
                    <a:pt x="135959" y="4636"/>
                  </a:lnTo>
                  <a:lnTo>
                    <a:pt x="136018" y="4299"/>
                  </a:lnTo>
                  <a:lnTo>
                    <a:pt x="136032" y="4123"/>
                  </a:lnTo>
                  <a:lnTo>
                    <a:pt x="136032" y="3947"/>
                  </a:lnTo>
                  <a:lnTo>
                    <a:pt x="136032" y="3771"/>
                  </a:lnTo>
                  <a:lnTo>
                    <a:pt x="136018" y="3595"/>
                  </a:lnTo>
                  <a:lnTo>
                    <a:pt x="135959" y="3257"/>
                  </a:lnTo>
                  <a:lnTo>
                    <a:pt x="135886" y="2920"/>
                  </a:lnTo>
                  <a:lnTo>
                    <a:pt x="135768" y="2597"/>
                  </a:lnTo>
                  <a:lnTo>
                    <a:pt x="135622" y="2304"/>
                  </a:lnTo>
                  <a:lnTo>
                    <a:pt x="135446" y="2010"/>
                  </a:lnTo>
                  <a:lnTo>
                    <a:pt x="135255" y="1746"/>
                  </a:lnTo>
                  <a:lnTo>
                    <a:pt x="135035" y="1511"/>
                  </a:lnTo>
                  <a:lnTo>
                    <a:pt x="134785" y="1277"/>
                  </a:lnTo>
                  <a:lnTo>
                    <a:pt x="134521" y="1086"/>
                  </a:lnTo>
                  <a:lnTo>
                    <a:pt x="134242" y="910"/>
                  </a:lnTo>
                  <a:lnTo>
                    <a:pt x="133934" y="763"/>
                  </a:lnTo>
                  <a:lnTo>
                    <a:pt x="133626" y="646"/>
                  </a:lnTo>
                  <a:lnTo>
                    <a:pt x="133289" y="558"/>
                  </a:lnTo>
                  <a:lnTo>
                    <a:pt x="132951" y="499"/>
                  </a:lnTo>
                  <a:lnTo>
                    <a:pt x="132775" y="485"/>
                  </a:lnTo>
                  <a:lnTo>
                    <a:pt x="132599" y="485"/>
                  </a:lnTo>
                  <a:lnTo>
                    <a:pt x="3448"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图片 24">
            <a:extLst>
              <a:ext uri="{FF2B5EF4-FFF2-40B4-BE49-F238E27FC236}">
                <a16:creationId xmlns:a16="http://schemas.microsoft.com/office/drawing/2014/main" id="{4855031C-B751-4A9B-93BD-80F512A4488B}"/>
              </a:ext>
            </a:extLst>
          </p:cNvPr>
          <p:cNvPicPr>
            <a:picLocks noChangeAspect="1"/>
          </p:cNvPicPr>
          <p:nvPr/>
        </p:nvPicPr>
        <p:blipFill rotWithShape="1">
          <a:blip r:embed="rId2"/>
          <a:srcRect r="15936"/>
          <a:stretch/>
        </p:blipFill>
        <p:spPr>
          <a:xfrm>
            <a:off x="417610" y="3019185"/>
            <a:ext cx="4228837" cy="595926"/>
          </a:xfrm>
          <a:prstGeom prst="rect">
            <a:avLst/>
          </a:prstGeom>
        </p:spPr>
      </p:pic>
      <p:pic>
        <p:nvPicPr>
          <p:cNvPr id="30" name="图片 29">
            <a:extLst>
              <a:ext uri="{FF2B5EF4-FFF2-40B4-BE49-F238E27FC236}">
                <a16:creationId xmlns:a16="http://schemas.microsoft.com/office/drawing/2014/main" id="{98255F90-67E0-4BEB-A065-3774E2EFBF2E}"/>
              </a:ext>
            </a:extLst>
          </p:cNvPr>
          <p:cNvPicPr>
            <a:picLocks noChangeAspect="1"/>
          </p:cNvPicPr>
          <p:nvPr/>
        </p:nvPicPr>
        <p:blipFill>
          <a:blip r:embed="rId3"/>
          <a:stretch>
            <a:fillRect/>
          </a:stretch>
        </p:blipFill>
        <p:spPr>
          <a:xfrm>
            <a:off x="417610" y="889205"/>
            <a:ext cx="4228837" cy="2249147"/>
          </a:xfrm>
          <a:prstGeom prst="rect">
            <a:avLst/>
          </a:prstGeom>
        </p:spPr>
      </p:pic>
      <p:pic>
        <p:nvPicPr>
          <p:cNvPr id="32" name="图片 31">
            <a:extLst>
              <a:ext uri="{FF2B5EF4-FFF2-40B4-BE49-F238E27FC236}">
                <a16:creationId xmlns:a16="http://schemas.microsoft.com/office/drawing/2014/main" id="{27FD6F3E-2DC9-47D9-989C-FA65E62E5022}"/>
              </a:ext>
            </a:extLst>
          </p:cNvPr>
          <p:cNvPicPr>
            <a:picLocks noChangeAspect="1"/>
          </p:cNvPicPr>
          <p:nvPr/>
        </p:nvPicPr>
        <p:blipFill>
          <a:blip r:embed="rId4"/>
          <a:stretch>
            <a:fillRect/>
          </a:stretch>
        </p:blipFill>
        <p:spPr>
          <a:xfrm>
            <a:off x="417610" y="3437185"/>
            <a:ext cx="4228837" cy="1694682"/>
          </a:xfrm>
          <a:prstGeom prst="rect">
            <a:avLst/>
          </a:prstGeom>
        </p:spPr>
      </p:pic>
    </p:spTree>
    <p:extLst>
      <p:ext uri="{BB962C8B-B14F-4D97-AF65-F5344CB8AC3E}">
        <p14:creationId xmlns:p14="http://schemas.microsoft.com/office/powerpoint/2010/main" val="700850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386;p17">
            <a:extLst>
              <a:ext uri="{FF2B5EF4-FFF2-40B4-BE49-F238E27FC236}">
                <a16:creationId xmlns:a16="http://schemas.microsoft.com/office/drawing/2014/main" id="{53E184DC-01E6-4EE5-9945-C14070B4BD56}"/>
              </a:ext>
            </a:extLst>
          </p:cNvPr>
          <p:cNvSpPr/>
          <p:nvPr/>
        </p:nvSpPr>
        <p:spPr>
          <a:xfrm>
            <a:off x="377618" y="346525"/>
            <a:ext cx="2018946" cy="501300"/>
          </a:xfrm>
          <a:prstGeom prst="roundRect">
            <a:avLst>
              <a:gd name="adj" fmla="val 16667"/>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latin typeface="Fira Sans Extra Condensed"/>
                <a:ea typeface="Fira Sans Extra Condensed"/>
                <a:cs typeface="Fira Sans Extra Condensed"/>
                <a:sym typeface="Fira Sans Extra Condensed"/>
              </a:rPr>
              <a:t>Recommender System</a:t>
            </a:r>
            <a:endParaRPr sz="1200" dirty="0">
              <a:solidFill>
                <a:schemeClr val="dk1"/>
              </a:solidFill>
            </a:endParaRPr>
          </a:p>
        </p:txBody>
      </p:sp>
      <p:sp>
        <p:nvSpPr>
          <p:cNvPr id="2" name="Title 1">
            <a:extLst>
              <a:ext uri="{FF2B5EF4-FFF2-40B4-BE49-F238E27FC236}">
                <a16:creationId xmlns:a16="http://schemas.microsoft.com/office/drawing/2014/main" id="{8CAB6375-6F0A-43E4-9785-C0DE4FD02912}"/>
              </a:ext>
            </a:extLst>
          </p:cNvPr>
          <p:cNvSpPr>
            <a:spLocks noGrp="1"/>
          </p:cNvSpPr>
          <p:nvPr>
            <p:ph type="title"/>
          </p:nvPr>
        </p:nvSpPr>
        <p:spPr>
          <a:xfrm>
            <a:off x="1125894" y="411475"/>
            <a:ext cx="7560906" cy="371400"/>
          </a:xfrm>
        </p:spPr>
        <p:txBody>
          <a:bodyPr>
            <a:noAutofit/>
          </a:bodyPr>
          <a:lstStyle/>
          <a:p>
            <a:r>
              <a:rPr lang="en-US" dirty="0"/>
              <a:t>SVD (Collaborative filtering)</a:t>
            </a:r>
            <a:endParaRPr lang="en-US" sz="2400" dirty="0"/>
          </a:p>
        </p:txBody>
      </p:sp>
      <p:sp>
        <p:nvSpPr>
          <p:cNvPr id="4" name="TextBox 3">
            <a:extLst>
              <a:ext uri="{FF2B5EF4-FFF2-40B4-BE49-F238E27FC236}">
                <a16:creationId xmlns:a16="http://schemas.microsoft.com/office/drawing/2014/main" id="{7ED31D09-297A-4425-BB3F-83F6758BB748}"/>
              </a:ext>
            </a:extLst>
          </p:cNvPr>
          <p:cNvSpPr txBox="1"/>
          <p:nvPr/>
        </p:nvSpPr>
        <p:spPr>
          <a:xfrm>
            <a:off x="5537199" y="1452281"/>
            <a:ext cx="3015862" cy="1775935"/>
          </a:xfrm>
          <a:prstGeom prst="rect">
            <a:avLst/>
          </a:prstGeom>
          <a:noFill/>
        </p:spPr>
        <p:txBody>
          <a:bodyPr wrap="square" rtlCol="0">
            <a:spAutoFit/>
          </a:bodyPr>
          <a:lstStyle/>
          <a:p>
            <a:r>
              <a:rPr lang="en-US" b="1" dirty="0"/>
              <a:t>Findings</a:t>
            </a:r>
          </a:p>
          <a:p>
            <a:endParaRPr lang="en-US" dirty="0"/>
          </a:p>
          <a:p>
            <a:pPr marL="285750" indent="-285750">
              <a:lnSpc>
                <a:spcPct val="150000"/>
              </a:lnSpc>
              <a:buFont typeface="Arial" panose="020B0604020202020204" pitchFamily="34" charset="0"/>
              <a:buChar char="•"/>
            </a:pPr>
            <a:r>
              <a:rPr lang="en-US" dirty="0"/>
              <a:t>The error is the lowest</a:t>
            </a:r>
          </a:p>
          <a:p>
            <a:pPr marL="285750" indent="-285750">
              <a:lnSpc>
                <a:spcPct val="150000"/>
              </a:lnSpc>
              <a:buFont typeface="Arial" panose="020B0604020202020204" pitchFamily="34" charset="0"/>
              <a:buChar char="•"/>
            </a:pPr>
            <a:r>
              <a:rPr lang="en-US" dirty="0"/>
              <a:t>RMSE: 0.318</a:t>
            </a:r>
          </a:p>
          <a:p>
            <a:pPr marL="285750" indent="-285750">
              <a:lnSpc>
                <a:spcPct val="150000"/>
              </a:lnSpc>
              <a:buFont typeface="Arial" panose="020B0604020202020204" pitchFamily="34" charset="0"/>
              <a:buChar char="•"/>
            </a:pPr>
            <a:r>
              <a:rPr lang="en-US" dirty="0"/>
              <a:t>E.g., the prediction of rating (3.98) vs the observation of 4</a:t>
            </a:r>
          </a:p>
        </p:txBody>
      </p:sp>
      <p:grpSp>
        <p:nvGrpSpPr>
          <p:cNvPr id="5" name="Google Shape;2025;p26">
            <a:extLst>
              <a:ext uri="{FF2B5EF4-FFF2-40B4-BE49-F238E27FC236}">
                <a16:creationId xmlns:a16="http://schemas.microsoft.com/office/drawing/2014/main" id="{FB9C1A63-48B7-4BF9-880D-AFD78B7396E7}"/>
              </a:ext>
            </a:extLst>
          </p:cNvPr>
          <p:cNvGrpSpPr/>
          <p:nvPr/>
        </p:nvGrpSpPr>
        <p:grpSpPr>
          <a:xfrm>
            <a:off x="6369698" y="3268163"/>
            <a:ext cx="2874474" cy="2344918"/>
            <a:chOff x="823275" y="238125"/>
            <a:chExt cx="5955825" cy="5228500"/>
          </a:xfrm>
        </p:grpSpPr>
        <p:sp>
          <p:nvSpPr>
            <p:cNvPr id="6" name="Google Shape;2026;p26">
              <a:extLst>
                <a:ext uri="{FF2B5EF4-FFF2-40B4-BE49-F238E27FC236}">
                  <a16:creationId xmlns:a16="http://schemas.microsoft.com/office/drawing/2014/main" id="{BE007090-196B-4D95-A5E0-6C4837D5BB53}"/>
                </a:ext>
              </a:extLst>
            </p:cNvPr>
            <p:cNvSpPr/>
            <p:nvPr/>
          </p:nvSpPr>
          <p:spPr>
            <a:xfrm>
              <a:off x="3138775" y="3174575"/>
              <a:ext cx="3640325" cy="2292050"/>
            </a:xfrm>
            <a:custGeom>
              <a:avLst/>
              <a:gdLst/>
              <a:ahLst/>
              <a:cxnLst/>
              <a:rect l="l" t="t" r="r" b="b"/>
              <a:pathLst>
                <a:path w="145613" h="91682" extrusionOk="0">
                  <a:moveTo>
                    <a:pt x="18545" y="0"/>
                  </a:moveTo>
                  <a:lnTo>
                    <a:pt x="0" y="19513"/>
                  </a:lnTo>
                  <a:lnTo>
                    <a:pt x="71361" y="91681"/>
                  </a:lnTo>
                  <a:lnTo>
                    <a:pt x="145612" y="58656"/>
                  </a:lnTo>
                  <a:lnTo>
                    <a:pt x="144219" y="58304"/>
                  </a:lnTo>
                  <a:lnTo>
                    <a:pt x="142839" y="57937"/>
                  </a:lnTo>
                  <a:lnTo>
                    <a:pt x="141446" y="57570"/>
                  </a:lnTo>
                  <a:lnTo>
                    <a:pt x="140052" y="57189"/>
                  </a:lnTo>
                  <a:lnTo>
                    <a:pt x="137250" y="56382"/>
                  </a:lnTo>
                  <a:lnTo>
                    <a:pt x="134448" y="55561"/>
                  </a:lnTo>
                  <a:lnTo>
                    <a:pt x="131645" y="54695"/>
                  </a:lnTo>
                  <a:lnTo>
                    <a:pt x="128828" y="53785"/>
                  </a:lnTo>
                  <a:lnTo>
                    <a:pt x="126012" y="52846"/>
                  </a:lnTo>
                  <a:lnTo>
                    <a:pt x="123195" y="51878"/>
                  </a:lnTo>
                  <a:lnTo>
                    <a:pt x="120378" y="50895"/>
                  </a:lnTo>
                  <a:lnTo>
                    <a:pt x="117576" y="49868"/>
                  </a:lnTo>
                  <a:lnTo>
                    <a:pt x="114759" y="48812"/>
                  </a:lnTo>
                  <a:lnTo>
                    <a:pt x="111956" y="47741"/>
                  </a:lnTo>
                  <a:lnTo>
                    <a:pt x="109169" y="46655"/>
                  </a:lnTo>
                  <a:lnTo>
                    <a:pt x="106381" y="45540"/>
                  </a:lnTo>
                  <a:lnTo>
                    <a:pt x="103609" y="44396"/>
                  </a:lnTo>
                  <a:lnTo>
                    <a:pt x="100850" y="43251"/>
                  </a:lnTo>
                  <a:lnTo>
                    <a:pt x="98107" y="42078"/>
                  </a:lnTo>
                  <a:lnTo>
                    <a:pt x="95378" y="40889"/>
                  </a:lnTo>
                  <a:lnTo>
                    <a:pt x="92664" y="39701"/>
                  </a:lnTo>
                  <a:lnTo>
                    <a:pt x="89979" y="38498"/>
                  </a:lnTo>
                  <a:lnTo>
                    <a:pt x="87309" y="37280"/>
                  </a:lnTo>
                  <a:lnTo>
                    <a:pt x="84668" y="36062"/>
                  </a:lnTo>
                  <a:lnTo>
                    <a:pt x="82042" y="34830"/>
                  </a:lnTo>
                  <a:lnTo>
                    <a:pt x="79460" y="33598"/>
                  </a:lnTo>
                  <a:lnTo>
                    <a:pt x="76892" y="32351"/>
                  </a:lnTo>
                  <a:lnTo>
                    <a:pt x="74369" y="31118"/>
                  </a:lnTo>
                  <a:lnTo>
                    <a:pt x="71875" y="29886"/>
                  </a:lnTo>
                  <a:lnTo>
                    <a:pt x="69410" y="28653"/>
                  </a:lnTo>
                  <a:lnTo>
                    <a:pt x="66974" y="27421"/>
                  </a:lnTo>
                  <a:lnTo>
                    <a:pt x="64598" y="26203"/>
                  </a:lnTo>
                  <a:lnTo>
                    <a:pt x="62236" y="24986"/>
                  </a:lnTo>
                  <a:lnTo>
                    <a:pt x="59932" y="23782"/>
                  </a:lnTo>
                  <a:lnTo>
                    <a:pt x="57673" y="22579"/>
                  </a:lnTo>
                  <a:lnTo>
                    <a:pt x="55457" y="21406"/>
                  </a:lnTo>
                  <a:lnTo>
                    <a:pt x="53271" y="20232"/>
                  </a:lnTo>
                  <a:lnTo>
                    <a:pt x="51159" y="19073"/>
                  </a:lnTo>
                  <a:lnTo>
                    <a:pt x="47051" y="16828"/>
                  </a:lnTo>
                  <a:lnTo>
                    <a:pt x="43178" y="14657"/>
                  </a:lnTo>
                  <a:lnTo>
                    <a:pt x="39524" y="12588"/>
                  </a:lnTo>
                  <a:lnTo>
                    <a:pt x="36121" y="10622"/>
                  </a:lnTo>
                  <a:lnTo>
                    <a:pt x="32966" y="8788"/>
                  </a:lnTo>
                  <a:lnTo>
                    <a:pt x="30091" y="7087"/>
                  </a:lnTo>
                  <a:lnTo>
                    <a:pt x="27494" y="5531"/>
                  </a:lnTo>
                  <a:lnTo>
                    <a:pt x="25205" y="4152"/>
                  </a:lnTo>
                  <a:lnTo>
                    <a:pt x="23225" y="2935"/>
                  </a:lnTo>
                  <a:lnTo>
                    <a:pt x="21582" y="1922"/>
                  </a:lnTo>
                  <a:lnTo>
                    <a:pt x="19322" y="499"/>
                  </a:lnTo>
                  <a:lnTo>
                    <a:pt x="18545" y="0"/>
                  </a:lnTo>
                  <a:close/>
                </a:path>
              </a:pathLst>
            </a:custGeom>
            <a:solidFill>
              <a:schemeClr val="accent4"/>
            </a:solidFill>
            <a:ln w="16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27;p26">
              <a:extLst>
                <a:ext uri="{FF2B5EF4-FFF2-40B4-BE49-F238E27FC236}">
                  <a16:creationId xmlns:a16="http://schemas.microsoft.com/office/drawing/2014/main" id="{91F0D546-A4CB-4F9F-8650-33010EB969F3}"/>
                </a:ext>
              </a:extLst>
            </p:cNvPr>
            <p:cNvSpPr/>
            <p:nvPr/>
          </p:nvSpPr>
          <p:spPr>
            <a:xfrm>
              <a:off x="2477825" y="1765400"/>
              <a:ext cx="222300" cy="777600"/>
            </a:xfrm>
            <a:custGeom>
              <a:avLst/>
              <a:gdLst/>
              <a:ahLst/>
              <a:cxnLst/>
              <a:rect l="l" t="t" r="r" b="b"/>
              <a:pathLst>
                <a:path w="8892" h="31104" extrusionOk="0">
                  <a:moveTo>
                    <a:pt x="2187" y="0"/>
                  </a:moveTo>
                  <a:lnTo>
                    <a:pt x="2010" y="15"/>
                  </a:lnTo>
                  <a:lnTo>
                    <a:pt x="1834" y="30"/>
                  </a:lnTo>
                  <a:lnTo>
                    <a:pt x="1658" y="74"/>
                  </a:lnTo>
                  <a:lnTo>
                    <a:pt x="1482" y="132"/>
                  </a:lnTo>
                  <a:lnTo>
                    <a:pt x="1306" y="191"/>
                  </a:lnTo>
                  <a:lnTo>
                    <a:pt x="1145" y="279"/>
                  </a:lnTo>
                  <a:lnTo>
                    <a:pt x="983" y="382"/>
                  </a:lnTo>
                  <a:lnTo>
                    <a:pt x="822" y="514"/>
                  </a:lnTo>
                  <a:lnTo>
                    <a:pt x="675" y="660"/>
                  </a:lnTo>
                  <a:lnTo>
                    <a:pt x="543" y="822"/>
                  </a:lnTo>
                  <a:lnTo>
                    <a:pt x="426" y="1027"/>
                  </a:lnTo>
                  <a:lnTo>
                    <a:pt x="309" y="1247"/>
                  </a:lnTo>
                  <a:lnTo>
                    <a:pt x="206" y="1497"/>
                  </a:lnTo>
                  <a:lnTo>
                    <a:pt x="133" y="1775"/>
                  </a:lnTo>
                  <a:lnTo>
                    <a:pt x="74" y="2084"/>
                  </a:lnTo>
                  <a:lnTo>
                    <a:pt x="30" y="2421"/>
                  </a:lnTo>
                  <a:lnTo>
                    <a:pt x="0" y="2788"/>
                  </a:lnTo>
                  <a:lnTo>
                    <a:pt x="0" y="3199"/>
                  </a:lnTo>
                  <a:lnTo>
                    <a:pt x="30" y="3653"/>
                  </a:lnTo>
                  <a:lnTo>
                    <a:pt x="103" y="4768"/>
                  </a:lnTo>
                  <a:lnTo>
                    <a:pt x="206" y="6250"/>
                  </a:lnTo>
                  <a:lnTo>
                    <a:pt x="411" y="10021"/>
                  </a:lnTo>
                  <a:lnTo>
                    <a:pt x="631" y="14495"/>
                  </a:lnTo>
                  <a:lnTo>
                    <a:pt x="866" y="19205"/>
                  </a:lnTo>
                  <a:lnTo>
                    <a:pt x="1248" y="27450"/>
                  </a:lnTo>
                  <a:lnTo>
                    <a:pt x="1394" y="31045"/>
                  </a:lnTo>
                  <a:lnTo>
                    <a:pt x="8891" y="31103"/>
                  </a:lnTo>
                  <a:lnTo>
                    <a:pt x="8818" y="29856"/>
                  </a:lnTo>
                  <a:lnTo>
                    <a:pt x="8715" y="28419"/>
                  </a:lnTo>
                  <a:lnTo>
                    <a:pt x="8569" y="26555"/>
                  </a:lnTo>
                  <a:lnTo>
                    <a:pt x="8392" y="24340"/>
                  </a:lnTo>
                  <a:lnTo>
                    <a:pt x="8158" y="21860"/>
                  </a:lnTo>
                  <a:lnTo>
                    <a:pt x="7894" y="19176"/>
                  </a:lnTo>
                  <a:lnTo>
                    <a:pt x="7747" y="17797"/>
                  </a:lnTo>
                  <a:lnTo>
                    <a:pt x="7586" y="16403"/>
                  </a:lnTo>
                  <a:lnTo>
                    <a:pt x="7409" y="15009"/>
                  </a:lnTo>
                  <a:lnTo>
                    <a:pt x="7233" y="13601"/>
                  </a:lnTo>
                  <a:lnTo>
                    <a:pt x="7043" y="12221"/>
                  </a:lnTo>
                  <a:lnTo>
                    <a:pt x="6837" y="10872"/>
                  </a:lnTo>
                  <a:lnTo>
                    <a:pt x="6632" y="9537"/>
                  </a:lnTo>
                  <a:lnTo>
                    <a:pt x="6412" y="8260"/>
                  </a:lnTo>
                  <a:lnTo>
                    <a:pt x="6177" y="7042"/>
                  </a:lnTo>
                  <a:lnTo>
                    <a:pt x="5928" y="5883"/>
                  </a:lnTo>
                  <a:lnTo>
                    <a:pt x="5678" y="4798"/>
                  </a:lnTo>
                  <a:lnTo>
                    <a:pt x="5414" y="3800"/>
                  </a:lnTo>
                  <a:lnTo>
                    <a:pt x="5267" y="3345"/>
                  </a:lnTo>
                  <a:lnTo>
                    <a:pt x="5135" y="2905"/>
                  </a:lnTo>
                  <a:lnTo>
                    <a:pt x="4989" y="2494"/>
                  </a:lnTo>
                  <a:lnTo>
                    <a:pt x="4842" y="2113"/>
                  </a:lnTo>
                  <a:lnTo>
                    <a:pt x="4695" y="1761"/>
                  </a:lnTo>
                  <a:lnTo>
                    <a:pt x="4549" y="1438"/>
                  </a:lnTo>
                  <a:lnTo>
                    <a:pt x="4387" y="1145"/>
                  </a:lnTo>
                  <a:lnTo>
                    <a:pt x="4240" y="895"/>
                  </a:lnTo>
                  <a:lnTo>
                    <a:pt x="4079" y="660"/>
                  </a:lnTo>
                  <a:lnTo>
                    <a:pt x="3918" y="484"/>
                  </a:lnTo>
                  <a:lnTo>
                    <a:pt x="3756" y="323"/>
                  </a:lnTo>
                  <a:lnTo>
                    <a:pt x="3595" y="206"/>
                  </a:lnTo>
                  <a:lnTo>
                    <a:pt x="3419" y="162"/>
                  </a:lnTo>
                  <a:lnTo>
                    <a:pt x="3228" y="103"/>
                  </a:lnTo>
                  <a:lnTo>
                    <a:pt x="2979" y="59"/>
                  </a:lnTo>
                  <a:lnTo>
                    <a:pt x="2685" y="15"/>
                  </a:lnTo>
                  <a:lnTo>
                    <a:pt x="2363"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28;p26">
              <a:extLst>
                <a:ext uri="{FF2B5EF4-FFF2-40B4-BE49-F238E27FC236}">
                  <a16:creationId xmlns:a16="http://schemas.microsoft.com/office/drawing/2014/main" id="{14EE4F54-2463-4122-A761-143FAA5EEC6C}"/>
                </a:ext>
              </a:extLst>
            </p:cNvPr>
            <p:cNvSpPr/>
            <p:nvPr/>
          </p:nvSpPr>
          <p:spPr>
            <a:xfrm>
              <a:off x="1939750" y="1701200"/>
              <a:ext cx="594575" cy="840325"/>
            </a:xfrm>
            <a:custGeom>
              <a:avLst/>
              <a:gdLst/>
              <a:ahLst/>
              <a:cxnLst/>
              <a:rect l="l" t="t" r="r" b="b"/>
              <a:pathLst>
                <a:path w="23783" h="33613" extrusionOk="0">
                  <a:moveTo>
                    <a:pt x="2964" y="1"/>
                  </a:moveTo>
                  <a:lnTo>
                    <a:pt x="2759" y="30"/>
                  </a:lnTo>
                  <a:lnTo>
                    <a:pt x="2524" y="59"/>
                  </a:lnTo>
                  <a:lnTo>
                    <a:pt x="2245" y="133"/>
                  </a:lnTo>
                  <a:lnTo>
                    <a:pt x="1908" y="236"/>
                  </a:lnTo>
                  <a:lnTo>
                    <a:pt x="1732" y="294"/>
                  </a:lnTo>
                  <a:lnTo>
                    <a:pt x="1556" y="382"/>
                  </a:lnTo>
                  <a:lnTo>
                    <a:pt x="1380" y="456"/>
                  </a:lnTo>
                  <a:lnTo>
                    <a:pt x="1204" y="558"/>
                  </a:lnTo>
                  <a:lnTo>
                    <a:pt x="1028" y="676"/>
                  </a:lnTo>
                  <a:lnTo>
                    <a:pt x="866" y="808"/>
                  </a:lnTo>
                  <a:lnTo>
                    <a:pt x="705" y="940"/>
                  </a:lnTo>
                  <a:lnTo>
                    <a:pt x="558" y="1101"/>
                  </a:lnTo>
                  <a:lnTo>
                    <a:pt x="412" y="1277"/>
                  </a:lnTo>
                  <a:lnTo>
                    <a:pt x="294" y="1468"/>
                  </a:lnTo>
                  <a:lnTo>
                    <a:pt x="191" y="1673"/>
                  </a:lnTo>
                  <a:lnTo>
                    <a:pt x="118" y="1908"/>
                  </a:lnTo>
                  <a:lnTo>
                    <a:pt x="59" y="2143"/>
                  </a:lnTo>
                  <a:lnTo>
                    <a:pt x="15" y="2422"/>
                  </a:lnTo>
                  <a:lnTo>
                    <a:pt x="1" y="2700"/>
                  </a:lnTo>
                  <a:lnTo>
                    <a:pt x="30" y="3008"/>
                  </a:lnTo>
                  <a:lnTo>
                    <a:pt x="74" y="3346"/>
                  </a:lnTo>
                  <a:lnTo>
                    <a:pt x="162" y="3698"/>
                  </a:lnTo>
                  <a:lnTo>
                    <a:pt x="294" y="4079"/>
                  </a:lnTo>
                  <a:lnTo>
                    <a:pt x="456" y="4490"/>
                  </a:lnTo>
                  <a:lnTo>
                    <a:pt x="646" y="4916"/>
                  </a:lnTo>
                  <a:lnTo>
                    <a:pt x="896" y="5385"/>
                  </a:lnTo>
                  <a:lnTo>
                    <a:pt x="1541" y="6529"/>
                  </a:lnTo>
                  <a:lnTo>
                    <a:pt x="2363" y="8041"/>
                  </a:lnTo>
                  <a:lnTo>
                    <a:pt x="4431" y="11914"/>
                  </a:lnTo>
                  <a:lnTo>
                    <a:pt x="6882" y="16521"/>
                  </a:lnTo>
                  <a:lnTo>
                    <a:pt x="9434" y="21392"/>
                  </a:lnTo>
                  <a:lnTo>
                    <a:pt x="13909" y="29916"/>
                  </a:lnTo>
                  <a:lnTo>
                    <a:pt x="15831" y="33613"/>
                  </a:lnTo>
                  <a:lnTo>
                    <a:pt x="23783" y="29989"/>
                  </a:lnTo>
                  <a:lnTo>
                    <a:pt x="23079" y="28712"/>
                  </a:lnTo>
                  <a:lnTo>
                    <a:pt x="22272" y="27245"/>
                  </a:lnTo>
                  <a:lnTo>
                    <a:pt x="21201" y="25353"/>
                  </a:lnTo>
                  <a:lnTo>
                    <a:pt x="19910" y="23093"/>
                  </a:lnTo>
                  <a:lnTo>
                    <a:pt x="18443" y="20585"/>
                  </a:lnTo>
                  <a:lnTo>
                    <a:pt x="16858" y="17900"/>
                  </a:lnTo>
                  <a:lnTo>
                    <a:pt x="16022" y="16521"/>
                  </a:lnTo>
                  <a:lnTo>
                    <a:pt x="15156" y="15127"/>
                  </a:lnTo>
                  <a:lnTo>
                    <a:pt x="14291" y="13733"/>
                  </a:lnTo>
                  <a:lnTo>
                    <a:pt x="13410" y="12339"/>
                  </a:lnTo>
                  <a:lnTo>
                    <a:pt x="12530" y="10975"/>
                  </a:lnTo>
                  <a:lnTo>
                    <a:pt x="11650" y="9640"/>
                  </a:lnTo>
                  <a:lnTo>
                    <a:pt x="10769" y="8349"/>
                  </a:lnTo>
                  <a:lnTo>
                    <a:pt x="9904" y="7116"/>
                  </a:lnTo>
                  <a:lnTo>
                    <a:pt x="9053" y="5928"/>
                  </a:lnTo>
                  <a:lnTo>
                    <a:pt x="8231" y="4828"/>
                  </a:lnTo>
                  <a:lnTo>
                    <a:pt x="7424" y="3815"/>
                  </a:lnTo>
                  <a:lnTo>
                    <a:pt x="7043" y="3346"/>
                  </a:lnTo>
                  <a:lnTo>
                    <a:pt x="6662" y="2891"/>
                  </a:lnTo>
                  <a:lnTo>
                    <a:pt x="6280" y="2480"/>
                  </a:lnTo>
                  <a:lnTo>
                    <a:pt x="5928" y="2084"/>
                  </a:lnTo>
                  <a:lnTo>
                    <a:pt x="5576" y="1717"/>
                  </a:lnTo>
                  <a:lnTo>
                    <a:pt x="5224" y="1395"/>
                  </a:lnTo>
                  <a:lnTo>
                    <a:pt x="4901" y="1086"/>
                  </a:lnTo>
                  <a:lnTo>
                    <a:pt x="4578" y="822"/>
                  </a:lnTo>
                  <a:lnTo>
                    <a:pt x="4270" y="588"/>
                  </a:lnTo>
                  <a:lnTo>
                    <a:pt x="3977" y="397"/>
                  </a:lnTo>
                  <a:lnTo>
                    <a:pt x="3713" y="236"/>
                  </a:lnTo>
                  <a:lnTo>
                    <a:pt x="3449" y="118"/>
                  </a:lnTo>
                  <a:lnTo>
                    <a:pt x="3199" y="45"/>
                  </a:lnTo>
                  <a:lnTo>
                    <a:pt x="3082" y="15"/>
                  </a:lnTo>
                  <a:lnTo>
                    <a:pt x="2964"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29;p26">
              <a:extLst>
                <a:ext uri="{FF2B5EF4-FFF2-40B4-BE49-F238E27FC236}">
                  <a16:creationId xmlns:a16="http://schemas.microsoft.com/office/drawing/2014/main" id="{F70BF06F-6DC8-43EB-A6CF-A5B2A18DBD98}"/>
                </a:ext>
              </a:extLst>
            </p:cNvPr>
            <p:cNvSpPr/>
            <p:nvPr/>
          </p:nvSpPr>
          <p:spPr>
            <a:xfrm>
              <a:off x="1494125" y="1826650"/>
              <a:ext cx="828200" cy="636750"/>
            </a:xfrm>
            <a:custGeom>
              <a:avLst/>
              <a:gdLst/>
              <a:ahLst/>
              <a:cxnLst/>
              <a:rect l="l" t="t" r="r" b="b"/>
              <a:pathLst>
                <a:path w="33128" h="25470" extrusionOk="0">
                  <a:moveTo>
                    <a:pt x="2333" y="0"/>
                  </a:moveTo>
                  <a:lnTo>
                    <a:pt x="2069" y="30"/>
                  </a:lnTo>
                  <a:lnTo>
                    <a:pt x="1951" y="59"/>
                  </a:lnTo>
                  <a:lnTo>
                    <a:pt x="1849" y="88"/>
                  </a:lnTo>
                  <a:lnTo>
                    <a:pt x="1673" y="206"/>
                  </a:lnTo>
                  <a:lnTo>
                    <a:pt x="1482" y="338"/>
                  </a:lnTo>
                  <a:lnTo>
                    <a:pt x="1233" y="514"/>
                  </a:lnTo>
                  <a:lnTo>
                    <a:pt x="983" y="734"/>
                  </a:lnTo>
                  <a:lnTo>
                    <a:pt x="851" y="866"/>
                  </a:lnTo>
                  <a:lnTo>
                    <a:pt x="719" y="1013"/>
                  </a:lnTo>
                  <a:lnTo>
                    <a:pt x="587" y="1159"/>
                  </a:lnTo>
                  <a:lnTo>
                    <a:pt x="470" y="1335"/>
                  </a:lnTo>
                  <a:lnTo>
                    <a:pt x="352" y="1497"/>
                  </a:lnTo>
                  <a:lnTo>
                    <a:pt x="250" y="1688"/>
                  </a:lnTo>
                  <a:lnTo>
                    <a:pt x="176" y="1878"/>
                  </a:lnTo>
                  <a:lnTo>
                    <a:pt x="103" y="2084"/>
                  </a:lnTo>
                  <a:lnTo>
                    <a:pt x="44" y="2304"/>
                  </a:lnTo>
                  <a:lnTo>
                    <a:pt x="15" y="2524"/>
                  </a:lnTo>
                  <a:lnTo>
                    <a:pt x="0" y="2759"/>
                  </a:lnTo>
                  <a:lnTo>
                    <a:pt x="30" y="2993"/>
                  </a:lnTo>
                  <a:lnTo>
                    <a:pt x="74" y="3243"/>
                  </a:lnTo>
                  <a:lnTo>
                    <a:pt x="147" y="3507"/>
                  </a:lnTo>
                  <a:lnTo>
                    <a:pt x="264" y="3771"/>
                  </a:lnTo>
                  <a:lnTo>
                    <a:pt x="411" y="4050"/>
                  </a:lnTo>
                  <a:lnTo>
                    <a:pt x="587" y="4328"/>
                  </a:lnTo>
                  <a:lnTo>
                    <a:pt x="807" y="4622"/>
                  </a:lnTo>
                  <a:lnTo>
                    <a:pt x="1086" y="4915"/>
                  </a:lnTo>
                  <a:lnTo>
                    <a:pt x="1394" y="5223"/>
                  </a:lnTo>
                  <a:lnTo>
                    <a:pt x="1761" y="5531"/>
                  </a:lnTo>
                  <a:lnTo>
                    <a:pt x="2172" y="5854"/>
                  </a:lnTo>
                  <a:lnTo>
                    <a:pt x="3213" y="6632"/>
                  </a:lnTo>
                  <a:lnTo>
                    <a:pt x="4592" y="7673"/>
                  </a:lnTo>
                  <a:lnTo>
                    <a:pt x="8069" y="10358"/>
                  </a:lnTo>
                  <a:lnTo>
                    <a:pt x="12192" y="13557"/>
                  </a:lnTo>
                  <a:lnTo>
                    <a:pt x="16520" y="16946"/>
                  </a:lnTo>
                  <a:lnTo>
                    <a:pt x="24090" y="22888"/>
                  </a:lnTo>
                  <a:lnTo>
                    <a:pt x="27377" y="25470"/>
                  </a:lnTo>
                  <a:lnTo>
                    <a:pt x="33128" y="18897"/>
                  </a:lnTo>
                  <a:lnTo>
                    <a:pt x="31969" y="18031"/>
                  </a:lnTo>
                  <a:lnTo>
                    <a:pt x="30619" y="17034"/>
                  </a:lnTo>
                  <a:lnTo>
                    <a:pt x="28873" y="15728"/>
                  </a:lnTo>
                  <a:lnTo>
                    <a:pt x="26775" y="14217"/>
                  </a:lnTo>
                  <a:lnTo>
                    <a:pt x="24413" y="12515"/>
                  </a:lnTo>
                  <a:lnTo>
                    <a:pt x="21860" y="10725"/>
                  </a:lnTo>
                  <a:lnTo>
                    <a:pt x="20525" y="9801"/>
                  </a:lnTo>
                  <a:lnTo>
                    <a:pt x="19176" y="8891"/>
                  </a:lnTo>
                  <a:lnTo>
                    <a:pt x="17811" y="7967"/>
                  </a:lnTo>
                  <a:lnTo>
                    <a:pt x="16432" y="7072"/>
                  </a:lnTo>
                  <a:lnTo>
                    <a:pt x="15068" y="6177"/>
                  </a:lnTo>
                  <a:lnTo>
                    <a:pt x="13718" y="5326"/>
                  </a:lnTo>
                  <a:lnTo>
                    <a:pt x="12383" y="4504"/>
                  </a:lnTo>
                  <a:lnTo>
                    <a:pt x="11092" y="3727"/>
                  </a:lnTo>
                  <a:lnTo>
                    <a:pt x="9830" y="3008"/>
                  </a:lnTo>
                  <a:lnTo>
                    <a:pt x="8627" y="2348"/>
                  </a:lnTo>
                  <a:lnTo>
                    <a:pt x="7483" y="1746"/>
                  </a:lnTo>
                  <a:lnTo>
                    <a:pt x="6940" y="1467"/>
                  </a:lnTo>
                  <a:lnTo>
                    <a:pt x="6397" y="1218"/>
                  </a:lnTo>
                  <a:lnTo>
                    <a:pt x="5883" y="998"/>
                  </a:lnTo>
                  <a:lnTo>
                    <a:pt x="5399" y="778"/>
                  </a:lnTo>
                  <a:lnTo>
                    <a:pt x="4930" y="602"/>
                  </a:lnTo>
                  <a:lnTo>
                    <a:pt x="4475" y="426"/>
                  </a:lnTo>
                  <a:lnTo>
                    <a:pt x="4049" y="294"/>
                  </a:lnTo>
                  <a:lnTo>
                    <a:pt x="3653" y="176"/>
                  </a:lnTo>
                  <a:lnTo>
                    <a:pt x="3287" y="88"/>
                  </a:lnTo>
                  <a:lnTo>
                    <a:pt x="2934" y="30"/>
                  </a:lnTo>
                  <a:lnTo>
                    <a:pt x="2626"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30;p26">
              <a:extLst>
                <a:ext uri="{FF2B5EF4-FFF2-40B4-BE49-F238E27FC236}">
                  <a16:creationId xmlns:a16="http://schemas.microsoft.com/office/drawing/2014/main" id="{931921A5-DEE2-46C9-A233-6518EC925EC4}"/>
                </a:ext>
              </a:extLst>
            </p:cNvPr>
            <p:cNvSpPr/>
            <p:nvPr/>
          </p:nvSpPr>
          <p:spPr>
            <a:xfrm>
              <a:off x="1391425" y="2003800"/>
              <a:ext cx="2211700" cy="1490275"/>
            </a:xfrm>
            <a:custGeom>
              <a:avLst/>
              <a:gdLst/>
              <a:ahLst/>
              <a:cxnLst/>
              <a:rect l="l" t="t" r="r" b="b"/>
              <a:pathLst>
                <a:path w="88468" h="59611" extrusionOk="0">
                  <a:moveTo>
                    <a:pt x="6147" y="1"/>
                  </a:moveTo>
                  <a:lnTo>
                    <a:pt x="5546" y="15"/>
                  </a:lnTo>
                  <a:lnTo>
                    <a:pt x="4974" y="45"/>
                  </a:lnTo>
                  <a:lnTo>
                    <a:pt x="4446" y="103"/>
                  </a:lnTo>
                  <a:lnTo>
                    <a:pt x="3932" y="191"/>
                  </a:lnTo>
                  <a:lnTo>
                    <a:pt x="3448" y="294"/>
                  </a:lnTo>
                  <a:lnTo>
                    <a:pt x="3008" y="411"/>
                  </a:lnTo>
                  <a:lnTo>
                    <a:pt x="2582" y="558"/>
                  </a:lnTo>
                  <a:lnTo>
                    <a:pt x="2186" y="734"/>
                  </a:lnTo>
                  <a:lnTo>
                    <a:pt x="1996" y="837"/>
                  </a:lnTo>
                  <a:lnTo>
                    <a:pt x="1805" y="954"/>
                  </a:lnTo>
                  <a:lnTo>
                    <a:pt x="1614" y="1057"/>
                  </a:lnTo>
                  <a:lnTo>
                    <a:pt x="1453" y="1189"/>
                  </a:lnTo>
                  <a:lnTo>
                    <a:pt x="1277" y="1321"/>
                  </a:lnTo>
                  <a:lnTo>
                    <a:pt x="1130" y="1453"/>
                  </a:lnTo>
                  <a:lnTo>
                    <a:pt x="983" y="1585"/>
                  </a:lnTo>
                  <a:lnTo>
                    <a:pt x="851" y="1746"/>
                  </a:lnTo>
                  <a:lnTo>
                    <a:pt x="719" y="1893"/>
                  </a:lnTo>
                  <a:lnTo>
                    <a:pt x="602" y="2055"/>
                  </a:lnTo>
                  <a:lnTo>
                    <a:pt x="484" y="2231"/>
                  </a:lnTo>
                  <a:lnTo>
                    <a:pt x="396" y="2392"/>
                  </a:lnTo>
                  <a:lnTo>
                    <a:pt x="294" y="2583"/>
                  </a:lnTo>
                  <a:lnTo>
                    <a:pt x="220" y="2759"/>
                  </a:lnTo>
                  <a:lnTo>
                    <a:pt x="147" y="2950"/>
                  </a:lnTo>
                  <a:lnTo>
                    <a:pt x="88" y="3155"/>
                  </a:lnTo>
                  <a:lnTo>
                    <a:pt x="0" y="3448"/>
                  </a:lnTo>
                  <a:lnTo>
                    <a:pt x="279" y="3566"/>
                  </a:lnTo>
                  <a:lnTo>
                    <a:pt x="2260" y="4446"/>
                  </a:lnTo>
                  <a:lnTo>
                    <a:pt x="4402" y="5414"/>
                  </a:lnTo>
                  <a:lnTo>
                    <a:pt x="7042" y="6632"/>
                  </a:lnTo>
                  <a:lnTo>
                    <a:pt x="10006" y="8011"/>
                  </a:lnTo>
                  <a:lnTo>
                    <a:pt x="11547" y="8745"/>
                  </a:lnTo>
                  <a:lnTo>
                    <a:pt x="13087" y="9508"/>
                  </a:lnTo>
                  <a:lnTo>
                    <a:pt x="14627" y="10256"/>
                  </a:lnTo>
                  <a:lnTo>
                    <a:pt x="16109" y="11019"/>
                  </a:lnTo>
                  <a:lnTo>
                    <a:pt x="17547" y="11752"/>
                  </a:lnTo>
                  <a:lnTo>
                    <a:pt x="18897" y="12471"/>
                  </a:lnTo>
                  <a:lnTo>
                    <a:pt x="20731" y="13469"/>
                  </a:lnTo>
                  <a:lnTo>
                    <a:pt x="22682" y="14496"/>
                  </a:lnTo>
                  <a:lnTo>
                    <a:pt x="24971" y="15743"/>
                  </a:lnTo>
                  <a:lnTo>
                    <a:pt x="26247" y="16447"/>
                  </a:lnTo>
                  <a:lnTo>
                    <a:pt x="27582" y="17210"/>
                  </a:lnTo>
                  <a:lnTo>
                    <a:pt x="28991" y="18017"/>
                  </a:lnTo>
                  <a:lnTo>
                    <a:pt x="30472" y="18897"/>
                  </a:lnTo>
                  <a:lnTo>
                    <a:pt x="32013" y="19821"/>
                  </a:lnTo>
                  <a:lnTo>
                    <a:pt x="33612" y="20819"/>
                  </a:lnTo>
                  <a:lnTo>
                    <a:pt x="35270" y="21861"/>
                  </a:lnTo>
                  <a:lnTo>
                    <a:pt x="36972" y="22976"/>
                  </a:lnTo>
                  <a:lnTo>
                    <a:pt x="38718" y="24150"/>
                  </a:lnTo>
                  <a:lnTo>
                    <a:pt x="40522" y="25382"/>
                  </a:lnTo>
                  <a:lnTo>
                    <a:pt x="42341" y="26688"/>
                  </a:lnTo>
                  <a:lnTo>
                    <a:pt x="44219" y="28052"/>
                  </a:lnTo>
                  <a:lnTo>
                    <a:pt x="45364" y="28903"/>
                  </a:lnTo>
                  <a:lnTo>
                    <a:pt x="46493" y="29783"/>
                  </a:lnTo>
                  <a:lnTo>
                    <a:pt x="47623" y="30649"/>
                  </a:lnTo>
                  <a:lnTo>
                    <a:pt x="48738" y="31544"/>
                  </a:lnTo>
                  <a:lnTo>
                    <a:pt x="49838" y="32439"/>
                  </a:lnTo>
                  <a:lnTo>
                    <a:pt x="50924" y="33334"/>
                  </a:lnTo>
                  <a:lnTo>
                    <a:pt x="52010" y="34243"/>
                  </a:lnTo>
                  <a:lnTo>
                    <a:pt x="53066" y="35153"/>
                  </a:lnTo>
                  <a:lnTo>
                    <a:pt x="54122" y="36077"/>
                  </a:lnTo>
                  <a:lnTo>
                    <a:pt x="55164" y="37016"/>
                  </a:lnTo>
                  <a:lnTo>
                    <a:pt x="56191" y="37941"/>
                  </a:lnTo>
                  <a:lnTo>
                    <a:pt x="57218" y="38894"/>
                  </a:lnTo>
                  <a:lnTo>
                    <a:pt x="58216" y="39848"/>
                  </a:lnTo>
                  <a:lnTo>
                    <a:pt x="59213" y="40801"/>
                  </a:lnTo>
                  <a:lnTo>
                    <a:pt x="60196" y="41770"/>
                  </a:lnTo>
                  <a:lnTo>
                    <a:pt x="61165" y="42738"/>
                  </a:lnTo>
                  <a:lnTo>
                    <a:pt x="62118" y="43721"/>
                  </a:lnTo>
                  <a:lnTo>
                    <a:pt x="63057" y="44719"/>
                  </a:lnTo>
                  <a:lnTo>
                    <a:pt x="63996" y="45716"/>
                  </a:lnTo>
                  <a:lnTo>
                    <a:pt x="64906" y="46714"/>
                  </a:lnTo>
                  <a:lnTo>
                    <a:pt x="65815" y="47726"/>
                  </a:lnTo>
                  <a:lnTo>
                    <a:pt x="66710" y="48739"/>
                  </a:lnTo>
                  <a:lnTo>
                    <a:pt x="67591" y="49766"/>
                  </a:lnTo>
                  <a:lnTo>
                    <a:pt x="68456" y="50793"/>
                  </a:lnTo>
                  <a:lnTo>
                    <a:pt x="69307" y="51820"/>
                  </a:lnTo>
                  <a:lnTo>
                    <a:pt x="70158" y="52861"/>
                  </a:lnTo>
                  <a:lnTo>
                    <a:pt x="70980" y="53918"/>
                  </a:lnTo>
                  <a:lnTo>
                    <a:pt x="71801" y="54974"/>
                  </a:lnTo>
                  <a:lnTo>
                    <a:pt x="72594" y="56030"/>
                  </a:lnTo>
                  <a:lnTo>
                    <a:pt x="73386" y="57101"/>
                  </a:lnTo>
                  <a:lnTo>
                    <a:pt x="74163" y="58172"/>
                  </a:lnTo>
                  <a:lnTo>
                    <a:pt x="74926" y="59258"/>
                  </a:lnTo>
                  <a:lnTo>
                    <a:pt x="75176" y="59610"/>
                  </a:lnTo>
                  <a:lnTo>
                    <a:pt x="75455" y="59287"/>
                  </a:lnTo>
                  <a:lnTo>
                    <a:pt x="75660" y="59097"/>
                  </a:lnTo>
                  <a:lnTo>
                    <a:pt x="76217" y="58510"/>
                  </a:lnTo>
                  <a:lnTo>
                    <a:pt x="77156" y="57571"/>
                  </a:lnTo>
                  <a:lnTo>
                    <a:pt x="78506" y="56280"/>
                  </a:lnTo>
                  <a:lnTo>
                    <a:pt x="79328" y="55502"/>
                  </a:lnTo>
                  <a:lnTo>
                    <a:pt x="80267" y="54636"/>
                  </a:lnTo>
                  <a:lnTo>
                    <a:pt x="81308" y="53697"/>
                  </a:lnTo>
                  <a:lnTo>
                    <a:pt x="82453" y="52656"/>
                  </a:lnTo>
                  <a:lnTo>
                    <a:pt x="83714" y="51541"/>
                  </a:lnTo>
                  <a:lnTo>
                    <a:pt x="85094" y="50338"/>
                  </a:lnTo>
                  <a:lnTo>
                    <a:pt x="86590" y="49061"/>
                  </a:lnTo>
                  <a:lnTo>
                    <a:pt x="88189" y="47697"/>
                  </a:lnTo>
                  <a:lnTo>
                    <a:pt x="88468" y="47477"/>
                  </a:lnTo>
                  <a:lnTo>
                    <a:pt x="88233" y="47213"/>
                  </a:lnTo>
                  <a:lnTo>
                    <a:pt x="86722" y="45570"/>
                  </a:lnTo>
                  <a:lnTo>
                    <a:pt x="85079" y="43809"/>
                  </a:lnTo>
                  <a:lnTo>
                    <a:pt x="83392" y="42019"/>
                  </a:lnTo>
                  <a:lnTo>
                    <a:pt x="81734" y="40288"/>
                  </a:lnTo>
                  <a:lnTo>
                    <a:pt x="80193" y="38689"/>
                  </a:lnTo>
                  <a:lnTo>
                    <a:pt x="78858" y="37324"/>
                  </a:lnTo>
                  <a:lnTo>
                    <a:pt x="77127" y="35564"/>
                  </a:lnTo>
                  <a:lnTo>
                    <a:pt x="77347" y="35256"/>
                  </a:lnTo>
                  <a:lnTo>
                    <a:pt x="77553" y="34918"/>
                  </a:lnTo>
                  <a:lnTo>
                    <a:pt x="77729" y="34551"/>
                  </a:lnTo>
                  <a:lnTo>
                    <a:pt x="77905" y="34155"/>
                  </a:lnTo>
                  <a:lnTo>
                    <a:pt x="78051" y="33730"/>
                  </a:lnTo>
                  <a:lnTo>
                    <a:pt x="78183" y="33290"/>
                  </a:lnTo>
                  <a:lnTo>
                    <a:pt x="78301" y="32820"/>
                  </a:lnTo>
                  <a:lnTo>
                    <a:pt x="78403" y="32336"/>
                  </a:lnTo>
                  <a:lnTo>
                    <a:pt x="78477" y="31837"/>
                  </a:lnTo>
                  <a:lnTo>
                    <a:pt x="78535" y="31309"/>
                  </a:lnTo>
                  <a:lnTo>
                    <a:pt x="78579" y="30766"/>
                  </a:lnTo>
                  <a:lnTo>
                    <a:pt x="78609" y="30209"/>
                  </a:lnTo>
                  <a:lnTo>
                    <a:pt x="78624" y="29651"/>
                  </a:lnTo>
                  <a:lnTo>
                    <a:pt x="78609" y="29064"/>
                  </a:lnTo>
                  <a:lnTo>
                    <a:pt x="78565" y="28478"/>
                  </a:lnTo>
                  <a:lnTo>
                    <a:pt x="78521" y="27891"/>
                  </a:lnTo>
                  <a:lnTo>
                    <a:pt x="78433" y="27201"/>
                  </a:lnTo>
                  <a:lnTo>
                    <a:pt x="78330" y="26526"/>
                  </a:lnTo>
                  <a:lnTo>
                    <a:pt x="78198" y="25866"/>
                  </a:lnTo>
                  <a:lnTo>
                    <a:pt x="78051" y="25206"/>
                  </a:lnTo>
                  <a:lnTo>
                    <a:pt x="77875" y="24560"/>
                  </a:lnTo>
                  <a:lnTo>
                    <a:pt x="77685" y="23929"/>
                  </a:lnTo>
                  <a:lnTo>
                    <a:pt x="77464" y="23313"/>
                  </a:lnTo>
                  <a:lnTo>
                    <a:pt x="77230" y="22697"/>
                  </a:lnTo>
                  <a:lnTo>
                    <a:pt x="76980" y="22110"/>
                  </a:lnTo>
                  <a:lnTo>
                    <a:pt x="76702" y="21523"/>
                  </a:lnTo>
                  <a:lnTo>
                    <a:pt x="76408" y="20966"/>
                  </a:lnTo>
                  <a:lnTo>
                    <a:pt x="76100" y="20438"/>
                  </a:lnTo>
                  <a:lnTo>
                    <a:pt x="75777" y="19910"/>
                  </a:lnTo>
                  <a:lnTo>
                    <a:pt x="75425" y="19411"/>
                  </a:lnTo>
                  <a:lnTo>
                    <a:pt x="75073" y="18941"/>
                  </a:lnTo>
                  <a:lnTo>
                    <a:pt x="74692" y="18486"/>
                  </a:lnTo>
                  <a:lnTo>
                    <a:pt x="74516" y="18281"/>
                  </a:lnTo>
                  <a:lnTo>
                    <a:pt x="74354" y="18046"/>
                  </a:lnTo>
                  <a:lnTo>
                    <a:pt x="74178" y="17782"/>
                  </a:lnTo>
                  <a:lnTo>
                    <a:pt x="74031" y="17503"/>
                  </a:lnTo>
                  <a:lnTo>
                    <a:pt x="73885" y="17195"/>
                  </a:lnTo>
                  <a:lnTo>
                    <a:pt x="73738" y="16843"/>
                  </a:lnTo>
                  <a:lnTo>
                    <a:pt x="73621" y="16476"/>
                  </a:lnTo>
                  <a:lnTo>
                    <a:pt x="73533" y="16066"/>
                  </a:lnTo>
                  <a:lnTo>
                    <a:pt x="73445" y="15640"/>
                  </a:lnTo>
                  <a:lnTo>
                    <a:pt x="73386" y="15171"/>
                  </a:lnTo>
                  <a:lnTo>
                    <a:pt x="73357" y="14657"/>
                  </a:lnTo>
                  <a:lnTo>
                    <a:pt x="73357" y="14129"/>
                  </a:lnTo>
                  <a:lnTo>
                    <a:pt x="73386" y="13557"/>
                  </a:lnTo>
                  <a:lnTo>
                    <a:pt x="73459" y="12941"/>
                  </a:lnTo>
                  <a:lnTo>
                    <a:pt x="73547" y="12280"/>
                  </a:lnTo>
                  <a:lnTo>
                    <a:pt x="73694" y="11591"/>
                  </a:lnTo>
                  <a:lnTo>
                    <a:pt x="73811" y="11107"/>
                  </a:lnTo>
                  <a:lnTo>
                    <a:pt x="73943" y="10623"/>
                  </a:lnTo>
                  <a:lnTo>
                    <a:pt x="74090" y="10138"/>
                  </a:lnTo>
                  <a:lnTo>
                    <a:pt x="74251" y="9640"/>
                  </a:lnTo>
                  <a:lnTo>
                    <a:pt x="74428" y="9141"/>
                  </a:lnTo>
                  <a:lnTo>
                    <a:pt x="74618" y="8657"/>
                  </a:lnTo>
                  <a:lnTo>
                    <a:pt x="74824" y="8158"/>
                  </a:lnTo>
                  <a:lnTo>
                    <a:pt x="75044" y="7674"/>
                  </a:lnTo>
                  <a:lnTo>
                    <a:pt x="75278" y="7190"/>
                  </a:lnTo>
                  <a:lnTo>
                    <a:pt x="75528" y="6705"/>
                  </a:lnTo>
                  <a:lnTo>
                    <a:pt x="75777" y="6236"/>
                  </a:lnTo>
                  <a:lnTo>
                    <a:pt x="76041" y="5781"/>
                  </a:lnTo>
                  <a:lnTo>
                    <a:pt x="76320" y="5326"/>
                  </a:lnTo>
                  <a:lnTo>
                    <a:pt x="76599" y="4886"/>
                  </a:lnTo>
                  <a:lnTo>
                    <a:pt x="76892" y="4461"/>
                  </a:lnTo>
                  <a:lnTo>
                    <a:pt x="77186" y="4035"/>
                  </a:lnTo>
                  <a:lnTo>
                    <a:pt x="77464" y="3654"/>
                  </a:lnTo>
                  <a:lnTo>
                    <a:pt x="77567" y="3478"/>
                  </a:lnTo>
                  <a:lnTo>
                    <a:pt x="77670" y="3287"/>
                  </a:lnTo>
                  <a:lnTo>
                    <a:pt x="77758" y="3111"/>
                  </a:lnTo>
                  <a:lnTo>
                    <a:pt x="77831" y="2935"/>
                  </a:lnTo>
                  <a:lnTo>
                    <a:pt x="77890" y="2773"/>
                  </a:lnTo>
                  <a:lnTo>
                    <a:pt x="77934" y="2597"/>
                  </a:lnTo>
                  <a:lnTo>
                    <a:pt x="77978" y="2451"/>
                  </a:lnTo>
                  <a:lnTo>
                    <a:pt x="77993" y="2289"/>
                  </a:lnTo>
                  <a:lnTo>
                    <a:pt x="78007" y="2128"/>
                  </a:lnTo>
                  <a:lnTo>
                    <a:pt x="78007" y="1981"/>
                  </a:lnTo>
                  <a:lnTo>
                    <a:pt x="77978" y="1849"/>
                  </a:lnTo>
                  <a:lnTo>
                    <a:pt x="77949" y="1702"/>
                  </a:lnTo>
                  <a:lnTo>
                    <a:pt x="77905" y="1570"/>
                  </a:lnTo>
                  <a:lnTo>
                    <a:pt x="77846" y="1438"/>
                  </a:lnTo>
                  <a:lnTo>
                    <a:pt x="77758" y="1277"/>
                  </a:lnTo>
                  <a:lnTo>
                    <a:pt x="77641" y="1130"/>
                  </a:lnTo>
                  <a:lnTo>
                    <a:pt x="77508" y="998"/>
                  </a:lnTo>
                  <a:lnTo>
                    <a:pt x="77347" y="866"/>
                  </a:lnTo>
                  <a:lnTo>
                    <a:pt x="77186" y="749"/>
                  </a:lnTo>
                  <a:lnTo>
                    <a:pt x="76980" y="631"/>
                  </a:lnTo>
                  <a:lnTo>
                    <a:pt x="76775" y="529"/>
                  </a:lnTo>
                  <a:lnTo>
                    <a:pt x="76526" y="441"/>
                  </a:lnTo>
                  <a:lnTo>
                    <a:pt x="76276" y="367"/>
                  </a:lnTo>
                  <a:lnTo>
                    <a:pt x="75997" y="309"/>
                  </a:lnTo>
                  <a:lnTo>
                    <a:pt x="75704" y="250"/>
                  </a:lnTo>
                  <a:lnTo>
                    <a:pt x="75381" y="191"/>
                  </a:lnTo>
                  <a:lnTo>
                    <a:pt x="75044" y="162"/>
                  </a:lnTo>
                  <a:lnTo>
                    <a:pt x="74692" y="133"/>
                  </a:lnTo>
                  <a:lnTo>
                    <a:pt x="74325" y="118"/>
                  </a:lnTo>
                  <a:lnTo>
                    <a:pt x="73929" y="118"/>
                  </a:lnTo>
                  <a:lnTo>
                    <a:pt x="73342" y="133"/>
                  </a:lnTo>
                  <a:lnTo>
                    <a:pt x="72858" y="147"/>
                  </a:lnTo>
                  <a:lnTo>
                    <a:pt x="72418" y="191"/>
                  </a:lnTo>
                  <a:lnTo>
                    <a:pt x="72344" y="191"/>
                  </a:lnTo>
                  <a:lnTo>
                    <a:pt x="72286" y="235"/>
                  </a:lnTo>
                  <a:lnTo>
                    <a:pt x="72168" y="294"/>
                  </a:lnTo>
                  <a:lnTo>
                    <a:pt x="71889" y="470"/>
                  </a:lnTo>
                  <a:lnTo>
                    <a:pt x="71479" y="734"/>
                  </a:lnTo>
                  <a:lnTo>
                    <a:pt x="70950" y="1101"/>
                  </a:lnTo>
                  <a:lnTo>
                    <a:pt x="70334" y="1570"/>
                  </a:lnTo>
                  <a:lnTo>
                    <a:pt x="69997" y="1849"/>
                  </a:lnTo>
                  <a:lnTo>
                    <a:pt x="69630" y="2157"/>
                  </a:lnTo>
                  <a:lnTo>
                    <a:pt x="69263" y="2480"/>
                  </a:lnTo>
                  <a:lnTo>
                    <a:pt x="68882" y="2832"/>
                  </a:lnTo>
                  <a:lnTo>
                    <a:pt x="68500" y="3214"/>
                  </a:lnTo>
                  <a:lnTo>
                    <a:pt x="68104" y="3624"/>
                  </a:lnTo>
                  <a:lnTo>
                    <a:pt x="67649" y="4123"/>
                  </a:lnTo>
                  <a:lnTo>
                    <a:pt x="67209" y="4637"/>
                  </a:lnTo>
                  <a:lnTo>
                    <a:pt x="66798" y="5150"/>
                  </a:lnTo>
                  <a:lnTo>
                    <a:pt x="66402" y="5678"/>
                  </a:lnTo>
                  <a:lnTo>
                    <a:pt x="66036" y="6221"/>
                  </a:lnTo>
                  <a:lnTo>
                    <a:pt x="65698" y="6764"/>
                  </a:lnTo>
                  <a:lnTo>
                    <a:pt x="65361" y="7322"/>
                  </a:lnTo>
                  <a:lnTo>
                    <a:pt x="65067" y="7894"/>
                  </a:lnTo>
                  <a:lnTo>
                    <a:pt x="64891" y="8246"/>
                  </a:lnTo>
                  <a:lnTo>
                    <a:pt x="64715" y="8598"/>
                  </a:lnTo>
                  <a:lnTo>
                    <a:pt x="64554" y="8965"/>
                  </a:lnTo>
                  <a:lnTo>
                    <a:pt x="64407" y="9332"/>
                  </a:lnTo>
                  <a:lnTo>
                    <a:pt x="64275" y="9698"/>
                  </a:lnTo>
                  <a:lnTo>
                    <a:pt x="64143" y="10065"/>
                  </a:lnTo>
                  <a:lnTo>
                    <a:pt x="64011" y="10447"/>
                  </a:lnTo>
                  <a:lnTo>
                    <a:pt x="63908" y="10813"/>
                  </a:lnTo>
                  <a:lnTo>
                    <a:pt x="63806" y="11195"/>
                  </a:lnTo>
                  <a:lnTo>
                    <a:pt x="63703" y="11576"/>
                  </a:lnTo>
                  <a:lnTo>
                    <a:pt x="63615" y="11958"/>
                  </a:lnTo>
                  <a:lnTo>
                    <a:pt x="63541" y="12339"/>
                  </a:lnTo>
                  <a:lnTo>
                    <a:pt x="63483" y="12735"/>
                  </a:lnTo>
                  <a:lnTo>
                    <a:pt x="63424" y="13117"/>
                  </a:lnTo>
                  <a:lnTo>
                    <a:pt x="63380" y="13513"/>
                  </a:lnTo>
                  <a:lnTo>
                    <a:pt x="63336" y="13894"/>
                  </a:lnTo>
                  <a:lnTo>
                    <a:pt x="63307" y="14217"/>
                  </a:lnTo>
                  <a:lnTo>
                    <a:pt x="63248" y="14525"/>
                  </a:lnTo>
                  <a:lnTo>
                    <a:pt x="63189" y="14833"/>
                  </a:lnTo>
                  <a:lnTo>
                    <a:pt x="63101" y="15127"/>
                  </a:lnTo>
                  <a:lnTo>
                    <a:pt x="62999" y="15435"/>
                  </a:lnTo>
                  <a:lnTo>
                    <a:pt x="62896" y="15728"/>
                  </a:lnTo>
                  <a:lnTo>
                    <a:pt x="62764" y="16007"/>
                  </a:lnTo>
                  <a:lnTo>
                    <a:pt x="62617" y="16300"/>
                  </a:lnTo>
                  <a:lnTo>
                    <a:pt x="62456" y="16579"/>
                  </a:lnTo>
                  <a:lnTo>
                    <a:pt x="62294" y="16843"/>
                  </a:lnTo>
                  <a:lnTo>
                    <a:pt x="62104" y="17107"/>
                  </a:lnTo>
                  <a:lnTo>
                    <a:pt x="61913" y="17371"/>
                  </a:lnTo>
                  <a:lnTo>
                    <a:pt x="61693" y="17621"/>
                  </a:lnTo>
                  <a:lnTo>
                    <a:pt x="61473" y="17856"/>
                  </a:lnTo>
                  <a:lnTo>
                    <a:pt x="61223" y="18090"/>
                  </a:lnTo>
                  <a:lnTo>
                    <a:pt x="60974" y="18325"/>
                  </a:lnTo>
                  <a:lnTo>
                    <a:pt x="60681" y="18560"/>
                  </a:lnTo>
                  <a:lnTo>
                    <a:pt x="60387" y="18780"/>
                  </a:lnTo>
                  <a:lnTo>
                    <a:pt x="60079" y="18985"/>
                  </a:lnTo>
                  <a:lnTo>
                    <a:pt x="59756" y="19176"/>
                  </a:lnTo>
                  <a:lnTo>
                    <a:pt x="59419" y="19352"/>
                  </a:lnTo>
                  <a:lnTo>
                    <a:pt x="59081" y="19513"/>
                  </a:lnTo>
                  <a:lnTo>
                    <a:pt x="58729" y="19660"/>
                  </a:lnTo>
                  <a:lnTo>
                    <a:pt x="58377" y="19792"/>
                  </a:lnTo>
                  <a:lnTo>
                    <a:pt x="58010" y="19910"/>
                  </a:lnTo>
                  <a:lnTo>
                    <a:pt x="57629" y="20012"/>
                  </a:lnTo>
                  <a:lnTo>
                    <a:pt x="57247" y="20100"/>
                  </a:lnTo>
                  <a:lnTo>
                    <a:pt x="56851" y="20174"/>
                  </a:lnTo>
                  <a:lnTo>
                    <a:pt x="56455" y="20218"/>
                  </a:lnTo>
                  <a:lnTo>
                    <a:pt x="56059" y="20262"/>
                  </a:lnTo>
                  <a:lnTo>
                    <a:pt x="55634" y="20291"/>
                  </a:lnTo>
                  <a:lnTo>
                    <a:pt x="55223" y="20291"/>
                  </a:lnTo>
                  <a:lnTo>
                    <a:pt x="54651" y="20276"/>
                  </a:lnTo>
                  <a:lnTo>
                    <a:pt x="54078" y="20232"/>
                  </a:lnTo>
                  <a:lnTo>
                    <a:pt x="53506" y="20159"/>
                  </a:lnTo>
                  <a:lnTo>
                    <a:pt x="52905" y="20056"/>
                  </a:lnTo>
                  <a:lnTo>
                    <a:pt x="52318" y="19939"/>
                  </a:lnTo>
                  <a:lnTo>
                    <a:pt x="51716" y="19777"/>
                  </a:lnTo>
                  <a:lnTo>
                    <a:pt x="51115" y="19587"/>
                  </a:lnTo>
                  <a:lnTo>
                    <a:pt x="50513" y="19381"/>
                  </a:lnTo>
                  <a:lnTo>
                    <a:pt x="49897" y="19147"/>
                  </a:lnTo>
                  <a:lnTo>
                    <a:pt x="49281" y="18868"/>
                  </a:lnTo>
                  <a:lnTo>
                    <a:pt x="48665" y="18574"/>
                  </a:lnTo>
                  <a:lnTo>
                    <a:pt x="48034" y="18252"/>
                  </a:lnTo>
                  <a:lnTo>
                    <a:pt x="47418" y="17914"/>
                  </a:lnTo>
                  <a:lnTo>
                    <a:pt x="46787" y="17533"/>
                  </a:lnTo>
                  <a:lnTo>
                    <a:pt x="46171" y="17137"/>
                  </a:lnTo>
                  <a:lnTo>
                    <a:pt x="45540" y="16711"/>
                  </a:lnTo>
                  <a:lnTo>
                    <a:pt x="44337" y="15875"/>
                  </a:lnTo>
                  <a:lnTo>
                    <a:pt x="43104" y="15039"/>
                  </a:lnTo>
                  <a:lnTo>
                    <a:pt x="41857" y="14217"/>
                  </a:lnTo>
                  <a:lnTo>
                    <a:pt x="40581" y="13410"/>
                  </a:lnTo>
                  <a:lnTo>
                    <a:pt x="39290" y="12618"/>
                  </a:lnTo>
                  <a:lnTo>
                    <a:pt x="37969" y="11840"/>
                  </a:lnTo>
                  <a:lnTo>
                    <a:pt x="36649" y="11063"/>
                  </a:lnTo>
                  <a:lnTo>
                    <a:pt x="35314" y="10314"/>
                  </a:lnTo>
                  <a:lnTo>
                    <a:pt x="33964" y="9566"/>
                  </a:lnTo>
                  <a:lnTo>
                    <a:pt x="32600" y="8847"/>
                  </a:lnTo>
                  <a:lnTo>
                    <a:pt x="31235" y="8143"/>
                  </a:lnTo>
                  <a:lnTo>
                    <a:pt x="29856" y="7454"/>
                  </a:lnTo>
                  <a:lnTo>
                    <a:pt x="28492" y="6793"/>
                  </a:lnTo>
                  <a:lnTo>
                    <a:pt x="27113" y="6148"/>
                  </a:lnTo>
                  <a:lnTo>
                    <a:pt x="25734" y="5532"/>
                  </a:lnTo>
                  <a:lnTo>
                    <a:pt x="24369" y="4930"/>
                  </a:lnTo>
                  <a:lnTo>
                    <a:pt x="22990" y="4343"/>
                  </a:lnTo>
                  <a:lnTo>
                    <a:pt x="21626" y="3800"/>
                  </a:lnTo>
                  <a:lnTo>
                    <a:pt x="20291" y="3302"/>
                  </a:lnTo>
                  <a:lnTo>
                    <a:pt x="19000" y="2817"/>
                  </a:lnTo>
                  <a:lnTo>
                    <a:pt x="17723" y="2377"/>
                  </a:lnTo>
                  <a:lnTo>
                    <a:pt x="16476" y="1981"/>
                  </a:lnTo>
                  <a:lnTo>
                    <a:pt x="15258" y="1614"/>
                  </a:lnTo>
                  <a:lnTo>
                    <a:pt x="14085" y="1277"/>
                  </a:lnTo>
                  <a:lnTo>
                    <a:pt x="12955" y="984"/>
                  </a:lnTo>
                  <a:lnTo>
                    <a:pt x="11855" y="719"/>
                  </a:lnTo>
                  <a:lnTo>
                    <a:pt x="10784" y="514"/>
                  </a:lnTo>
                  <a:lnTo>
                    <a:pt x="9771" y="323"/>
                  </a:lnTo>
                  <a:lnTo>
                    <a:pt x="8788" y="191"/>
                  </a:lnTo>
                  <a:lnTo>
                    <a:pt x="7864" y="89"/>
                  </a:lnTo>
                  <a:lnTo>
                    <a:pt x="7409" y="45"/>
                  </a:lnTo>
                  <a:lnTo>
                    <a:pt x="6984" y="30"/>
                  </a:lnTo>
                  <a:lnTo>
                    <a:pt x="6558" y="15"/>
                  </a:lnTo>
                  <a:lnTo>
                    <a:pt x="6147" y="1"/>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1;p26">
              <a:extLst>
                <a:ext uri="{FF2B5EF4-FFF2-40B4-BE49-F238E27FC236}">
                  <a16:creationId xmlns:a16="http://schemas.microsoft.com/office/drawing/2014/main" id="{B887CE23-39FF-4132-BC85-73CA1D9C0345}"/>
                </a:ext>
              </a:extLst>
            </p:cNvPr>
            <p:cNvSpPr/>
            <p:nvPr/>
          </p:nvSpPr>
          <p:spPr>
            <a:xfrm>
              <a:off x="1381150" y="1995375"/>
              <a:ext cx="2234100" cy="1512250"/>
            </a:xfrm>
            <a:custGeom>
              <a:avLst/>
              <a:gdLst/>
              <a:ahLst/>
              <a:cxnLst/>
              <a:rect l="l" t="t" r="r" b="b"/>
              <a:pathLst>
                <a:path w="89364" h="60490" extrusionOk="0">
                  <a:moveTo>
                    <a:pt x="6984" y="690"/>
                  </a:moveTo>
                  <a:lnTo>
                    <a:pt x="7409" y="704"/>
                  </a:lnTo>
                  <a:lnTo>
                    <a:pt x="7864" y="734"/>
                  </a:lnTo>
                  <a:lnTo>
                    <a:pt x="8319" y="763"/>
                  </a:lnTo>
                  <a:lnTo>
                    <a:pt x="8789" y="822"/>
                  </a:lnTo>
                  <a:lnTo>
                    <a:pt x="9273" y="880"/>
                  </a:lnTo>
                  <a:lnTo>
                    <a:pt x="10270" y="1027"/>
                  </a:lnTo>
                  <a:lnTo>
                    <a:pt x="11312" y="1218"/>
                  </a:lnTo>
                  <a:lnTo>
                    <a:pt x="12383" y="1438"/>
                  </a:lnTo>
                  <a:lnTo>
                    <a:pt x="13483" y="1702"/>
                  </a:lnTo>
                  <a:lnTo>
                    <a:pt x="14628" y="1995"/>
                  </a:lnTo>
                  <a:lnTo>
                    <a:pt x="15801" y="2333"/>
                  </a:lnTo>
                  <a:lnTo>
                    <a:pt x="16990" y="2700"/>
                  </a:lnTo>
                  <a:lnTo>
                    <a:pt x="18222" y="3110"/>
                  </a:lnTo>
                  <a:lnTo>
                    <a:pt x="19469" y="3536"/>
                  </a:lnTo>
                  <a:lnTo>
                    <a:pt x="20731" y="4005"/>
                  </a:lnTo>
                  <a:lnTo>
                    <a:pt x="22022" y="4504"/>
                  </a:lnTo>
                  <a:lnTo>
                    <a:pt x="23328" y="5032"/>
                  </a:lnTo>
                  <a:lnTo>
                    <a:pt x="24648" y="5575"/>
                  </a:lnTo>
                  <a:lnTo>
                    <a:pt x="25969" y="6162"/>
                  </a:lnTo>
                  <a:lnTo>
                    <a:pt x="27318" y="6764"/>
                  </a:lnTo>
                  <a:lnTo>
                    <a:pt x="28653" y="7394"/>
                  </a:lnTo>
                  <a:lnTo>
                    <a:pt x="30003" y="8040"/>
                  </a:lnTo>
                  <a:lnTo>
                    <a:pt x="31368" y="8715"/>
                  </a:lnTo>
                  <a:lnTo>
                    <a:pt x="32717" y="9419"/>
                  </a:lnTo>
                  <a:lnTo>
                    <a:pt x="34067" y="10138"/>
                  </a:lnTo>
                  <a:lnTo>
                    <a:pt x="35417" y="10872"/>
                  </a:lnTo>
                  <a:lnTo>
                    <a:pt x="36752" y="11620"/>
                  </a:lnTo>
                  <a:lnTo>
                    <a:pt x="38087" y="12397"/>
                  </a:lnTo>
                  <a:lnTo>
                    <a:pt x="39407" y="13190"/>
                  </a:lnTo>
                  <a:lnTo>
                    <a:pt x="40713" y="13982"/>
                  </a:lnTo>
                  <a:lnTo>
                    <a:pt x="42004" y="14803"/>
                  </a:lnTo>
                  <a:lnTo>
                    <a:pt x="43281" y="15625"/>
                  </a:lnTo>
                  <a:lnTo>
                    <a:pt x="44528" y="16476"/>
                  </a:lnTo>
                  <a:lnTo>
                    <a:pt x="45760" y="17327"/>
                  </a:lnTo>
                  <a:lnTo>
                    <a:pt x="46450" y="17796"/>
                  </a:lnTo>
                  <a:lnTo>
                    <a:pt x="47139" y="18237"/>
                  </a:lnTo>
                  <a:lnTo>
                    <a:pt x="47799" y="18633"/>
                  </a:lnTo>
                  <a:lnTo>
                    <a:pt x="48474" y="18999"/>
                  </a:lnTo>
                  <a:lnTo>
                    <a:pt x="49134" y="19322"/>
                  </a:lnTo>
                  <a:lnTo>
                    <a:pt x="49780" y="19630"/>
                  </a:lnTo>
                  <a:lnTo>
                    <a:pt x="50411" y="19894"/>
                  </a:lnTo>
                  <a:lnTo>
                    <a:pt x="51042" y="20129"/>
                  </a:lnTo>
                  <a:lnTo>
                    <a:pt x="51658" y="20335"/>
                  </a:lnTo>
                  <a:lnTo>
                    <a:pt x="52259" y="20511"/>
                  </a:lnTo>
                  <a:lnTo>
                    <a:pt x="52846" y="20657"/>
                  </a:lnTo>
                  <a:lnTo>
                    <a:pt x="53433" y="20775"/>
                  </a:lnTo>
                  <a:lnTo>
                    <a:pt x="54005" y="20863"/>
                  </a:lnTo>
                  <a:lnTo>
                    <a:pt x="54548" y="20921"/>
                  </a:lnTo>
                  <a:lnTo>
                    <a:pt x="55106" y="20965"/>
                  </a:lnTo>
                  <a:lnTo>
                    <a:pt x="56089" y="20965"/>
                  </a:lnTo>
                  <a:lnTo>
                    <a:pt x="56543" y="20936"/>
                  </a:lnTo>
                  <a:lnTo>
                    <a:pt x="56984" y="20892"/>
                  </a:lnTo>
                  <a:lnTo>
                    <a:pt x="57409" y="20819"/>
                  </a:lnTo>
                  <a:lnTo>
                    <a:pt x="57820" y="20745"/>
                  </a:lnTo>
                  <a:lnTo>
                    <a:pt x="58231" y="20643"/>
                  </a:lnTo>
                  <a:lnTo>
                    <a:pt x="58627" y="20540"/>
                  </a:lnTo>
                  <a:lnTo>
                    <a:pt x="59008" y="20408"/>
                  </a:lnTo>
                  <a:lnTo>
                    <a:pt x="59375" y="20276"/>
                  </a:lnTo>
                  <a:lnTo>
                    <a:pt x="59727" y="20114"/>
                  </a:lnTo>
                  <a:lnTo>
                    <a:pt x="60079" y="19938"/>
                  </a:lnTo>
                  <a:lnTo>
                    <a:pt x="60402" y="19762"/>
                  </a:lnTo>
                  <a:lnTo>
                    <a:pt x="60725" y="19572"/>
                  </a:lnTo>
                  <a:lnTo>
                    <a:pt x="61033" y="19366"/>
                  </a:lnTo>
                  <a:lnTo>
                    <a:pt x="61326" y="19146"/>
                  </a:lnTo>
                  <a:lnTo>
                    <a:pt x="61605" y="18911"/>
                  </a:lnTo>
                  <a:lnTo>
                    <a:pt x="61869" y="18677"/>
                  </a:lnTo>
                  <a:lnTo>
                    <a:pt x="62133" y="18427"/>
                  </a:lnTo>
                  <a:lnTo>
                    <a:pt x="62368" y="18178"/>
                  </a:lnTo>
                  <a:lnTo>
                    <a:pt x="62588" y="17914"/>
                  </a:lnTo>
                  <a:lnTo>
                    <a:pt x="62793" y="17635"/>
                  </a:lnTo>
                  <a:lnTo>
                    <a:pt x="62999" y="17356"/>
                  </a:lnTo>
                  <a:lnTo>
                    <a:pt x="63175" y="17063"/>
                  </a:lnTo>
                  <a:lnTo>
                    <a:pt x="63336" y="16769"/>
                  </a:lnTo>
                  <a:lnTo>
                    <a:pt x="63483" y="16476"/>
                  </a:lnTo>
                  <a:lnTo>
                    <a:pt x="63615" y="16168"/>
                  </a:lnTo>
                  <a:lnTo>
                    <a:pt x="63732" y="15860"/>
                  </a:lnTo>
                  <a:lnTo>
                    <a:pt x="63835" y="15552"/>
                  </a:lnTo>
                  <a:lnTo>
                    <a:pt x="63923" y="15229"/>
                  </a:lnTo>
                  <a:lnTo>
                    <a:pt x="63996" y="14906"/>
                  </a:lnTo>
                  <a:lnTo>
                    <a:pt x="64055" y="14583"/>
                  </a:lnTo>
                  <a:lnTo>
                    <a:pt x="64084" y="14261"/>
                  </a:lnTo>
                  <a:lnTo>
                    <a:pt x="64129" y="13850"/>
                  </a:lnTo>
                  <a:lnTo>
                    <a:pt x="64173" y="13439"/>
                  </a:lnTo>
                  <a:lnTo>
                    <a:pt x="64246" y="13028"/>
                  </a:lnTo>
                  <a:lnTo>
                    <a:pt x="64305" y="12632"/>
                  </a:lnTo>
                  <a:lnTo>
                    <a:pt x="64393" y="12236"/>
                  </a:lnTo>
                  <a:lnTo>
                    <a:pt x="64481" y="11855"/>
                  </a:lnTo>
                  <a:lnTo>
                    <a:pt x="64583" y="11473"/>
                  </a:lnTo>
                  <a:lnTo>
                    <a:pt x="64686" y="11106"/>
                  </a:lnTo>
                  <a:lnTo>
                    <a:pt x="64789" y="10740"/>
                  </a:lnTo>
                  <a:lnTo>
                    <a:pt x="64921" y="10387"/>
                  </a:lnTo>
                  <a:lnTo>
                    <a:pt x="65185" y="9698"/>
                  </a:lnTo>
                  <a:lnTo>
                    <a:pt x="65464" y="9023"/>
                  </a:lnTo>
                  <a:lnTo>
                    <a:pt x="65786" y="8377"/>
                  </a:lnTo>
                  <a:lnTo>
                    <a:pt x="66109" y="7761"/>
                  </a:lnTo>
                  <a:lnTo>
                    <a:pt x="66461" y="7174"/>
                  </a:lnTo>
                  <a:lnTo>
                    <a:pt x="66828" y="6617"/>
                  </a:lnTo>
                  <a:lnTo>
                    <a:pt x="67195" y="6074"/>
                  </a:lnTo>
                  <a:lnTo>
                    <a:pt x="67576" y="5561"/>
                  </a:lnTo>
                  <a:lnTo>
                    <a:pt x="67972" y="5076"/>
                  </a:lnTo>
                  <a:lnTo>
                    <a:pt x="68368" y="4622"/>
                  </a:lnTo>
                  <a:lnTo>
                    <a:pt x="68765" y="4196"/>
                  </a:lnTo>
                  <a:lnTo>
                    <a:pt x="69146" y="3785"/>
                  </a:lnTo>
                  <a:lnTo>
                    <a:pt x="69542" y="3419"/>
                  </a:lnTo>
                  <a:lnTo>
                    <a:pt x="69924" y="3066"/>
                  </a:lnTo>
                  <a:lnTo>
                    <a:pt x="70290" y="2729"/>
                  </a:lnTo>
                  <a:lnTo>
                    <a:pt x="70643" y="2436"/>
                  </a:lnTo>
                  <a:lnTo>
                    <a:pt x="70980" y="2157"/>
                  </a:lnTo>
                  <a:lnTo>
                    <a:pt x="71596" y="1687"/>
                  </a:lnTo>
                  <a:lnTo>
                    <a:pt x="72124" y="1335"/>
                  </a:lnTo>
                  <a:lnTo>
                    <a:pt x="72520" y="1071"/>
                  </a:lnTo>
                  <a:lnTo>
                    <a:pt x="72858" y="866"/>
                  </a:lnTo>
                  <a:lnTo>
                    <a:pt x="73283" y="822"/>
                  </a:lnTo>
                  <a:lnTo>
                    <a:pt x="73753" y="807"/>
                  </a:lnTo>
                  <a:lnTo>
                    <a:pt x="74340" y="792"/>
                  </a:lnTo>
                  <a:lnTo>
                    <a:pt x="74721" y="792"/>
                  </a:lnTo>
                  <a:lnTo>
                    <a:pt x="75132" y="822"/>
                  </a:lnTo>
                  <a:lnTo>
                    <a:pt x="75557" y="851"/>
                  </a:lnTo>
                  <a:lnTo>
                    <a:pt x="75968" y="910"/>
                  </a:lnTo>
                  <a:lnTo>
                    <a:pt x="76364" y="983"/>
                  </a:lnTo>
                  <a:lnTo>
                    <a:pt x="76746" y="1086"/>
                  </a:lnTo>
                  <a:lnTo>
                    <a:pt x="76937" y="1145"/>
                  </a:lnTo>
                  <a:lnTo>
                    <a:pt x="77098" y="1218"/>
                  </a:lnTo>
                  <a:lnTo>
                    <a:pt x="77259" y="1291"/>
                  </a:lnTo>
                  <a:lnTo>
                    <a:pt x="77421" y="1379"/>
                  </a:lnTo>
                  <a:lnTo>
                    <a:pt x="77553" y="1467"/>
                  </a:lnTo>
                  <a:lnTo>
                    <a:pt x="77685" y="1570"/>
                  </a:lnTo>
                  <a:lnTo>
                    <a:pt x="77787" y="1687"/>
                  </a:lnTo>
                  <a:lnTo>
                    <a:pt x="77890" y="1805"/>
                  </a:lnTo>
                  <a:lnTo>
                    <a:pt x="77964" y="1937"/>
                  </a:lnTo>
                  <a:lnTo>
                    <a:pt x="78022" y="2083"/>
                  </a:lnTo>
                  <a:lnTo>
                    <a:pt x="78052" y="2230"/>
                  </a:lnTo>
                  <a:lnTo>
                    <a:pt x="78081" y="2406"/>
                  </a:lnTo>
                  <a:lnTo>
                    <a:pt x="78066" y="2582"/>
                  </a:lnTo>
                  <a:lnTo>
                    <a:pt x="78037" y="2758"/>
                  </a:lnTo>
                  <a:lnTo>
                    <a:pt x="77993" y="2964"/>
                  </a:lnTo>
                  <a:lnTo>
                    <a:pt x="77919" y="3184"/>
                  </a:lnTo>
                  <a:lnTo>
                    <a:pt x="77817" y="3404"/>
                  </a:lnTo>
                  <a:lnTo>
                    <a:pt x="77685" y="3653"/>
                  </a:lnTo>
                  <a:lnTo>
                    <a:pt x="77523" y="3903"/>
                  </a:lnTo>
                  <a:lnTo>
                    <a:pt x="77333" y="4167"/>
                  </a:lnTo>
                  <a:lnTo>
                    <a:pt x="77039" y="4578"/>
                  </a:lnTo>
                  <a:lnTo>
                    <a:pt x="76760" y="4988"/>
                  </a:lnTo>
                  <a:lnTo>
                    <a:pt x="76482" y="5414"/>
                  </a:lnTo>
                  <a:lnTo>
                    <a:pt x="76203" y="5869"/>
                  </a:lnTo>
                  <a:lnTo>
                    <a:pt x="75939" y="6323"/>
                  </a:lnTo>
                  <a:lnTo>
                    <a:pt x="75689" y="6793"/>
                  </a:lnTo>
                  <a:lnTo>
                    <a:pt x="75440" y="7277"/>
                  </a:lnTo>
                  <a:lnTo>
                    <a:pt x="75205" y="7761"/>
                  </a:lnTo>
                  <a:lnTo>
                    <a:pt x="74971" y="8260"/>
                  </a:lnTo>
                  <a:lnTo>
                    <a:pt x="74765" y="8759"/>
                  </a:lnTo>
                  <a:lnTo>
                    <a:pt x="74560" y="9272"/>
                  </a:lnTo>
                  <a:lnTo>
                    <a:pt x="74369" y="9786"/>
                  </a:lnTo>
                  <a:lnTo>
                    <a:pt x="74193" y="10299"/>
                  </a:lnTo>
                  <a:lnTo>
                    <a:pt x="74032" y="10828"/>
                  </a:lnTo>
                  <a:lnTo>
                    <a:pt x="73900" y="11341"/>
                  </a:lnTo>
                  <a:lnTo>
                    <a:pt x="73768" y="11855"/>
                  </a:lnTo>
                  <a:lnTo>
                    <a:pt x="73665" y="12383"/>
                  </a:lnTo>
                  <a:lnTo>
                    <a:pt x="73577" y="12896"/>
                  </a:lnTo>
                  <a:lnTo>
                    <a:pt x="73503" y="13395"/>
                  </a:lnTo>
                  <a:lnTo>
                    <a:pt x="73459" y="13909"/>
                  </a:lnTo>
                  <a:lnTo>
                    <a:pt x="73430" y="14393"/>
                  </a:lnTo>
                  <a:lnTo>
                    <a:pt x="73430" y="14891"/>
                  </a:lnTo>
                  <a:lnTo>
                    <a:pt x="73459" y="15361"/>
                  </a:lnTo>
                  <a:lnTo>
                    <a:pt x="73503" y="15830"/>
                  </a:lnTo>
                  <a:lnTo>
                    <a:pt x="73562" y="16285"/>
                  </a:lnTo>
                  <a:lnTo>
                    <a:pt x="73665" y="16740"/>
                  </a:lnTo>
                  <a:lnTo>
                    <a:pt x="73782" y="17166"/>
                  </a:lnTo>
                  <a:lnTo>
                    <a:pt x="73944" y="17576"/>
                  </a:lnTo>
                  <a:lnTo>
                    <a:pt x="74120" y="17972"/>
                  </a:lnTo>
                  <a:lnTo>
                    <a:pt x="74222" y="18163"/>
                  </a:lnTo>
                  <a:lnTo>
                    <a:pt x="74340" y="18354"/>
                  </a:lnTo>
                  <a:lnTo>
                    <a:pt x="74442" y="18530"/>
                  </a:lnTo>
                  <a:lnTo>
                    <a:pt x="74574" y="18706"/>
                  </a:lnTo>
                  <a:lnTo>
                    <a:pt x="74706" y="18882"/>
                  </a:lnTo>
                  <a:lnTo>
                    <a:pt x="74853" y="19058"/>
                  </a:lnTo>
                  <a:lnTo>
                    <a:pt x="75249" y="19528"/>
                  </a:lnTo>
                  <a:lnTo>
                    <a:pt x="75631" y="20026"/>
                  </a:lnTo>
                  <a:lnTo>
                    <a:pt x="75983" y="20555"/>
                  </a:lnTo>
                  <a:lnTo>
                    <a:pt x="76306" y="21097"/>
                  </a:lnTo>
                  <a:lnTo>
                    <a:pt x="76614" y="21640"/>
                  </a:lnTo>
                  <a:lnTo>
                    <a:pt x="76907" y="22212"/>
                  </a:lnTo>
                  <a:lnTo>
                    <a:pt x="77171" y="22785"/>
                  </a:lnTo>
                  <a:lnTo>
                    <a:pt x="77421" y="23386"/>
                  </a:lnTo>
                  <a:lnTo>
                    <a:pt x="77641" y="23973"/>
                  </a:lnTo>
                  <a:lnTo>
                    <a:pt x="77831" y="24589"/>
                  </a:lnTo>
                  <a:lnTo>
                    <a:pt x="78022" y="25191"/>
                  </a:lnTo>
                  <a:lnTo>
                    <a:pt x="78169" y="25807"/>
                  </a:lnTo>
                  <a:lnTo>
                    <a:pt x="78316" y="26423"/>
                  </a:lnTo>
                  <a:lnTo>
                    <a:pt x="78418" y="27039"/>
                  </a:lnTo>
                  <a:lnTo>
                    <a:pt x="78521" y="27656"/>
                  </a:lnTo>
                  <a:lnTo>
                    <a:pt x="78594" y="28257"/>
                  </a:lnTo>
                  <a:lnTo>
                    <a:pt x="78638" y="28859"/>
                  </a:lnTo>
                  <a:lnTo>
                    <a:pt x="78682" y="29445"/>
                  </a:lnTo>
                  <a:lnTo>
                    <a:pt x="78682" y="30032"/>
                  </a:lnTo>
                  <a:lnTo>
                    <a:pt x="78682" y="30604"/>
                  </a:lnTo>
                  <a:lnTo>
                    <a:pt x="78653" y="31162"/>
                  </a:lnTo>
                  <a:lnTo>
                    <a:pt x="78609" y="31719"/>
                  </a:lnTo>
                  <a:lnTo>
                    <a:pt x="78536" y="32233"/>
                  </a:lnTo>
                  <a:lnTo>
                    <a:pt x="78448" y="32746"/>
                  </a:lnTo>
                  <a:lnTo>
                    <a:pt x="78345" y="33231"/>
                  </a:lnTo>
                  <a:lnTo>
                    <a:pt x="78228" y="33700"/>
                  </a:lnTo>
                  <a:lnTo>
                    <a:pt x="78081" y="34140"/>
                  </a:lnTo>
                  <a:lnTo>
                    <a:pt x="77919" y="34566"/>
                  </a:lnTo>
                  <a:lnTo>
                    <a:pt x="77743" y="34947"/>
                  </a:lnTo>
                  <a:lnTo>
                    <a:pt x="77538" y="35314"/>
                  </a:lnTo>
                  <a:lnTo>
                    <a:pt x="77318" y="35637"/>
                  </a:lnTo>
                  <a:lnTo>
                    <a:pt x="77201" y="35783"/>
                  </a:lnTo>
                  <a:lnTo>
                    <a:pt x="77083" y="35930"/>
                  </a:lnTo>
                  <a:lnTo>
                    <a:pt x="78257" y="37119"/>
                  </a:lnTo>
                  <a:lnTo>
                    <a:pt x="79548" y="38439"/>
                  </a:lnTo>
                  <a:lnTo>
                    <a:pt x="81162" y="40097"/>
                  </a:lnTo>
                  <a:lnTo>
                    <a:pt x="82966" y="41975"/>
                  </a:lnTo>
                  <a:lnTo>
                    <a:pt x="84844" y="43955"/>
                  </a:lnTo>
                  <a:lnTo>
                    <a:pt x="86693" y="45921"/>
                  </a:lnTo>
                  <a:lnTo>
                    <a:pt x="87573" y="46875"/>
                  </a:lnTo>
                  <a:lnTo>
                    <a:pt x="88380" y="47785"/>
                  </a:lnTo>
                  <a:lnTo>
                    <a:pt x="86752" y="49164"/>
                  </a:lnTo>
                  <a:lnTo>
                    <a:pt x="85240" y="50455"/>
                  </a:lnTo>
                  <a:lnTo>
                    <a:pt x="83861" y="51658"/>
                  </a:lnTo>
                  <a:lnTo>
                    <a:pt x="82585" y="52787"/>
                  </a:lnTo>
                  <a:lnTo>
                    <a:pt x="81426" y="53829"/>
                  </a:lnTo>
                  <a:lnTo>
                    <a:pt x="80384" y="54783"/>
                  </a:lnTo>
                  <a:lnTo>
                    <a:pt x="79445" y="55648"/>
                  </a:lnTo>
                  <a:lnTo>
                    <a:pt x="78624" y="56426"/>
                  </a:lnTo>
                  <a:lnTo>
                    <a:pt x="77274" y="57717"/>
                  </a:lnTo>
                  <a:lnTo>
                    <a:pt x="76350" y="58641"/>
                  </a:lnTo>
                  <a:lnTo>
                    <a:pt x="75792" y="59213"/>
                  </a:lnTo>
                  <a:lnTo>
                    <a:pt x="75616" y="59404"/>
                  </a:lnTo>
                  <a:lnTo>
                    <a:pt x="74662" y="58040"/>
                  </a:lnTo>
                  <a:lnTo>
                    <a:pt x="73679" y="56705"/>
                  </a:lnTo>
                  <a:lnTo>
                    <a:pt x="72697" y="55384"/>
                  </a:lnTo>
                  <a:lnTo>
                    <a:pt x="71699" y="54093"/>
                  </a:lnTo>
                  <a:lnTo>
                    <a:pt x="70701" y="52831"/>
                  </a:lnTo>
                  <a:lnTo>
                    <a:pt x="69689" y="51570"/>
                  </a:lnTo>
                  <a:lnTo>
                    <a:pt x="68662" y="50352"/>
                  </a:lnTo>
                  <a:lnTo>
                    <a:pt x="67635" y="49149"/>
                  </a:lnTo>
                  <a:lnTo>
                    <a:pt x="66593" y="47961"/>
                  </a:lnTo>
                  <a:lnTo>
                    <a:pt x="65552" y="46802"/>
                  </a:lnTo>
                  <a:lnTo>
                    <a:pt x="64510" y="45657"/>
                  </a:lnTo>
                  <a:lnTo>
                    <a:pt x="63454" y="44542"/>
                  </a:lnTo>
                  <a:lnTo>
                    <a:pt x="62397" y="43442"/>
                  </a:lnTo>
                  <a:lnTo>
                    <a:pt x="61341" y="42371"/>
                  </a:lnTo>
                  <a:lnTo>
                    <a:pt x="60285" y="41314"/>
                  </a:lnTo>
                  <a:lnTo>
                    <a:pt x="59214" y="40273"/>
                  </a:lnTo>
                  <a:lnTo>
                    <a:pt x="58157" y="39261"/>
                  </a:lnTo>
                  <a:lnTo>
                    <a:pt x="57086" y="38263"/>
                  </a:lnTo>
                  <a:lnTo>
                    <a:pt x="56030" y="37295"/>
                  </a:lnTo>
                  <a:lnTo>
                    <a:pt x="54959" y="36341"/>
                  </a:lnTo>
                  <a:lnTo>
                    <a:pt x="53903" y="35402"/>
                  </a:lnTo>
                  <a:lnTo>
                    <a:pt x="52832" y="34492"/>
                  </a:lnTo>
                  <a:lnTo>
                    <a:pt x="51775" y="33597"/>
                  </a:lnTo>
                  <a:lnTo>
                    <a:pt x="50734" y="32717"/>
                  </a:lnTo>
                  <a:lnTo>
                    <a:pt x="49677" y="31866"/>
                  </a:lnTo>
                  <a:lnTo>
                    <a:pt x="48636" y="31030"/>
                  </a:lnTo>
                  <a:lnTo>
                    <a:pt x="47594" y="30208"/>
                  </a:lnTo>
                  <a:lnTo>
                    <a:pt x="46567" y="29416"/>
                  </a:lnTo>
                  <a:lnTo>
                    <a:pt x="45540" y="28638"/>
                  </a:lnTo>
                  <a:lnTo>
                    <a:pt x="44513" y="27876"/>
                  </a:lnTo>
                  <a:lnTo>
                    <a:pt x="43515" y="27142"/>
                  </a:lnTo>
                  <a:lnTo>
                    <a:pt x="42518" y="26423"/>
                  </a:lnTo>
                  <a:lnTo>
                    <a:pt x="41520" y="25719"/>
                  </a:lnTo>
                  <a:lnTo>
                    <a:pt x="40537" y="25044"/>
                  </a:lnTo>
                  <a:lnTo>
                    <a:pt x="38615" y="23724"/>
                  </a:lnTo>
                  <a:lnTo>
                    <a:pt x="36737" y="22491"/>
                  </a:lnTo>
                  <a:lnTo>
                    <a:pt x="34933" y="21318"/>
                  </a:lnTo>
                  <a:lnTo>
                    <a:pt x="33172" y="20217"/>
                  </a:lnTo>
                  <a:lnTo>
                    <a:pt x="31485" y="19190"/>
                  </a:lnTo>
                  <a:lnTo>
                    <a:pt x="29856" y="18237"/>
                  </a:lnTo>
                  <a:lnTo>
                    <a:pt x="28316" y="17342"/>
                  </a:lnTo>
                  <a:lnTo>
                    <a:pt x="26864" y="16520"/>
                  </a:lnTo>
                  <a:lnTo>
                    <a:pt x="25499" y="15757"/>
                  </a:lnTo>
                  <a:lnTo>
                    <a:pt x="24223" y="15053"/>
                  </a:lnTo>
                  <a:lnTo>
                    <a:pt x="23049" y="14422"/>
                  </a:lnTo>
                  <a:lnTo>
                    <a:pt x="21024" y="13351"/>
                  </a:lnTo>
                  <a:lnTo>
                    <a:pt x="19469" y="12515"/>
                  </a:lnTo>
                  <a:lnTo>
                    <a:pt x="18105" y="11781"/>
                  </a:lnTo>
                  <a:lnTo>
                    <a:pt x="16652" y="11033"/>
                  </a:lnTo>
                  <a:lnTo>
                    <a:pt x="15156" y="10270"/>
                  </a:lnTo>
                  <a:lnTo>
                    <a:pt x="13601" y="9507"/>
                  </a:lnTo>
                  <a:lnTo>
                    <a:pt x="12046" y="8759"/>
                  </a:lnTo>
                  <a:lnTo>
                    <a:pt x="10490" y="8011"/>
                  </a:lnTo>
                  <a:lnTo>
                    <a:pt x="7527" y="6617"/>
                  </a:lnTo>
                  <a:lnTo>
                    <a:pt x="4871" y="5399"/>
                  </a:lnTo>
                  <a:lnTo>
                    <a:pt x="2759" y="4446"/>
                  </a:lnTo>
                  <a:lnTo>
                    <a:pt x="822" y="3580"/>
                  </a:lnTo>
                  <a:lnTo>
                    <a:pt x="881" y="3404"/>
                  </a:lnTo>
                  <a:lnTo>
                    <a:pt x="954" y="3228"/>
                  </a:lnTo>
                  <a:lnTo>
                    <a:pt x="1027" y="3052"/>
                  </a:lnTo>
                  <a:lnTo>
                    <a:pt x="1101" y="2876"/>
                  </a:lnTo>
                  <a:lnTo>
                    <a:pt x="1203" y="2729"/>
                  </a:lnTo>
                  <a:lnTo>
                    <a:pt x="1306" y="2568"/>
                  </a:lnTo>
                  <a:lnTo>
                    <a:pt x="1409" y="2421"/>
                  </a:lnTo>
                  <a:lnTo>
                    <a:pt x="1526" y="2289"/>
                  </a:lnTo>
                  <a:lnTo>
                    <a:pt x="1658" y="2142"/>
                  </a:lnTo>
                  <a:lnTo>
                    <a:pt x="1790" y="2025"/>
                  </a:lnTo>
                  <a:lnTo>
                    <a:pt x="1922" y="1893"/>
                  </a:lnTo>
                  <a:lnTo>
                    <a:pt x="2084" y="1775"/>
                  </a:lnTo>
                  <a:lnTo>
                    <a:pt x="2230" y="1673"/>
                  </a:lnTo>
                  <a:lnTo>
                    <a:pt x="2407" y="1570"/>
                  </a:lnTo>
                  <a:lnTo>
                    <a:pt x="2759" y="1379"/>
                  </a:lnTo>
                  <a:lnTo>
                    <a:pt x="3125" y="1218"/>
                  </a:lnTo>
                  <a:lnTo>
                    <a:pt x="3536" y="1071"/>
                  </a:lnTo>
                  <a:lnTo>
                    <a:pt x="3976" y="954"/>
                  </a:lnTo>
                  <a:lnTo>
                    <a:pt x="4446" y="851"/>
                  </a:lnTo>
                  <a:lnTo>
                    <a:pt x="4930" y="778"/>
                  </a:lnTo>
                  <a:lnTo>
                    <a:pt x="5443" y="719"/>
                  </a:lnTo>
                  <a:lnTo>
                    <a:pt x="5986" y="690"/>
                  </a:lnTo>
                  <a:close/>
                  <a:moveTo>
                    <a:pt x="6558" y="0"/>
                  </a:moveTo>
                  <a:lnTo>
                    <a:pt x="5942" y="15"/>
                  </a:lnTo>
                  <a:lnTo>
                    <a:pt x="5355" y="44"/>
                  </a:lnTo>
                  <a:lnTo>
                    <a:pt x="4798" y="103"/>
                  </a:lnTo>
                  <a:lnTo>
                    <a:pt x="4270" y="191"/>
                  </a:lnTo>
                  <a:lnTo>
                    <a:pt x="3771" y="294"/>
                  </a:lnTo>
                  <a:lnTo>
                    <a:pt x="3301" y="426"/>
                  </a:lnTo>
                  <a:lnTo>
                    <a:pt x="2861" y="587"/>
                  </a:lnTo>
                  <a:lnTo>
                    <a:pt x="2451" y="763"/>
                  </a:lnTo>
                  <a:lnTo>
                    <a:pt x="2230" y="880"/>
                  </a:lnTo>
                  <a:lnTo>
                    <a:pt x="2025" y="998"/>
                  </a:lnTo>
                  <a:lnTo>
                    <a:pt x="1834" y="1115"/>
                  </a:lnTo>
                  <a:lnTo>
                    <a:pt x="1644" y="1247"/>
                  </a:lnTo>
                  <a:lnTo>
                    <a:pt x="1468" y="1394"/>
                  </a:lnTo>
                  <a:lnTo>
                    <a:pt x="1306" y="1541"/>
                  </a:lnTo>
                  <a:lnTo>
                    <a:pt x="1145" y="1702"/>
                  </a:lnTo>
                  <a:lnTo>
                    <a:pt x="998" y="1863"/>
                  </a:lnTo>
                  <a:lnTo>
                    <a:pt x="851" y="2025"/>
                  </a:lnTo>
                  <a:lnTo>
                    <a:pt x="719" y="2201"/>
                  </a:lnTo>
                  <a:lnTo>
                    <a:pt x="602" y="2377"/>
                  </a:lnTo>
                  <a:lnTo>
                    <a:pt x="499" y="2568"/>
                  </a:lnTo>
                  <a:lnTo>
                    <a:pt x="397" y="2773"/>
                  </a:lnTo>
                  <a:lnTo>
                    <a:pt x="309" y="2978"/>
                  </a:lnTo>
                  <a:lnTo>
                    <a:pt x="235" y="3184"/>
                  </a:lnTo>
                  <a:lnTo>
                    <a:pt x="162" y="3404"/>
                  </a:lnTo>
                  <a:lnTo>
                    <a:pt x="0" y="3976"/>
                  </a:lnTo>
                  <a:lnTo>
                    <a:pt x="543" y="4211"/>
                  </a:lnTo>
                  <a:lnTo>
                    <a:pt x="2539" y="5091"/>
                  </a:lnTo>
                  <a:lnTo>
                    <a:pt x="4666" y="6059"/>
                  </a:lnTo>
                  <a:lnTo>
                    <a:pt x="7307" y="7277"/>
                  </a:lnTo>
                  <a:lnTo>
                    <a:pt x="10256" y="8656"/>
                  </a:lnTo>
                  <a:lnTo>
                    <a:pt x="11796" y="9390"/>
                  </a:lnTo>
                  <a:lnTo>
                    <a:pt x="13351" y="10138"/>
                  </a:lnTo>
                  <a:lnTo>
                    <a:pt x="14877" y="10901"/>
                  </a:lnTo>
                  <a:lnTo>
                    <a:pt x="16374" y="11649"/>
                  </a:lnTo>
                  <a:lnTo>
                    <a:pt x="17797" y="12397"/>
                  </a:lnTo>
                  <a:lnTo>
                    <a:pt x="19146" y="13116"/>
                  </a:lnTo>
                  <a:lnTo>
                    <a:pt x="20980" y="14099"/>
                  </a:lnTo>
                  <a:lnTo>
                    <a:pt x="22932" y="15141"/>
                  </a:lnTo>
                  <a:lnTo>
                    <a:pt x="25220" y="16373"/>
                  </a:lnTo>
                  <a:lnTo>
                    <a:pt x="26482" y="17078"/>
                  </a:lnTo>
                  <a:lnTo>
                    <a:pt x="27817" y="17840"/>
                  </a:lnTo>
                  <a:lnTo>
                    <a:pt x="29226" y="18647"/>
                  </a:lnTo>
                  <a:lnTo>
                    <a:pt x="30707" y="19528"/>
                  </a:lnTo>
                  <a:lnTo>
                    <a:pt x="32248" y="20452"/>
                  </a:lnTo>
                  <a:lnTo>
                    <a:pt x="33847" y="21435"/>
                  </a:lnTo>
                  <a:lnTo>
                    <a:pt x="35490" y="22491"/>
                  </a:lnTo>
                  <a:lnTo>
                    <a:pt x="37192" y="23592"/>
                  </a:lnTo>
                  <a:lnTo>
                    <a:pt x="38938" y="24765"/>
                  </a:lnTo>
                  <a:lnTo>
                    <a:pt x="40728" y="25998"/>
                  </a:lnTo>
                  <a:lnTo>
                    <a:pt x="42562" y="27303"/>
                  </a:lnTo>
                  <a:lnTo>
                    <a:pt x="44425" y="28653"/>
                  </a:lnTo>
                  <a:lnTo>
                    <a:pt x="45569" y="29519"/>
                  </a:lnTo>
                  <a:lnTo>
                    <a:pt x="46699" y="30384"/>
                  </a:lnTo>
                  <a:lnTo>
                    <a:pt x="47829" y="31265"/>
                  </a:lnTo>
                  <a:lnTo>
                    <a:pt x="48929" y="32145"/>
                  </a:lnTo>
                  <a:lnTo>
                    <a:pt x="50029" y="33040"/>
                  </a:lnTo>
                  <a:lnTo>
                    <a:pt x="51115" y="33935"/>
                  </a:lnTo>
                  <a:lnTo>
                    <a:pt x="52201" y="34830"/>
                  </a:lnTo>
                  <a:lnTo>
                    <a:pt x="53257" y="35754"/>
                  </a:lnTo>
                  <a:lnTo>
                    <a:pt x="54313" y="36664"/>
                  </a:lnTo>
                  <a:lnTo>
                    <a:pt x="55355" y="37603"/>
                  </a:lnTo>
                  <a:lnTo>
                    <a:pt x="56382" y="38527"/>
                  </a:lnTo>
                  <a:lnTo>
                    <a:pt x="57394" y="39481"/>
                  </a:lnTo>
                  <a:lnTo>
                    <a:pt x="58392" y="40420"/>
                  </a:lnTo>
                  <a:lnTo>
                    <a:pt x="59390" y="41388"/>
                  </a:lnTo>
                  <a:lnTo>
                    <a:pt x="60358" y="42341"/>
                  </a:lnTo>
                  <a:lnTo>
                    <a:pt x="61326" y="43324"/>
                  </a:lnTo>
                  <a:lnTo>
                    <a:pt x="62280" y="44293"/>
                  </a:lnTo>
                  <a:lnTo>
                    <a:pt x="63219" y="45290"/>
                  </a:lnTo>
                  <a:lnTo>
                    <a:pt x="64158" y="46273"/>
                  </a:lnTo>
                  <a:lnTo>
                    <a:pt x="65067" y="47271"/>
                  </a:lnTo>
                  <a:lnTo>
                    <a:pt x="65977" y="48283"/>
                  </a:lnTo>
                  <a:lnTo>
                    <a:pt x="66857" y="49296"/>
                  </a:lnTo>
                  <a:lnTo>
                    <a:pt x="67738" y="50323"/>
                  </a:lnTo>
                  <a:lnTo>
                    <a:pt x="68603" y="51335"/>
                  </a:lnTo>
                  <a:lnTo>
                    <a:pt x="69454" y="52377"/>
                  </a:lnTo>
                  <a:lnTo>
                    <a:pt x="70290" y="53418"/>
                  </a:lnTo>
                  <a:lnTo>
                    <a:pt x="71127" y="54460"/>
                  </a:lnTo>
                  <a:lnTo>
                    <a:pt x="71934" y="55516"/>
                  </a:lnTo>
                  <a:lnTo>
                    <a:pt x="72741" y="56573"/>
                  </a:lnTo>
                  <a:lnTo>
                    <a:pt x="73533" y="57644"/>
                  </a:lnTo>
                  <a:lnTo>
                    <a:pt x="74296" y="58715"/>
                  </a:lnTo>
                  <a:lnTo>
                    <a:pt x="75059" y="59786"/>
                  </a:lnTo>
                  <a:lnTo>
                    <a:pt x="75543" y="60490"/>
                  </a:lnTo>
                  <a:lnTo>
                    <a:pt x="76115" y="59859"/>
                  </a:lnTo>
                  <a:lnTo>
                    <a:pt x="76320" y="59654"/>
                  </a:lnTo>
                  <a:lnTo>
                    <a:pt x="76878" y="59081"/>
                  </a:lnTo>
                  <a:lnTo>
                    <a:pt x="77817" y="58157"/>
                  </a:lnTo>
                  <a:lnTo>
                    <a:pt x="79152" y="56866"/>
                  </a:lnTo>
                  <a:lnTo>
                    <a:pt x="79988" y="56088"/>
                  </a:lnTo>
                  <a:lnTo>
                    <a:pt x="80912" y="55223"/>
                  </a:lnTo>
                  <a:lnTo>
                    <a:pt x="81954" y="54269"/>
                  </a:lnTo>
                  <a:lnTo>
                    <a:pt x="83098" y="53242"/>
                  </a:lnTo>
                  <a:lnTo>
                    <a:pt x="84360" y="52127"/>
                  </a:lnTo>
                  <a:lnTo>
                    <a:pt x="85725" y="50939"/>
                  </a:lnTo>
                  <a:lnTo>
                    <a:pt x="87221" y="49662"/>
                  </a:lnTo>
                  <a:lnTo>
                    <a:pt x="88820" y="48298"/>
                  </a:lnTo>
                  <a:lnTo>
                    <a:pt x="89363" y="47843"/>
                  </a:lnTo>
                  <a:lnTo>
                    <a:pt x="88894" y="47330"/>
                  </a:lnTo>
                  <a:lnTo>
                    <a:pt x="87456" y="45745"/>
                  </a:lnTo>
                  <a:lnTo>
                    <a:pt x="85901" y="44073"/>
                  </a:lnTo>
                  <a:lnTo>
                    <a:pt x="84287" y="42371"/>
                  </a:lnTo>
                  <a:lnTo>
                    <a:pt x="82688" y="40698"/>
                  </a:lnTo>
                  <a:lnTo>
                    <a:pt x="79856" y="37779"/>
                  </a:lnTo>
                  <a:lnTo>
                    <a:pt x="77993" y="35871"/>
                  </a:lnTo>
                  <a:lnTo>
                    <a:pt x="78169" y="35563"/>
                  </a:lnTo>
                  <a:lnTo>
                    <a:pt x="78345" y="35241"/>
                  </a:lnTo>
                  <a:lnTo>
                    <a:pt x="78506" y="34903"/>
                  </a:lnTo>
                  <a:lnTo>
                    <a:pt x="78668" y="34536"/>
                  </a:lnTo>
                  <a:lnTo>
                    <a:pt x="78800" y="34140"/>
                  </a:lnTo>
                  <a:lnTo>
                    <a:pt x="78917" y="33744"/>
                  </a:lnTo>
                  <a:lnTo>
                    <a:pt x="79035" y="33319"/>
                  </a:lnTo>
                  <a:lnTo>
                    <a:pt x="79123" y="32878"/>
                  </a:lnTo>
                  <a:lnTo>
                    <a:pt x="79211" y="32336"/>
                  </a:lnTo>
                  <a:lnTo>
                    <a:pt x="79284" y="31793"/>
                  </a:lnTo>
                  <a:lnTo>
                    <a:pt x="79328" y="31221"/>
                  </a:lnTo>
                  <a:lnTo>
                    <a:pt x="79357" y="30634"/>
                  </a:lnTo>
                  <a:lnTo>
                    <a:pt x="79372" y="30032"/>
                  </a:lnTo>
                  <a:lnTo>
                    <a:pt x="79357" y="29431"/>
                  </a:lnTo>
                  <a:lnTo>
                    <a:pt x="79328" y="28815"/>
                  </a:lnTo>
                  <a:lnTo>
                    <a:pt x="79269" y="28184"/>
                  </a:lnTo>
                  <a:lnTo>
                    <a:pt x="79196" y="27538"/>
                  </a:lnTo>
                  <a:lnTo>
                    <a:pt x="79093" y="26893"/>
                  </a:lnTo>
                  <a:lnTo>
                    <a:pt x="78961" y="26247"/>
                  </a:lnTo>
                  <a:lnTo>
                    <a:pt x="78829" y="25602"/>
                  </a:lnTo>
                  <a:lnTo>
                    <a:pt x="78653" y="24971"/>
                  </a:lnTo>
                  <a:lnTo>
                    <a:pt x="78477" y="24340"/>
                  </a:lnTo>
                  <a:lnTo>
                    <a:pt x="78272" y="23738"/>
                  </a:lnTo>
                  <a:lnTo>
                    <a:pt x="78052" y="23137"/>
                  </a:lnTo>
                  <a:lnTo>
                    <a:pt x="77787" y="22491"/>
                  </a:lnTo>
                  <a:lnTo>
                    <a:pt x="77494" y="21860"/>
                  </a:lnTo>
                  <a:lnTo>
                    <a:pt x="77186" y="21259"/>
                  </a:lnTo>
                  <a:lnTo>
                    <a:pt x="76863" y="20687"/>
                  </a:lnTo>
                  <a:lnTo>
                    <a:pt x="76511" y="20129"/>
                  </a:lnTo>
                  <a:lnTo>
                    <a:pt x="76144" y="19586"/>
                  </a:lnTo>
                  <a:lnTo>
                    <a:pt x="75763" y="19087"/>
                  </a:lnTo>
                  <a:lnTo>
                    <a:pt x="75352" y="18603"/>
                  </a:lnTo>
                  <a:lnTo>
                    <a:pt x="75132" y="18325"/>
                  </a:lnTo>
                  <a:lnTo>
                    <a:pt x="74927" y="18016"/>
                  </a:lnTo>
                  <a:lnTo>
                    <a:pt x="74736" y="17694"/>
                  </a:lnTo>
                  <a:lnTo>
                    <a:pt x="74574" y="17342"/>
                  </a:lnTo>
                  <a:lnTo>
                    <a:pt x="74442" y="16975"/>
                  </a:lnTo>
                  <a:lnTo>
                    <a:pt x="74325" y="16579"/>
                  </a:lnTo>
                  <a:lnTo>
                    <a:pt x="74237" y="16183"/>
                  </a:lnTo>
                  <a:lnTo>
                    <a:pt x="74178" y="15757"/>
                  </a:lnTo>
                  <a:lnTo>
                    <a:pt x="74134" y="15332"/>
                  </a:lnTo>
                  <a:lnTo>
                    <a:pt x="74120" y="14891"/>
                  </a:lnTo>
                  <a:lnTo>
                    <a:pt x="74120" y="14451"/>
                  </a:lnTo>
                  <a:lnTo>
                    <a:pt x="74134" y="13982"/>
                  </a:lnTo>
                  <a:lnTo>
                    <a:pt x="74178" y="13512"/>
                  </a:lnTo>
                  <a:lnTo>
                    <a:pt x="74237" y="13028"/>
                  </a:lnTo>
                  <a:lnTo>
                    <a:pt x="74325" y="12515"/>
                  </a:lnTo>
                  <a:lnTo>
                    <a:pt x="74428" y="12001"/>
                  </a:lnTo>
                  <a:lnTo>
                    <a:pt x="74545" y="11532"/>
                  </a:lnTo>
                  <a:lnTo>
                    <a:pt x="74677" y="11048"/>
                  </a:lnTo>
                  <a:lnTo>
                    <a:pt x="74824" y="10578"/>
                  </a:lnTo>
                  <a:lnTo>
                    <a:pt x="74985" y="10079"/>
                  </a:lnTo>
                  <a:lnTo>
                    <a:pt x="75161" y="9595"/>
                  </a:lnTo>
                  <a:lnTo>
                    <a:pt x="75352" y="9111"/>
                  </a:lnTo>
                  <a:lnTo>
                    <a:pt x="75557" y="8627"/>
                  </a:lnTo>
                  <a:lnTo>
                    <a:pt x="75763" y="8157"/>
                  </a:lnTo>
                  <a:lnTo>
                    <a:pt x="75998" y="7673"/>
                  </a:lnTo>
                  <a:lnTo>
                    <a:pt x="76232" y="7204"/>
                  </a:lnTo>
                  <a:lnTo>
                    <a:pt x="76482" y="6749"/>
                  </a:lnTo>
                  <a:lnTo>
                    <a:pt x="76746" y="6294"/>
                  </a:lnTo>
                  <a:lnTo>
                    <a:pt x="77010" y="5839"/>
                  </a:lnTo>
                  <a:lnTo>
                    <a:pt x="77289" y="5414"/>
                  </a:lnTo>
                  <a:lnTo>
                    <a:pt x="77582" y="4988"/>
                  </a:lnTo>
                  <a:lnTo>
                    <a:pt x="77875" y="4578"/>
                  </a:lnTo>
                  <a:lnTo>
                    <a:pt x="78037" y="4372"/>
                  </a:lnTo>
                  <a:lnTo>
                    <a:pt x="78169" y="4152"/>
                  </a:lnTo>
                  <a:lnTo>
                    <a:pt x="78301" y="3947"/>
                  </a:lnTo>
                  <a:lnTo>
                    <a:pt x="78404" y="3741"/>
                  </a:lnTo>
                  <a:lnTo>
                    <a:pt x="78506" y="3551"/>
                  </a:lnTo>
                  <a:lnTo>
                    <a:pt x="78580" y="3345"/>
                  </a:lnTo>
                  <a:lnTo>
                    <a:pt x="78638" y="3154"/>
                  </a:lnTo>
                  <a:lnTo>
                    <a:pt x="78697" y="2978"/>
                  </a:lnTo>
                  <a:lnTo>
                    <a:pt x="78726" y="2788"/>
                  </a:lnTo>
                  <a:lnTo>
                    <a:pt x="78756" y="2612"/>
                  </a:lnTo>
                  <a:lnTo>
                    <a:pt x="78756" y="2436"/>
                  </a:lnTo>
                  <a:lnTo>
                    <a:pt x="78756" y="2260"/>
                  </a:lnTo>
                  <a:lnTo>
                    <a:pt x="78726" y="2098"/>
                  </a:lnTo>
                  <a:lnTo>
                    <a:pt x="78682" y="1937"/>
                  </a:lnTo>
                  <a:lnTo>
                    <a:pt x="78638" y="1775"/>
                  </a:lnTo>
                  <a:lnTo>
                    <a:pt x="78565" y="1629"/>
                  </a:lnTo>
                  <a:lnTo>
                    <a:pt x="78462" y="1438"/>
                  </a:lnTo>
                  <a:lnTo>
                    <a:pt x="78330" y="1277"/>
                  </a:lnTo>
                  <a:lnTo>
                    <a:pt x="78184" y="1115"/>
                  </a:lnTo>
                  <a:lnTo>
                    <a:pt x="78022" y="968"/>
                  </a:lnTo>
                  <a:lnTo>
                    <a:pt x="77831" y="822"/>
                  </a:lnTo>
                  <a:lnTo>
                    <a:pt x="77611" y="704"/>
                  </a:lnTo>
                  <a:lnTo>
                    <a:pt x="77377" y="587"/>
                  </a:lnTo>
                  <a:lnTo>
                    <a:pt x="77127" y="484"/>
                  </a:lnTo>
                  <a:lnTo>
                    <a:pt x="76848" y="396"/>
                  </a:lnTo>
                  <a:lnTo>
                    <a:pt x="76555" y="323"/>
                  </a:lnTo>
                  <a:lnTo>
                    <a:pt x="76232" y="264"/>
                  </a:lnTo>
                  <a:lnTo>
                    <a:pt x="75895" y="206"/>
                  </a:lnTo>
                  <a:lnTo>
                    <a:pt x="75543" y="162"/>
                  </a:lnTo>
                  <a:lnTo>
                    <a:pt x="75161" y="132"/>
                  </a:lnTo>
                  <a:lnTo>
                    <a:pt x="74750" y="118"/>
                  </a:lnTo>
                  <a:lnTo>
                    <a:pt x="73738" y="118"/>
                  </a:lnTo>
                  <a:lnTo>
                    <a:pt x="73254" y="147"/>
                  </a:lnTo>
                  <a:lnTo>
                    <a:pt x="72785" y="191"/>
                  </a:lnTo>
                  <a:lnTo>
                    <a:pt x="72653" y="206"/>
                  </a:lnTo>
                  <a:lnTo>
                    <a:pt x="72535" y="264"/>
                  </a:lnTo>
                  <a:lnTo>
                    <a:pt x="72418" y="338"/>
                  </a:lnTo>
                  <a:lnTo>
                    <a:pt x="72139" y="514"/>
                  </a:lnTo>
                  <a:lnTo>
                    <a:pt x="71714" y="778"/>
                  </a:lnTo>
                  <a:lnTo>
                    <a:pt x="71171" y="1159"/>
                  </a:lnTo>
                  <a:lnTo>
                    <a:pt x="70540" y="1643"/>
                  </a:lnTo>
                  <a:lnTo>
                    <a:pt x="70188" y="1922"/>
                  </a:lnTo>
                  <a:lnTo>
                    <a:pt x="69821" y="2230"/>
                  </a:lnTo>
                  <a:lnTo>
                    <a:pt x="69454" y="2568"/>
                  </a:lnTo>
                  <a:lnTo>
                    <a:pt x="69058" y="2920"/>
                  </a:lnTo>
                  <a:lnTo>
                    <a:pt x="68662" y="3316"/>
                  </a:lnTo>
                  <a:lnTo>
                    <a:pt x="68266" y="3727"/>
                  </a:lnTo>
                  <a:lnTo>
                    <a:pt x="67796" y="4240"/>
                  </a:lnTo>
                  <a:lnTo>
                    <a:pt x="67356" y="4754"/>
                  </a:lnTo>
                  <a:lnTo>
                    <a:pt x="66945" y="5282"/>
                  </a:lnTo>
                  <a:lnTo>
                    <a:pt x="66535" y="5825"/>
                  </a:lnTo>
                  <a:lnTo>
                    <a:pt x="66168" y="6367"/>
                  </a:lnTo>
                  <a:lnTo>
                    <a:pt x="65816" y="6925"/>
                  </a:lnTo>
                  <a:lnTo>
                    <a:pt x="65478" y="7497"/>
                  </a:lnTo>
                  <a:lnTo>
                    <a:pt x="65170" y="8069"/>
                  </a:lnTo>
                  <a:lnTo>
                    <a:pt x="64994" y="8436"/>
                  </a:lnTo>
                  <a:lnTo>
                    <a:pt x="64818" y="8803"/>
                  </a:lnTo>
                  <a:lnTo>
                    <a:pt x="64657" y="9170"/>
                  </a:lnTo>
                  <a:lnTo>
                    <a:pt x="64510" y="9536"/>
                  </a:lnTo>
                  <a:lnTo>
                    <a:pt x="64363" y="9918"/>
                  </a:lnTo>
                  <a:lnTo>
                    <a:pt x="64231" y="10299"/>
                  </a:lnTo>
                  <a:lnTo>
                    <a:pt x="64099" y="10681"/>
                  </a:lnTo>
                  <a:lnTo>
                    <a:pt x="63982" y="11062"/>
                  </a:lnTo>
                  <a:lnTo>
                    <a:pt x="63879" y="11444"/>
                  </a:lnTo>
                  <a:lnTo>
                    <a:pt x="63791" y="11840"/>
                  </a:lnTo>
                  <a:lnTo>
                    <a:pt x="63703" y="12221"/>
                  </a:lnTo>
                  <a:lnTo>
                    <a:pt x="63615" y="12617"/>
                  </a:lnTo>
                  <a:lnTo>
                    <a:pt x="63556" y="13014"/>
                  </a:lnTo>
                  <a:lnTo>
                    <a:pt x="63498" y="13410"/>
                  </a:lnTo>
                  <a:lnTo>
                    <a:pt x="63439" y="13806"/>
                  </a:lnTo>
                  <a:lnTo>
                    <a:pt x="63410" y="14202"/>
                  </a:lnTo>
                  <a:lnTo>
                    <a:pt x="63380" y="14495"/>
                  </a:lnTo>
                  <a:lnTo>
                    <a:pt x="63322" y="14789"/>
                  </a:lnTo>
                  <a:lnTo>
                    <a:pt x="63263" y="15082"/>
                  </a:lnTo>
                  <a:lnTo>
                    <a:pt x="63190" y="15376"/>
                  </a:lnTo>
                  <a:lnTo>
                    <a:pt x="63087" y="15654"/>
                  </a:lnTo>
                  <a:lnTo>
                    <a:pt x="62984" y="15933"/>
                  </a:lnTo>
                  <a:lnTo>
                    <a:pt x="62867" y="16212"/>
                  </a:lnTo>
                  <a:lnTo>
                    <a:pt x="62720" y="16476"/>
                  </a:lnTo>
                  <a:lnTo>
                    <a:pt x="62573" y="16740"/>
                  </a:lnTo>
                  <a:lnTo>
                    <a:pt x="62412" y="17004"/>
                  </a:lnTo>
                  <a:lnTo>
                    <a:pt x="62236" y="17254"/>
                  </a:lnTo>
                  <a:lnTo>
                    <a:pt x="62045" y="17488"/>
                  </a:lnTo>
                  <a:lnTo>
                    <a:pt x="61840" y="17738"/>
                  </a:lnTo>
                  <a:lnTo>
                    <a:pt x="61634" y="17958"/>
                  </a:lnTo>
                  <a:lnTo>
                    <a:pt x="61400" y="18178"/>
                  </a:lnTo>
                  <a:lnTo>
                    <a:pt x="61165" y="18398"/>
                  </a:lnTo>
                  <a:lnTo>
                    <a:pt x="60886" y="18618"/>
                  </a:lnTo>
                  <a:lnTo>
                    <a:pt x="60593" y="18838"/>
                  </a:lnTo>
                  <a:lnTo>
                    <a:pt x="60299" y="19029"/>
                  </a:lnTo>
                  <a:lnTo>
                    <a:pt x="59991" y="19220"/>
                  </a:lnTo>
                  <a:lnTo>
                    <a:pt x="59683" y="19381"/>
                  </a:lnTo>
                  <a:lnTo>
                    <a:pt x="59346" y="19542"/>
                  </a:lnTo>
                  <a:lnTo>
                    <a:pt x="59008" y="19674"/>
                  </a:lnTo>
                  <a:lnTo>
                    <a:pt x="58671" y="19806"/>
                  </a:lnTo>
                  <a:lnTo>
                    <a:pt x="58319" y="19924"/>
                  </a:lnTo>
                  <a:lnTo>
                    <a:pt x="57952" y="20012"/>
                  </a:lnTo>
                  <a:lnTo>
                    <a:pt x="57585" y="20100"/>
                  </a:lnTo>
                  <a:lnTo>
                    <a:pt x="57204" y="20173"/>
                  </a:lnTo>
                  <a:lnTo>
                    <a:pt x="56822" y="20217"/>
                  </a:lnTo>
                  <a:lnTo>
                    <a:pt x="56426" y="20261"/>
                  </a:lnTo>
                  <a:lnTo>
                    <a:pt x="56030" y="20276"/>
                  </a:lnTo>
                  <a:lnTo>
                    <a:pt x="55634" y="20291"/>
                  </a:lnTo>
                  <a:lnTo>
                    <a:pt x="55106" y="20276"/>
                  </a:lnTo>
                  <a:lnTo>
                    <a:pt x="54578" y="20247"/>
                  </a:lnTo>
                  <a:lnTo>
                    <a:pt x="54035" y="20173"/>
                  </a:lnTo>
                  <a:lnTo>
                    <a:pt x="53492" y="20085"/>
                  </a:lnTo>
                  <a:lnTo>
                    <a:pt x="52949" y="19968"/>
                  </a:lnTo>
                  <a:lnTo>
                    <a:pt x="52391" y="19836"/>
                  </a:lnTo>
                  <a:lnTo>
                    <a:pt x="51834" y="19674"/>
                  </a:lnTo>
                  <a:lnTo>
                    <a:pt x="51262" y="19484"/>
                  </a:lnTo>
                  <a:lnTo>
                    <a:pt x="50631" y="19249"/>
                  </a:lnTo>
                  <a:lnTo>
                    <a:pt x="50000" y="18985"/>
                  </a:lnTo>
                  <a:lnTo>
                    <a:pt x="49369" y="18691"/>
                  </a:lnTo>
                  <a:lnTo>
                    <a:pt x="48724" y="18354"/>
                  </a:lnTo>
                  <a:lnTo>
                    <a:pt x="48078" y="18002"/>
                  </a:lnTo>
                  <a:lnTo>
                    <a:pt x="47447" y="17620"/>
                  </a:lnTo>
                  <a:lnTo>
                    <a:pt x="46802" y="17210"/>
                  </a:lnTo>
                  <a:lnTo>
                    <a:pt x="46156" y="16769"/>
                  </a:lnTo>
                  <a:lnTo>
                    <a:pt x="44938" y="15933"/>
                  </a:lnTo>
                  <a:lnTo>
                    <a:pt x="43706" y="15097"/>
                  </a:lnTo>
                  <a:lnTo>
                    <a:pt x="42444" y="14275"/>
                  </a:lnTo>
                  <a:lnTo>
                    <a:pt x="41168" y="13468"/>
                  </a:lnTo>
                  <a:lnTo>
                    <a:pt x="39877" y="12661"/>
                  </a:lnTo>
                  <a:lnTo>
                    <a:pt x="38556" y="11884"/>
                  </a:lnTo>
                  <a:lnTo>
                    <a:pt x="37221" y="11106"/>
                  </a:lnTo>
                  <a:lnTo>
                    <a:pt x="35886" y="10343"/>
                  </a:lnTo>
                  <a:lnTo>
                    <a:pt x="34537" y="9610"/>
                  </a:lnTo>
                  <a:lnTo>
                    <a:pt x="33172" y="8876"/>
                  </a:lnTo>
                  <a:lnTo>
                    <a:pt x="31793" y="8172"/>
                  </a:lnTo>
                  <a:lnTo>
                    <a:pt x="30429" y="7482"/>
                  </a:lnTo>
                  <a:lnTo>
                    <a:pt x="29050" y="6822"/>
                  </a:lnTo>
                  <a:lnTo>
                    <a:pt x="27670" y="6177"/>
                  </a:lnTo>
                  <a:lnTo>
                    <a:pt x="26291" y="5546"/>
                  </a:lnTo>
                  <a:lnTo>
                    <a:pt x="24912" y="4959"/>
                  </a:lnTo>
                  <a:lnTo>
                    <a:pt x="23518" y="4372"/>
                  </a:lnTo>
                  <a:lnTo>
                    <a:pt x="22154" y="3829"/>
                  </a:lnTo>
                  <a:lnTo>
                    <a:pt x="20819" y="3316"/>
                  </a:lnTo>
                  <a:lnTo>
                    <a:pt x="19499" y="2832"/>
                  </a:lnTo>
                  <a:lnTo>
                    <a:pt x="18222" y="2392"/>
                  </a:lnTo>
                  <a:lnTo>
                    <a:pt x="16975" y="1981"/>
                  </a:lnTo>
                  <a:lnTo>
                    <a:pt x="15757" y="1614"/>
                  </a:lnTo>
                  <a:lnTo>
                    <a:pt x="14569" y="1277"/>
                  </a:lnTo>
                  <a:lnTo>
                    <a:pt x="13425" y="983"/>
                  </a:lnTo>
                  <a:lnTo>
                    <a:pt x="12310" y="719"/>
                  </a:lnTo>
                  <a:lnTo>
                    <a:pt x="11239" y="514"/>
                  </a:lnTo>
                  <a:lnTo>
                    <a:pt x="10212" y="323"/>
                  </a:lnTo>
                  <a:lnTo>
                    <a:pt x="9229" y="191"/>
                  </a:lnTo>
                  <a:lnTo>
                    <a:pt x="8290" y="88"/>
                  </a:lnTo>
                  <a:lnTo>
                    <a:pt x="7835" y="44"/>
                  </a:lnTo>
                  <a:lnTo>
                    <a:pt x="7395" y="15"/>
                  </a:lnTo>
                  <a:lnTo>
                    <a:pt x="69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32;p26">
              <a:extLst>
                <a:ext uri="{FF2B5EF4-FFF2-40B4-BE49-F238E27FC236}">
                  <a16:creationId xmlns:a16="http://schemas.microsoft.com/office/drawing/2014/main" id="{C0806102-72EB-49DF-B820-0A8C9A47F92B}"/>
                </a:ext>
              </a:extLst>
            </p:cNvPr>
            <p:cNvSpPr/>
            <p:nvPr/>
          </p:nvSpPr>
          <p:spPr>
            <a:xfrm>
              <a:off x="1401700" y="2012600"/>
              <a:ext cx="2188975" cy="1467900"/>
            </a:xfrm>
            <a:custGeom>
              <a:avLst/>
              <a:gdLst/>
              <a:ahLst/>
              <a:cxnLst/>
              <a:rect l="l" t="t" r="r" b="b"/>
              <a:pathLst>
                <a:path w="87559" h="58716" fill="none" extrusionOk="0">
                  <a:moveTo>
                    <a:pt x="5736" y="1"/>
                  </a:moveTo>
                  <a:lnTo>
                    <a:pt x="5736" y="1"/>
                  </a:lnTo>
                  <a:lnTo>
                    <a:pt x="6162" y="1"/>
                  </a:lnTo>
                  <a:lnTo>
                    <a:pt x="6587" y="15"/>
                  </a:lnTo>
                  <a:lnTo>
                    <a:pt x="7042" y="45"/>
                  </a:lnTo>
                  <a:lnTo>
                    <a:pt x="7497" y="74"/>
                  </a:lnTo>
                  <a:lnTo>
                    <a:pt x="7967" y="133"/>
                  </a:lnTo>
                  <a:lnTo>
                    <a:pt x="8451" y="191"/>
                  </a:lnTo>
                  <a:lnTo>
                    <a:pt x="9448" y="338"/>
                  </a:lnTo>
                  <a:lnTo>
                    <a:pt x="10490" y="529"/>
                  </a:lnTo>
                  <a:lnTo>
                    <a:pt x="11561" y="749"/>
                  </a:lnTo>
                  <a:lnTo>
                    <a:pt x="12661" y="1013"/>
                  </a:lnTo>
                  <a:lnTo>
                    <a:pt x="13806" y="1306"/>
                  </a:lnTo>
                  <a:lnTo>
                    <a:pt x="14979" y="1644"/>
                  </a:lnTo>
                  <a:lnTo>
                    <a:pt x="16168" y="2011"/>
                  </a:lnTo>
                  <a:lnTo>
                    <a:pt x="17400" y="2421"/>
                  </a:lnTo>
                  <a:lnTo>
                    <a:pt x="18647" y="2847"/>
                  </a:lnTo>
                  <a:lnTo>
                    <a:pt x="19909" y="3316"/>
                  </a:lnTo>
                  <a:lnTo>
                    <a:pt x="21200" y="3815"/>
                  </a:lnTo>
                  <a:lnTo>
                    <a:pt x="22506" y="4343"/>
                  </a:lnTo>
                  <a:lnTo>
                    <a:pt x="23826" y="4886"/>
                  </a:lnTo>
                  <a:lnTo>
                    <a:pt x="25147" y="5473"/>
                  </a:lnTo>
                  <a:lnTo>
                    <a:pt x="26496" y="6075"/>
                  </a:lnTo>
                  <a:lnTo>
                    <a:pt x="27831" y="6705"/>
                  </a:lnTo>
                  <a:lnTo>
                    <a:pt x="29181" y="7351"/>
                  </a:lnTo>
                  <a:lnTo>
                    <a:pt x="30546" y="8026"/>
                  </a:lnTo>
                  <a:lnTo>
                    <a:pt x="31895" y="8730"/>
                  </a:lnTo>
                  <a:lnTo>
                    <a:pt x="33245" y="9449"/>
                  </a:lnTo>
                  <a:lnTo>
                    <a:pt x="34595" y="10183"/>
                  </a:lnTo>
                  <a:lnTo>
                    <a:pt x="35930" y="10931"/>
                  </a:lnTo>
                  <a:lnTo>
                    <a:pt x="37265" y="11708"/>
                  </a:lnTo>
                  <a:lnTo>
                    <a:pt x="38585" y="12501"/>
                  </a:lnTo>
                  <a:lnTo>
                    <a:pt x="39891" y="13293"/>
                  </a:lnTo>
                  <a:lnTo>
                    <a:pt x="41182" y="14114"/>
                  </a:lnTo>
                  <a:lnTo>
                    <a:pt x="42459" y="14936"/>
                  </a:lnTo>
                  <a:lnTo>
                    <a:pt x="43706" y="15787"/>
                  </a:lnTo>
                  <a:lnTo>
                    <a:pt x="44938" y="16638"/>
                  </a:lnTo>
                  <a:lnTo>
                    <a:pt x="44938" y="16638"/>
                  </a:lnTo>
                  <a:lnTo>
                    <a:pt x="45628" y="17107"/>
                  </a:lnTo>
                  <a:lnTo>
                    <a:pt x="46317" y="17548"/>
                  </a:lnTo>
                  <a:lnTo>
                    <a:pt x="46977" y="17944"/>
                  </a:lnTo>
                  <a:lnTo>
                    <a:pt x="47652" y="18310"/>
                  </a:lnTo>
                  <a:lnTo>
                    <a:pt x="48312" y="18633"/>
                  </a:lnTo>
                  <a:lnTo>
                    <a:pt x="48958" y="18941"/>
                  </a:lnTo>
                  <a:lnTo>
                    <a:pt x="49589" y="19205"/>
                  </a:lnTo>
                  <a:lnTo>
                    <a:pt x="50220" y="19440"/>
                  </a:lnTo>
                  <a:lnTo>
                    <a:pt x="50836" y="19646"/>
                  </a:lnTo>
                  <a:lnTo>
                    <a:pt x="51437" y="19822"/>
                  </a:lnTo>
                  <a:lnTo>
                    <a:pt x="52024" y="19968"/>
                  </a:lnTo>
                  <a:lnTo>
                    <a:pt x="52611" y="20086"/>
                  </a:lnTo>
                  <a:lnTo>
                    <a:pt x="53183" y="20174"/>
                  </a:lnTo>
                  <a:lnTo>
                    <a:pt x="53726" y="20232"/>
                  </a:lnTo>
                  <a:lnTo>
                    <a:pt x="54284" y="20276"/>
                  </a:lnTo>
                  <a:lnTo>
                    <a:pt x="54812" y="20276"/>
                  </a:lnTo>
                  <a:lnTo>
                    <a:pt x="54812" y="20276"/>
                  </a:lnTo>
                  <a:lnTo>
                    <a:pt x="55267" y="20276"/>
                  </a:lnTo>
                  <a:lnTo>
                    <a:pt x="55721" y="20247"/>
                  </a:lnTo>
                  <a:lnTo>
                    <a:pt x="56162" y="20203"/>
                  </a:lnTo>
                  <a:lnTo>
                    <a:pt x="56587" y="20130"/>
                  </a:lnTo>
                  <a:lnTo>
                    <a:pt x="56998" y="20056"/>
                  </a:lnTo>
                  <a:lnTo>
                    <a:pt x="57409" y="19954"/>
                  </a:lnTo>
                  <a:lnTo>
                    <a:pt x="57805" y="19851"/>
                  </a:lnTo>
                  <a:lnTo>
                    <a:pt x="58186" y="19719"/>
                  </a:lnTo>
                  <a:lnTo>
                    <a:pt x="58553" y="19587"/>
                  </a:lnTo>
                  <a:lnTo>
                    <a:pt x="58905" y="19425"/>
                  </a:lnTo>
                  <a:lnTo>
                    <a:pt x="59257" y="19249"/>
                  </a:lnTo>
                  <a:lnTo>
                    <a:pt x="59580" y="19073"/>
                  </a:lnTo>
                  <a:lnTo>
                    <a:pt x="59903" y="18883"/>
                  </a:lnTo>
                  <a:lnTo>
                    <a:pt x="60211" y="18677"/>
                  </a:lnTo>
                  <a:lnTo>
                    <a:pt x="60504" y="18457"/>
                  </a:lnTo>
                  <a:lnTo>
                    <a:pt x="60783" y="18222"/>
                  </a:lnTo>
                  <a:lnTo>
                    <a:pt x="61047" y="17988"/>
                  </a:lnTo>
                  <a:lnTo>
                    <a:pt x="61311" y="17738"/>
                  </a:lnTo>
                  <a:lnTo>
                    <a:pt x="61546" y="17489"/>
                  </a:lnTo>
                  <a:lnTo>
                    <a:pt x="61766" y="17225"/>
                  </a:lnTo>
                  <a:lnTo>
                    <a:pt x="61971" y="16946"/>
                  </a:lnTo>
                  <a:lnTo>
                    <a:pt x="62177" y="16667"/>
                  </a:lnTo>
                  <a:lnTo>
                    <a:pt x="62353" y="16374"/>
                  </a:lnTo>
                  <a:lnTo>
                    <a:pt x="62514" y="16080"/>
                  </a:lnTo>
                  <a:lnTo>
                    <a:pt x="62661" y="15787"/>
                  </a:lnTo>
                  <a:lnTo>
                    <a:pt x="62793" y="15479"/>
                  </a:lnTo>
                  <a:lnTo>
                    <a:pt x="62910" y="15171"/>
                  </a:lnTo>
                  <a:lnTo>
                    <a:pt x="63013" y="14863"/>
                  </a:lnTo>
                  <a:lnTo>
                    <a:pt x="63101" y="14540"/>
                  </a:lnTo>
                  <a:lnTo>
                    <a:pt x="63174" y="14217"/>
                  </a:lnTo>
                  <a:lnTo>
                    <a:pt x="63233" y="13894"/>
                  </a:lnTo>
                  <a:lnTo>
                    <a:pt x="63262" y="13572"/>
                  </a:lnTo>
                  <a:lnTo>
                    <a:pt x="63262" y="13572"/>
                  </a:lnTo>
                  <a:lnTo>
                    <a:pt x="63307" y="13161"/>
                  </a:lnTo>
                  <a:lnTo>
                    <a:pt x="63351" y="12750"/>
                  </a:lnTo>
                  <a:lnTo>
                    <a:pt x="63424" y="12339"/>
                  </a:lnTo>
                  <a:lnTo>
                    <a:pt x="63483" y="11943"/>
                  </a:lnTo>
                  <a:lnTo>
                    <a:pt x="63571" y="11547"/>
                  </a:lnTo>
                  <a:lnTo>
                    <a:pt x="63659" y="11166"/>
                  </a:lnTo>
                  <a:lnTo>
                    <a:pt x="63761" y="10784"/>
                  </a:lnTo>
                  <a:lnTo>
                    <a:pt x="63864" y="10417"/>
                  </a:lnTo>
                  <a:lnTo>
                    <a:pt x="63967" y="10051"/>
                  </a:lnTo>
                  <a:lnTo>
                    <a:pt x="64099" y="9698"/>
                  </a:lnTo>
                  <a:lnTo>
                    <a:pt x="64363" y="9009"/>
                  </a:lnTo>
                  <a:lnTo>
                    <a:pt x="64642" y="8334"/>
                  </a:lnTo>
                  <a:lnTo>
                    <a:pt x="64964" y="7688"/>
                  </a:lnTo>
                  <a:lnTo>
                    <a:pt x="65287" y="7072"/>
                  </a:lnTo>
                  <a:lnTo>
                    <a:pt x="65639" y="6485"/>
                  </a:lnTo>
                  <a:lnTo>
                    <a:pt x="66006" y="5928"/>
                  </a:lnTo>
                  <a:lnTo>
                    <a:pt x="66373" y="5385"/>
                  </a:lnTo>
                  <a:lnTo>
                    <a:pt x="66754" y="4872"/>
                  </a:lnTo>
                  <a:lnTo>
                    <a:pt x="67150" y="4387"/>
                  </a:lnTo>
                  <a:lnTo>
                    <a:pt x="67546" y="3933"/>
                  </a:lnTo>
                  <a:lnTo>
                    <a:pt x="67943" y="3507"/>
                  </a:lnTo>
                  <a:lnTo>
                    <a:pt x="68324" y="3096"/>
                  </a:lnTo>
                  <a:lnTo>
                    <a:pt x="68720" y="2730"/>
                  </a:lnTo>
                  <a:lnTo>
                    <a:pt x="69102" y="2377"/>
                  </a:lnTo>
                  <a:lnTo>
                    <a:pt x="69468" y="2040"/>
                  </a:lnTo>
                  <a:lnTo>
                    <a:pt x="69821" y="1747"/>
                  </a:lnTo>
                  <a:lnTo>
                    <a:pt x="70158" y="1468"/>
                  </a:lnTo>
                  <a:lnTo>
                    <a:pt x="70774" y="998"/>
                  </a:lnTo>
                  <a:lnTo>
                    <a:pt x="71302" y="646"/>
                  </a:lnTo>
                  <a:lnTo>
                    <a:pt x="71698" y="382"/>
                  </a:lnTo>
                  <a:lnTo>
                    <a:pt x="72036" y="177"/>
                  </a:lnTo>
                  <a:lnTo>
                    <a:pt x="72036" y="177"/>
                  </a:lnTo>
                  <a:lnTo>
                    <a:pt x="72461" y="133"/>
                  </a:lnTo>
                  <a:lnTo>
                    <a:pt x="72931" y="118"/>
                  </a:lnTo>
                  <a:lnTo>
                    <a:pt x="73518" y="103"/>
                  </a:lnTo>
                  <a:lnTo>
                    <a:pt x="73518" y="103"/>
                  </a:lnTo>
                  <a:lnTo>
                    <a:pt x="73899" y="103"/>
                  </a:lnTo>
                  <a:lnTo>
                    <a:pt x="74310" y="133"/>
                  </a:lnTo>
                  <a:lnTo>
                    <a:pt x="74735" y="162"/>
                  </a:lnTo>
                  <a:lnTo>
                    <a:pt x="75146" y="221"/>
                  </a:lnTo>
                  <a:lnTo>
                    <a:pt x="75542" y="294"/>
                  </a:lnTo>
                  <a:lnTo>
                    <a:pt x="75924" y="397"/>
                  </a:lnTo>
                  <a:lnTo>
                    <a:pt x="76115" y="456"/>
                  </a:lnTo>
                  <a:lnTo>
                    <a:pt x="76276" y="529"/>
                  </a:lnTo>
                  <a:lnTo>
                    <a:pt x="76437" y="602"/>
                  </a:lnTo>
                  <a:lnTo>
                    <a:pt x="76599" y="690"/>
                  </a:lnTo>
                  <a:lnTo>
                    <a:pt x="76731" y="778"/>
                  </a:lnTo>
                  <a:lnTo>
                    <a:pt x="76863" y="881"/>
                  </a:lnTo>
                  <a:lnTo>
                    <a:pt x="76965" y="998"/>
                  </a:lnTo>
                  <a:lnTo>
                    <a:pt x="77068" y="1116"/>
                  </a:lnTo>
                  <a:lnTo>
                    <a:pt x="77142" y="1248"/>
                  </a:lnTo>
                  <a:lnTo>
                    <a:pt x="77200" y="1394"/>
                  </a:lnTo>
                  <a:lnTo>
                    <a:pt x="77230" y="1541"/>
                  </a:lnTo>
                  <a:lnTo>
                    <a:pt x="77259" y="1717"/>
                  </a:lnTo>
                  <a:lnTo>
                    <a:pt x="77244" y="1893"/>
                  </a:lnTo>
                  <a:lnTo>
                    <a:pt x="77215" y="2069"/>
                  </a:lnTo>
                  <a:lnTo>
                    <a:pt x="77171" y="2275"/>
                  </a:lnTo>
                  <a:lnTo>
                    <a:pt x="77097" y="2495"/>
                  </a:lnTo>
                  <a:lnTo>
                    <a:pt x="76995" y="2715"/>
                  </a:lnTo>
                  <a:lnTo>
                    <a:pt x="76863" y="2964"/>
                  </a:lnTo>
                  <a:lnTo>
                    <a:pt x="76701" y="3214"/>
                  </a:lnTo>
                  <a:lnTo>
                    <a:pt x="76511" y="3478"/>
                  </a:lnTo>
                  <a:lnTo>
                    <a:pt x="76511" y="3478"/>
                  </a:lnTo>
                  <a:lnTo>
                    <a:pt x="76217" y="3889"/>
                  </a:lnTo>
                  <a:lnTo>
                    <a:pt x="75938" y="4299"/>
                  </a:lnTo>
                  <a:lnTo>
                    <a:pt x="75660" y="4725"/>
                  </a:lnTo>
                  <a:lnTo>
                    <a:pt x="75381" y="5180"/>
                  </a:lnTo>
                  <a:lnTo>
                    <a:pt x="75117" y="5634"/>
                  </a:lnTo>
                  <a:lnTo>
                    <a:pt x="74867" y="6104"/>
                  </a:lnTo>
                  <a:lnTo>
                    <a:pt x="74618" y="6588"/>
                  </a:lnTo>
                  <a:lnTo>
                    <a:pt x="74383" y="7072"/>
                  </a:lnTo>
                  <a:lnTo>
                    <a:pt x="74149" y="7571"/>
                  </a:lnTo>
                  <a:lnTo>
                    <a:pt x="73943" y="8070"/>
                  </a:lnTo>
                  <a:lnTo>
                    <a:pt x="73738" y="8583"/>
                  </a:lnTo>
                  <a:lnTo>
                    <a:pt x="73547" y="9097"/>
                  </a:lnTo>
                  <a:lnTo>
                    <a:pt x="73371" y="9610"/>
                  </a:lnTo>
                  <a:lnTo>
                    <a:pt x="73210" y="10139"/>
                  </a:lnTo>
                  <a:lnTo>
                    <a:pt x="73078" y="10652"/>
                  </a:lnTo>
                  <a:lnTo>
                    <a:pt x="72946" y="11166"/>
                  </a:lnTo>
                  <a:lnTo>
                    <a:pt x="72843" y="11694"/>
                  </a:lnTo>
                  <a:lnTo>
                    <a:pt x="72755" y="12207"/>
                  </a:lnTo>
                  <a:lnTo>
                    <a:pt x="72681" y="12706"/>
                  </a:lnTo>
                  <a:lnTo>
                    <a:pt x="72637" y="13220"/>
                  </a:lnTo>
                  <a:lnTo>
                    <a:pt x="72608" y="13704"/>
                  </a:lnTo>
                  <a:lnTo>
                    <a:pt x="72608" y="14202"/>
                  </a:lnTo>
                  <a:lnTo>
                    <a:pt x="72637" y="14672"/>
                  </a:lnTo>
                  <a:lnTo>
                    <a:pt x="72681" y="15141"/>
                  </a:lnTo>
                  <a:lnTo>
                    <a:pt x="72740" y="15596"/>
                  </a:lnTo>
                  <a:lnTo>
                    <a:pt x="72843" y="16051"/>
                  </a:lnTo>
                  <a:lnTo>
                    <a:pt x="72960" y="16477"/>
                  </a:lnTo>
                  <a:lnTo>
                    <a:pt x="73122" y="16887"/>
                  </a:lnTo>
                  <a:lnTo>
                    <a:pt x="73298" y="17283"/>
                  </a:lnTo>
                  <a:lnTo>
                    <a:pt x="73400" y="17474"/>
                  </a:lnTo>
                  <a:lnTo>
                    <a:pt x="73518" y="17665"/>
                  </a:lnTo>
                  <a:lnTo>
                    <a:pt x="73620" y="17841"/>
                  </a:lnTo>
                  <a:lnTo>
                    <a:pt x="73752" y="18017"/>
                  </a:lnTo>
                  <a:lnTo>
                    <a:pt x="73884" y="18193"/>
                  </a:lnTo>
                  <a:lnTo>
                    <a:pt x="74031" y="18369"/>
                  </a:lnTo>
                  <a:lnTo>
                    <a:pt x="74031" y="18369"/>
                  </a:lnTo>
                  <a:lnTo>
                    <a:pt x="74427" y="18839"/>
                  </a:lnTo>
                  <a:lnTo>
                    <a:pt x="74809" y="19337"/>
                  </a:lnTo>
                  <a:lnTo>
                    <a:pt x="75161" y="19866"/>
                  </a:lnTo>
                  <a:lnTo>
                    <a:pt x="75484" y="20408"/>
                  </a:lnTo>
                  <a:lnTo>
                    <a:pt x="75792" y="20951"/>
                  </a:lnTo>
                  <a:lnTo>
                    <a:pt x="76085" y="21523"/>
                  </a:lnTo>
                  <a:lnTo>
                    <a:pt x="76349" y="22096"/>
                  </a:lnTo>
                  <a:lnTo>
                    <a:pt x="76599" y="22697"/>
                  </a:lnTo>
                  <a:lnTo>
                    <a:pt x="76819" y="23284"/>
                  </a:lnTo>
                  <a:lnTo>
                    <a:pt x="77009" y="23900"/>
                  </a:lnTo>
                  <a:lnTo>
                    <a:pt x="77200" y="24502"/>
                  </a:lnTo>
                  <a:lnTo>
                    <a:pt x="77347" y="25118"/>
                  </a:lnTo>
                  <a:lnTo>
                    <a:pt x="77494" y="25734"/>
                  </a:lnTo>
                  <a:lnTo>
                    <a:pt x="77596" y="26350"/>
                  </a:lnTo>
                  <a:lnTo>
                    <a:pt x="77699" y="26967"/>
                  </a:lnTo>
                  <a:lnTo>
                    <a:pt x="77772" y="27568"/>
                  </a:lnTo>
                  <a:lnTo>
                    <a:pt x="77816" y="28170"/>
                  </a:lnTo>
                  <a:lnTo>
                    <a:pt x="77860" y="28756"/>
                  </a:lnTo>
                  <a:lnTo>
                    <a:pt x="77860" y="29343"/>
                  </a:lnTo>
                  <a:lnTo>
                    <a:pt x="77860" y="29915"/>
                  </a:lnTo>
                  <a:lnTo>
                    <a:pt x="77831" y="30473"/>
                  </a:lnTo>
                  <a:lnTo>
                    <a:pt x="77787" y="31030"/>
                  </a:lnTo>
                  <a:lnTo>
                    <a:pt x="77714" y="31544"/>
                  </a:lnTo>
                  <a:lnTo>
                    <a:pt x="77626" y="32057"/>
                  </a:lnTo>
                  <a:lnTo>
                    <a:pt x="77523" y="32542"/>
                  </a:lnTo>
                  <a:lnTo>
                    <a:pt x="77406" y="33011"/>
                  </a:lnTo>
                  <a:lnTo>
                    <a:pt x="77259" y="33451"/>
                  </a:lnTo>
                  <a:lnTo>
                    <a:pt x="77097" y="33877"/>
                  </a:lnTo>
                  <a:lnTo>
                    <a:pt x="76921" y="34258"/>
                  </a:lnTo>
                  <a:lnTo>
                    <a:pt x="76716" y="34625"/>
                  </a:lnTo>
                  <a:lnTo>
                    <a:pt x="76496" y="34948"/>
                  </a:lnTo>
                  <a:lnTo>
                    <a:pt x="76379" y="35094"/>
                  </a:lnTo>
                  <a:lnTo>
                    <a:pt x="76261" y="35241"/>
                  </a:lnTo>
                  <a:lnTo>
                    <a:pt x="76261" y="35241"/>
                  </a:lnTo>
                  <a:lnTo>
                    <a:pt x="77435" y="36430"/>
                  </a:lnTo>
                  <a:lnTo>
                    <a:pt x="78726" y="37750"/>
                  </a:lnTo>
                  <a:lnTo>
                    <a:pt x="80340" y="39408"/>
                  </a:lnTo>
                  <a:lnTo>
                    <a:pt x="82144" y="41286"/>
                  </a:lnTo>
                  <a:lnTo>
                    <a:pt x="84022" y="43266"/>
                  </a:lnTo>
                  <a:lnTo>
                    <a:pt x="85871" y="45232"/>
                  </a:lnTo>
                  <a:lnTo>
                    <a:pt x="86751" y="46186"/>
                  </a:lnTo>
                  <a:lnTo>
                    <a:pt x="87558" y="47096"/>
                  </a:lnTo>
                  <a:lnTo>
                    <a:pt x="87558" y="47096"/>
                  </a:lnTo>
                  <a:lnTo>
                    <a:pt x="85930" y="48475"/>
                  </a:lnTo>
                  <a:lnTo>
                    <a:pt x="84418" y="49766"/>
                  </a:lnTo>
                  <a:lnTo>
                    <a:pt x="83039" y="50969"/>
                  </a:lnTo>
                  <a:lnTo>
                    <a:pt x="81763" y="52098"/>
                  </a:lnTo>
                  <a:lnTo>
                    <a:pt x="80604" y="53140"/>
                  </a:lnTo>
                  <a:lnTo>
                    <a:pt x="79562" y="54094"/>
                  </a:lnTo>
                  <a:lnTo>
                    <a:pt x="78623" y="54959"/>
                  </a:lnTo>
                  <a:lnTo>
                    <a:pt x="77802" y="55737"/>
                  </a:lnTo>
                  <a:lnTo>
                    <a:pt x="76452" y="57028"/>
                  </a:lnTo>
                  <a:lnTo>
                    <a:pt x="75528" y="57952"/>
                  </a:lnTo>
                  <a:lnTo>
                    <a:pt x="74970" y="58524"/>
                  </a:lnTo>
                  <a:lnTo>
                    <a:pt x="74794" y="58715"/>
                  </a:lnTo>
                  <a:lnTo>
                    <a:pt x="74794" y="58715"/>
                  </a:lnTo>
                  <a:lnTo>
                    <a:pt x="73840" y="57351"/>
                  </a:lnTo>
                  <a:lnTo>
                    <a:pt x="72857" y="56016"/>
                  </a:lnTo>
                  <a:lnTo>
                    <a:pt x="71875" y="54695"/>
                  </a:lnTo>
                  <a:lnTo>
                    <a:pt x="70877" y="53404"/>
                  </a:lnTo>
                  <a:lnTo>
                    <a:pt x="69879" y="52142"/>
                  </a:lnTo>
                  <a:lnTo>
                    <a:pt x="68867" y="50881"/>
                  </a:lnTo>
                  <a:lnTo>
                    <a:pt x="67840" y="49663"/>
                  </a:lnTo>
                  <a:lnTo>
                    <a:pt x="66813" y="48460"/>
                  </a:lnTo>
                  <a:lnTo>
                    <a:pt x="65771" y="47272"/>
                  </a:lnTo>
                  <a:lnTo>
                    <a:pt x="64730" y="46113"/>
                  </a:lnTo>
                  <a:lnTo>
                    <a:pt x="63688" y="44968"/>
                  </a:lnTo>
                  <a:lnTo>
                    <a:pt x="62632" y="43853"/>
                  </a:lnTo>
                  <a:lnTo>
                    <a:pt x="61575" y="42753"/>
                  </a:lnTo>
                  <a:lnTo>
                    <a:pt x="60519" y="41682"/>
                  </a:lnTo>
                  <a:lnTo>
                    <a:pt x="59463" y="40625"/>
                  </a:lnTo>
                  <a:lnTo>
                    <a:pt x="58392" y="39584"/>
                  </a:lnTo>
                  <a:lnTo>
                    <a:pt x="57335" y="38572"/>
                  </a:lnTo>
                  <a:lnTo>
                    <a:pt x="56264" y="37574"/>
                  </a:lnTo>
                  <a:lnTo>
                    <a:pt x="55208" y="36606"/>
                  </a:lnTo>
                  <a:lnTo>
                    <a:pt x="54137" y="35652"/>
                  </a:lnTo>
                  <a:lnTo>
                    <a:pt x="53081" y="34713"/>
                  </a:lnTo>
                  <a:lnTo>
                    <a:pt x="52010" y="33803"/>
                  </a:lnTo>
                  <a:lnTo>
                    <a:pt x="50953" y="32908"/>
                  </a:lnTo>
                  <a:lnTo>
                    <a:pt x="49912" y="32028"/>
                  </a:lnTo>
                  <a:lnTo>
                    <a:pt x="48855" y="31177"/>
                  </a:lnTo>
                  <a:lnTo>
                    <a:pt x="47814" y="30341"/>
                  </a:lnTo>
                  <a:lnTo>
                    <a:pt x="46772" y="29519"/>
                  </a:lnTo>
                  <a:lnTo>
                    <a:pt x="45745" y="28727"/>
                  </a:lnTo>
                  <a:lnTo>
                    <a:pt x="44718" y="27949"/>
                  </a:lnTo>
                  <a:lnTo>
                    <a:pt x="43691" y="27187"/>
                  </a:lnTo>
                  <a:lnTo>
                    <a:pt x="42693" y="26453"/>
                  </a:lnTo>
                  <a:lnTo>
                    <a:pt x="41696" y="25734"/>
                  </a:lnTo>
                  <a:lnTo>
                    <a:pt x="40698" y="25030"/>
                  </a:lnTo>
                  <a:lnTo>
                    <a:pt x="39715" y="24355"/>
                  </a:lnTo>
                  <a:lnTo>
                    <a:pt x="37793" y="23035"/>
                  </a:lnTo>
                  <a:lnTo>
                    <a:pt x="35915" y="21802"/>
                  </a:lnTo>
                  <a:lnTo>
                    <a:pt x="34111" y="20629"/>
                  </a:lnTo>
                  <a:lnTo>
                    <a:pt x="32350" y="19528"/>
                  </a:lnTo>
                  <a:lnTo>
                    <a:pt x="30663" y="18501"/>
                  </a:lnTo>
                  <a:lnTo>
                    <a:pt x="29034" y="17548"/>
                  </a:lnTo>
                  <a:lnTo>
                    <a:pt x="27494" y="16653"/>
                  </a:lnTo>
                  <a:lnTo>
                    <a:pt x="26042" y="15831"/>
                  </a:lnTo>
                  <a:lnTo>
                    <a:pt x="24677" y="15068"/>
                  </a:lnTo>
                  <a:lnTo>
                    <a:pt x="23401" y="14364"/>
                  </a:lnTo>
                  <a:lnTo>
                    <a:pt x="22227" y="13733"/>
                  </a:lnTo>
                  <a:lnTo>
                    <a:pt x="20202" y="12662"/>
                  </a:lnTo>
                  <a:lnTo>
                    <a:pt x="18647" y="11826"/>
                  </a:lnTo>
                  <a:lnTo>
                    <a:pt x="18647" y="11826"/>
                  </a:lnTo>
                  <a:lnTo>
                    <a:pt x="17283" y="11092"/>
                  </a:lnTo>
                  <a:lnTo>
                    <a:pt x="15830" y="10344"/>
                  </a:lnTo>
                  <a:lnTo>
                    <a:pt x="14334" y="9581"/>
                  </a:lnTo>
                  <a:lnTo>
                    <a:pt x="12779" y="8818"/>
                  </a:lnTo>
                  <a:lnTo>
                    <a:pt x="11224" y="8070"/>
                  </a:lnTo>
                  <a:lnTo>
                    <a:pt x="9668" y="7322"/>
                  </a:lnTo>
                  <a:lnTo>
                    <a:pt x="6705" y="5928"/>
                  </a:lnTo>
                  <a:lnTo>
                    <a:pt x="4049" y="4710"/>
                  </a:lnTo>
                  <a:lnTo>
                    <a:pt x="1937" y="3757"/>
                  </a:lnTo>
                  <a:lnTo>
                    <a:pt x="0" y="2891"/>
                  </a:lnTo>
                  <a:lnTo>
                    <a:pt x="0" y="2891"/>
                  </a:lnTo>
                  <a:lnTo>
                    <a:pt x="59" y="2715"/>
                  </a:lnTo>
                  <a:lnTo>
                    <a:pt x="132" y="2539"/>
                  </a:lnTo>
                  <a:lnTo>
                    <a:pt x="205" y="2363"/>
                  </a:lnTo>
                  <a:lnTo>
                    <a:pt x="279" y="2187"/>
                  </a:lnTo>
                  <a:lnTo>
                    <a:pt x="381" y="2040"/>
                  </a:lnTo>
                  <a:lnTo>
                    <a:pt x="484" y="1879"/>
                  </a:lnTo>
                  <a:lnTo>
                    <a:pt x="587" y="1732"/>
                  </a:lnTo>
                  <a:lnTo>
                    <a:pt x="704" y="1600"/>
                  </a:lnTo>
                  <a:lnTo>
                    <a:pt x="836" y="1453"/>
                  </a:lnTo>
                  <a:lnTo>
                    <a:pt x="968" y="1336"/>
                  </a:lnTo>
                  <a:lnTo>
                    <a:pt x="1100" y="1204"/>
                  </a:lnTo>
                  <a:lnTo>
                    <a:pt x="1262" y="1086"/>
                  </a:lnTo>
                  <a:lnTo>
                    <a:pt x="1408" y="984"/>
                  </a:lnTo>
                  <a:lnTo>
                    <a:pt x="1585" y="881"/>
                  </a:lnTo>
                  <a:lnTo>
                    <a:pt x="1937" y="690"/>
                  </a:lnTo>
                  <a:lnTo>
                    <a:pt x="2303" y="529"/>
                  </a:lnTo>
                  <a:lnTo>
                    <a:pt x="2714" y="382"/>
                  </a:lnTo>
                  <a:lnTo>
                    <a:pt x="3154" y="265"/>
                  </a:lnTo>
                  <a:lnTo>
                    <a:pt x="3624" y="162"/>
                  </a:lnTo>
                  <a:lnTo>
                    <a:pt x="4108" y="89"/>
                  </a:lnTo>
                  <a:lnTo>
                    <a:pt x="4621" y="30"/>
                  </a:lnTo>
                  <a:lnTo>
                    <a:pt x="5164" y="1"/>
                  </a:lnTo>
                  <a:lnTo>
                    <a:pt x="57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33;p26">
              <a:extLst>
                <a:ext uri="{FF2B5EF4-FFF2-40B4-BE49-F238E27FC236}">
                  <a16:creationId xmlns:a16="http://schemas.microsoft.com/office/drawing/2014/main" id="{F92FE07E-92C3-474F-9C0C-49B16B6E95A8}"/>
                </a:ext>
              </a:extLst>
            </p:cNvPr>
            <p:cNvSpPr/>
            <p:nvPr/>
          </p:nvSpPr>
          <p:spPr>
            <a:xfrm>
              <a:off x="1381150" y="1995375"/>
              <a:ext cx="2234100" cy="1512250"/>
            </a:xfrm>
            <a:custGeom>
              <a:avLst/>
              <a:gdLst/>
              <a:ahLst/>
              <a:cxnLst/>
              <a:rect l="l" t="t" r="r" b="b"/>
              <a:pathLst>
                <a:path w="89364" h="60490" fill="none" extrusionOk="0">
                  <a:moveTo>
                    <a:pt x="6558" y="0"/>
                  </a:moveTo>
                  <a:lnTo>
                    <a:pt x="6558" y="0"/>
                  </a:lnTo>
                  <a:lnTo>
                    <a:pt x="5942" y="15"/>
                  </a:lnTo>
                  <a:lnTo>
                    <a:pt x="5355" y="44"/>
                  </a:lnTo>
                  <a:lnTo>
                    <a:pt x="4798" y="103"/>
                  </a:lnTo>
                  <a:lnTo>
                    <a:pt x="4270" y="191"/>
                  </a:lnTo>
                  <a:lnTo>
                    <a:pt x="3771" y="294"/>
                  </a:lnTo>
                  <a:lnTo>
                    <a:pt x="3301" y="426"/>
                  </a:lnTo>
                  <a:lnTo>
                    <a:pt x="2861" y="587"/>
                  </a:lnTo>
                  <a:lnTo>
                    <a:pt x="2451" y="763"/>
                  </a:lnTo>
                  <a:lnTo>
                    <a:pt x="2451" y="763"/>
                  </a:lnTo>
                  <a:lnTo>
                    <a:pt x="2230" y="880"/>
                  </a:lnTo>
                  <a:lnTo>
                    <a:pt x="2025" y="998"/>
                  </a:lnTo>
                  <a:lnTo>
                    <a:pt x="1834" y="1115"/>
                  </a:lnTo>
                  <a:lnTo>
                    <a:pt x="1644" y="1247"/>
                  </a:lnTo>
                  <a:lnTo>
                    <a:pt x="1468" y="1394"/>
                  </a:lnTo>
                  <a:lnTo>
                    <a:pt x="1306" y="1541"/>
                  </a:lnTo>
                  <a:lnTo>
                    <a:pt x="1145" y="1702"/>
                  </a:lnTo>
                  <a:lnTo>
                    <a:pt x="998" y="1863"/>
                  </a:lnTo>
                  <a:lnTo>
                    <a:pt x="851" y="2025"/>
                  </a:lnTo>
                  <a:lnTo>
                    <a:pt x="719" y="2201"/>
                  </a:lnTo>
                  <a:lnTo>
                    <a:pt x="602" y="2377"/>
                  </a:lnTo>
                  <a:lnTo>
                    <a:pt x="499" y="2568"/>
                  </a:lnTo>
                  <a:lnTo>
                    <a:pt x="397" y="2773"/>
                  </a:lnTo>
                  <a:lnTo>
                    <a:pt x="309" y="2978"/>
                  </a:lnTo>
                  <a:lnTo>
                    <a:pt x="235" y="3184"/>
                  </a:lnTo>
                  <a:lnTo>
                    <a:pt x="162" y="3404"/>
                  </a:lnTo>
                  <a:lnTo>
                    <a:pt x="0" y="3976"/>
                  </a:lnTo>
                  <a:lnTo>
                    <a:pt x="543" y="4211"/>
                  </a:lnTo>
                  <a:lnTo>
                    <a:pt x="543" y="4211"/>
                  </a:lnTo>
                  <a:lnTo>
                    <a:pt x="2539" y="5091"/>
                  </a:lnTo>
                  <a:lnTo>
                    <a:pt x="4666" y="6059"/>
                  </a:lnTo>
                  <a:lnTo>
                    <a:pt x="7307" y="7277"/>
                  </a:lnTo>
                  <a:lnTo>
                    <a:pt x="10256" y="8656"/>
                  </a:lnTo>
                  <a:lnTo>
                    <a:pt x="11796" y="9390"/>
                  </a:lnTo>
                  <a:lnTo>
                    <a:pt x="13351" y="10138"/>
                  </a:lnTo>
                  <a:lnTo>
                    <a:pt x="14877" y="10901"/>
                  </a:lnTo>
                  <a:lnTo>
                    <a:pt x="16374" y="11649"/>
                  </a:lnTo>
                  <a:lnTo>
                    <a:pt x="17797" y="12397"/>
                  </a:lnTo>
                  <a:lnTo>
                    <a:pt x="19146" y="13116"/>
                  </a:lnTo>
                  <a:lnTo>
                    <a:pt x="19146" y="13116"/>
                  </a:lnTo>
                  <a:lnTo>
                    <a:pt x="20980" y="14099"/>
                  </a:lnTo>
                  <a:lnTo>
                    <a:pt x="20980" y="14099"/>
                  </a:lnTo>
                  <a:lnTo>
                    <a:pt x="22932" y="15141"/>
                  </a:lnTo>
                  <a:lnTo>
                    <a:pt x="25220" y="16373"/>
                  </a:lnTo>
                  <a:lnTo>
                    <a:pt x="26482" y="17078"/>
                  </a:lnTo>
                  <a:lnTo>
                    <a:pt x="27817" y="17840"/>
                  </a:lnTo>
                  <a:lnTo>
                    <a:pt x="29226" y="18647"/>
                  </a:lnTo>
                  <a:lnTo>
                    <a:pt x="30707" y="19528"/>
                  </a:lnTo>
                  <a:lnTo>
                    <a:pt x="32248" y="20452"/>
                  </a:lnTo>
                  <a:lnTo>
                    <a:pt x="33847" y="21435"/>
                  </a:lnTo>
                  <a:lnTo>
                    <a:pt x="35490" y="22491"/>
                  </a:lnTo>
                  <a:lnTo>
                    <a:pt x="37192" y="23592"/>
                  </a:lnTo>
                  <a:lnTo>
                    <a:pt x="38938" y="24765"/>
                  </a:lnTo>
                  <a:lnTo>
                    <a:pt x="40728" y="25998"/>
                  </a:lnTo>
                  <a:lnTo>
                    <a:pt x="42562" y="27303"/>
                  </a:lnTo>
                  <a:lnTo>
                    <a:pt x="44425" y="28653"/>
                  </a:lnTo>
                  <a:lnTo>
                    <a:pt x="44425" y="28653"/>
                  </a:lnTo>
                  <a:lnTo>
                    <a:pt x="45569" y="29519"/>
                  </a:lnTo>
                  <a:lnTo>
                    <a:pt x="46699" y="30384"/>
                  </a:lnTo>
                  <a:lnTo>
                    <a:pt x="47829" y="31265"/>
                  </a:lnTo>
                  <a:lnTo>
                    <a:pt x="48929" y="32145"/>
                  </a:lnTo>
                  <a:lnTo>
                    <a:pt x="50029" y="33040"/>
                  </a:lnTo>
                  <a:lnTo>
                    <a:pt x="51115" y="33935"/>
                  </a:lnTo>
                  <a:lnTo>
                    <a:pt x="52201" y="34830"/>
                  </a:lnTo>
                  <a:lnTo>
                    <a:pt x="53257" y="35754"/>
                  </a:lnTo>
                  <a:lnTo>
                    <a:pt x="54313" y="36664"/>
                  </a:lnTo>
                  <a:lnTo>
                    <a:pt x="55355" y="37603"/>
                  </a:lnTo>
                  <a:lnTo>
                    <a:pt x="56382" y="38527"/>
                  </a:lnTo>
                  <a:lnTo>
                    <a:pt x="57394" y="39481"/>
                  </a:lnTo>
                  <a:lnTo>
                    <a:pt x="58392" y="40420"/>
                  </a:lnTo>
                  <a:lnTo>
                    <a:pt x="59390" y="41388"/>
                  </a:lnTo>
                  <a:lnTo>
                    <a:pt x="60358" y="42341"/>
                  </a:lnTo>
                  <a:lnTo>
                    <a:pt x="61326" y="43324"/>
                  </a:lnTo>
                  <a:lnTo>
                    <a:pt x="62280" y="44293"/>
                  </a:lnTo>
                  <a:lnTo>
                    <a:pt x="63219" y="45290"/>
                  </a:lnTo>
                  <a:lnTo>
                    <a:pt x="64158" y="46273"/>
                  </a:lnTo>
                  <a:lnTo>
                    <a:pt x="65067" y="47271"/>
                  </a:lnTo>
                  <a:lnTo>
                    <a:pt x="65977" y="48283"/>
                  </a:lnTo>
                  <a:lnTo>
                    <a:pt x="66857" y="49296"/>
                  </a:lnTo>
                  <a:lnTo>
                    <a:pt x="67738" y="50323"/>
                  </a:lnTo>
                  <a:lnTo>
                    <a:pt x="68603" y="51335"/>
                  </a:lnTo>
                  <a:lnTo>
                    <a:pt x="69454" y="52377"/>
                  </a:lnTo>
                  <a:lnTo>
                    <a:pt x="70290" y="53418"/>
                  </a:lnTo>
                  <a:lnTo>
                    <a:pt x="71127" y="54460"/>
                  </a:lnTo>
                  <a:lnTo>
                    <a:pt x="71934" y="55516"/>
                  </a:lnTo>
                  <a:lnTo>
                    <a:pt x="72741" y="56573"/>
                  </a:lnTo>
                  <a:lnTo>
                    <a:pt x="73533" y="57644"/>
                  </a:lnTo>
                  <a:lnTo>
                    <a:pt x="74296" y="58715"/>
                  </a:lnTo>
                  <a:lnTo>
                    <a:pt x="75059" y="59786"/>
                  </a:lnTo>
                  <a:lnTo>
                    <a:pt x="75543" y="60490"/>
                  </a:lnTo>
                  <a:lnTo>
                    <a:pt x="76115" y="59859"/>
                  </a:lnTo>
                  <a:lnTo>
                    <a:pt x="76115" y="59859"/>
                  </a:lnTo>
                  <a:lnTo>
                    <a:pt x="76320" y="59654"/>
                  </a:lnTo>
                  <a:lnTo>
                    <a:pt x="76878" y="59081"/>
                  </a:lnTo>
                  <a:lnTo>
                    <a:pt x="77817" y="58157"/>
                  </a:lnTo>
                  <a:lnTo>
                    <a:pt x="79152" y="56866"/>
                  </a:lnTo>
                  <a:lnTo>
                    <a:pt x="79988" y="56088"/>
                  </a:lnTo>
                  <a:lnTo>
                    <a:pt x="80912" y="55223"/>
                  </a:lnTo>
                  <a:lnTo>
                    <a:pt x="81954" y="54269"/>
                  </a:lnTo>
                  <a:lnTo>
                    <a:pt x="83098" y="53242"/>
                  </a:lnTo>
                  <a:lnTo>
                    <a:pt x="84360" y="52127"/>
                  </a:lnTo>
                  <a:lnTo>
                    <a:pt x="85725" y="50939"/>
                  </a:lnTo>
                  <a:lnTo>
                    <a:pt x="87221" y="49662"/>
                  </a:lnTo>
                  <a:lnTo>
                    <a:pt x="88820" y="48298"/>
                  </a:lnTo>
                  <a:lnTo>
                    <a:pt x="89363" y="47843"/>
                  </a:lnTo>
                  <a:lnTo>
                    <a:pt x="88894" y="47330"/>
                  </a:lnTo>
                  <a:lnTo>
                    <a:pt x="88894" y="47330"/>
                  </a:lnTo>
                  <a:lnTo>
                    <a:pt x="87456" y="45745"/>
                  </a:lnTo>
                  <a:lnTo>
                    <a:pt x="85901" y="44073"/>
                  </a:lnTo>
                  <a:lnTo>
                    <a:pt x="84287" y="42371"/>
                  </a:lnTo>
                  <a:lnTo>
                    <a:pt x="82688" y="40698"/>
                  </a:lnTo>
                  <a:lnTo>
                    <a:pt x="79856" y="37779"/>
                  </a:lnTo>
                  <a:lnTo>
                    <a:pt x="77993" y="35871"/>
                  </a:lnTo>
                  <a:lnTo>
                    <a:pt x="77993" y="35871"/>
                  </a:lnTo>
                  <a:lnTo>
                    <a:pt x="78169" y="35563"/>
                  </a:lnTo>
                  <a:lnTo>
                    <a:pt x="78345" y="35241"/>
                  </a:lnTo>
                  <a:lnTo>
                    <a:pt x="78506" y="34903"/>
                  </a:lnTo>
                  <a:lnTo>
                    <a:pt x="78668" y="34536"/>
                  </a:lnTo>
                  <a:lnTo>
                    <a:pt x="78800" y="34140"/>
                  </a:lnTo>
                  <a:lnTo>
                    <a:pt x="78917" y="33744"/>
                  </a:lnTo>
                  <a:lnTo>
                    <a:pt x="79035" y="33319"/>
                  </a:lnTo>
                  <a:lnTo>
                    <a:pt x="79123" y="32878"/>
                  </a:lnTo>
                  <a:lnTo>
                    <a:pt x="79123" y="32878"/>
                  </a:lnTo>
                  <a:lnTo>
                    <a:pt x="79211" y="32336"/>
                  </a:lnTo>
                  <a:lnTo>
                    <a:pt x="79284" y="31793"/>
                  </a:lnTo>
                  <a:lnTo>
                    <a:pt x="79328" y="31221"/>
                  </a:lnTo>
                  <a:lnTo>
                    <a:pt x="79357" y="30634"/>
                  </a:lnTo>
                  <a:lnTo>
                    <a:pt x="79372" y="30032"/>
                  </a:lnTo>
                  <a:lnTo>
                    <a:pt x="79357" y="29431"/>
                  </a:lnTo>
                  <a:lnTo>
                    <a:pt x="79328" y="28815"/>
                  </a:lnTo>
                  <a:lnTo>
                    <a:pt x="79269" y="28184"/>
                  </a:lnTo>
                  <a:lnTo>
                    <a:pt x="79269" y="28184"/>
                  </a:lnTo>
                  <a:lnTo>
                    <a:pt x="79196" y="27538"/>
                  </a:lnTo>
                  <a:lnTo>
                    <a:pt x="79093" y="26893"/>
                  </a:lnTo>
                  <a:lnTo>
                    <a:pt x="78961" y="26247"/>
                  </a:lnTo>
                  <a:lnTo>
                    <a:pt x="78829" y="25602"/>
                  </a:lnTo>
                  <a:lnTo>
                    <a:pt x="78653" y="24971"/>
                  </a:lnTo>
                  <a:lnTo>
                    <a:pt x="78477" y="24340"/>
                  </a:lnTo>
                  <a:lnTo>
                    <a:pt x="78272" y="23738"/>
                  </a:lnTo>
                  <a:lnTo>
                    <a:pt x="78052" y="23137"/>
                  </a:lnTo>
                  <a:lnTo>
                    <a:pt x="78052" y="23137"/>
                  </a:lnTo>
                  <a:lnTo>
                    <a:pt x="77787" y="22491"/>
                  </a:lnTo>
                  <a:lnTo>
                    <a:pt x="77494" y="21860"/>
                  </a:lnTo>
                  <a:lnTo>
                    <a:pt x="77186" y="21259"/>
                  </a:lnTo>
                  <a:lnTo>
                    <a:pt x="76863" y="20687"/>
                  </a:lnTo>
                  <a:lnTo>
                    <a:pt x="76511" y="20129"/>
                  </a:lnTo>
                  <a:lnTo>
                    <a:pt x="76144" y="19586"/>
                  </a:lnTo>
                  <a:lnTo>
                    <a:pt x="75763" y="19087"/>
                  </a:lnTo>
                  <a:lnTo>
                    <a:pt x="75352" y="18603"/>
                  </a:lnTo>
                  <a:lnTo>
                    <a:pt x="75352" y="18603"/>
                  </a:lnTo>
                  <a:lnTo>
                    <a:pt x="75132" y="18325"/>
                  </a:lnTo>
                  <a:lnTo>
                    <a:pt x="74927" y="18016"/>
                  </a:lnTo>
                  <a:lnTo>
                    <a:pt x="74736" y="17694"/>
                  </a:lnTo>
                  <a:lnTo>
                    <a:pt x="74574" y="17342"/>
                  </a:lnTo>
                  <a:lnTo>
                    <a:pt x="74442" y="16975"/>
                  </a:lnTo>
                  <a:lnTo>
                    <a:pt x="74325" y="16579"/>
                  </a:lnTo>
                  <a:lnTo>
                    <a:pt x="74237" y="16183"/>
                  </a:lnTo>
                  <a:lnTo>
                    <a:pt x="74178" y="15757"/>
                  </a:lnTo>
                  <a:lnTo>
                    <a:pt x="74178" y="15757"/>
                  </a:lnTo>
                  <a:lnTo>
                    <a:pt x="74134" y="15332"/>
                  </a:lnTo>
                  <a:lnTo>
                    <a:pt x="74120" y="14891"/>
                  </a:lnTo>
                  <a:lnTo>
                    <a:pt x="74120" y="14451"/>
                  </a:lnTo>
                  <a:lnTo>
                    <a:pt x="74134" y="13982"/>
                  </a:lnTo>
                  <a:lnTo>
                    <a:pt x="74178" y="13512"/>
                  </a:lnTo>
                  <a:lnTo>
                    <a:pt x="74237" y="13028"/>
                  </a:lnTo>
                  <a:lnTo>
                    <a:pt x="74325" y="12515"/>
                  </a:lnTo>
                  <a:lnTo>
                    <a:pt x="74428" y="12001"/>
                  </a:lnTo>
                  <a:lnTo>
                    <a:pt x="74428" y="12001"/>
                  </a:lnTo>
                  <a:lnTo>
                    <a:pt x="74545" y="11532"/>
                  </a:lnTo>
                  <a:lnTo>
                    <a:pt x="74677" y="11048"/>
                  </a:lnTo>
                  <a:lnTo>
                    <a:pt x="74824" y="10578"/>
                  </a:lnTo>
                  <a:lnTo>
                    <a:pt x="74985" y="10079"/>
                  </a:lnTo>
                  <a:lnTo>
                    <a:pt x="75161" y="9595"/>
                  </a:lnTo>
                  <a:lnTo>
                    <a:pt x="75352" y="9111"/>
                  </a:lnTo>
                  <a:lnTo>
                    <a:pt x="75557" y="8627"/>
                  </a:lnTo>
                  <a:lnTo>
                    <a:pt x="75763" y="8157"/>
                  </a:lnTo>
                  <a:lnTo>
                    <a:pt x="75998" y="7673"/>
                  </a:lnTo>
                  <a:lnTo>
                    <a:pt x="76232" y="7204"/>
                  </a:lnTo>
                  <a:lnTo>
                    <a:pt x="76482" y="6749"/>
                  </a:lnTo>
                  <a:lnTo>
                    <a:pt x="76746" y="6294"/>
                  </a:lnTo>
                  <a:lnTo>
                    <a:pt x="77010" y="5839"/>
                  </a:lnTo>
                  <a:lnTo>
                    <a:pt x="77289" y="5414"/>
                  </a:lnTo>
                  <a:lnTo>
                    <a:pt x="77582" y="4988"/>
                  </a:lnTo>
                  <a:lnTo>
                    <a:pt x="77875" y="4578"/>
                  </a:lnTo>
                  <a:lnTo>
                    <a:pt x="77875" y="4578"/>
                  </a:lnTo>
                  <a:lnTo>
                    <a:pt x="78037" y="4372"/>
                  </a:lnTo>
                  <a:lnTo>
                    <a:pt x="78169" y="4152"/>
                  </a:lnTo>
                  <a:lnTo>
                    <a:pt x="78301" y="3947"/>
                  </a:lnTo>
                  <a:lnTo>
                    <a:pt x="78404" y="3741"/>
                  </a:lnTo>
                  <a:lnTo>
                    <a:pt x="78506" y="3551"/>
                  </a:lnTo>
                  <a:lnTo>
                    <a:pt x="78580" y="3345"/>
                  </a:lnTo>
                  <a:lnTo>
                    <a:pt x="78638" y="3154"/>
                  </a:lnTo>
                  <a:lnTo>
                    <a:pt x="78697" y="2978"/>
                  </a:lnTo>
                  <a:lnTo>
                    <a:pt x="78726" y="2788"/>
                  </a:lnTo>
                  <a:lnTo>
                    <a:pt x="78756" y="2612"/>
                  </a:lnTo>
                  <a:lnTo>
                    <a:pt x="78756" y="2436"/>
                  </a:lnTo>
                  <a:lnTo>
                    <a:pt x="78756" y="2260"/>
                  </a:lnTo>
                  <a:lnTo>
                    <a:pt x="78726" y="2098"/>
                  </a:lnTo>
                  <a:lnTo>
                    <a:pt x="78682" y="1937"/>
                  </a:lnTo>
                  <a:lnTo>
                    <a:pt x="78638" y="1775"/>
                  </a:lnTo>
                  <a:lnTo>
                    <a:pt x="78565" y="1629"/>
                  </a:lnTo>
                  <a:lnTo>
                    <a:pt x="78565" y="1629"/>
                  </a:lnTo>
                  <a:lnTo>
                    <a:pt x="78462" y="1438"/>
                  </a:lnTo>
                  <a:lnTo>
                    <a:pt x="78330" y="1277"/>
                  </a:lnTo>
                  <a:lnTo>
                    <a:pt x="78184" y="1115"/>
                  </a:lnTo>
                  <a:lnTo>
                    <a:pt x="78022" y="968"/>
                  </a:lnTo>
                  <a:lnTo>
                    <a:pt x="77831" y="822"/>
                  </a:lnTo>
                  <a:lnTo>
                    <a:pt x="77611" y="704"/>
                  </a:lnTo>
                  <a:lnTo>
                    <a:pt x="77377" y="587"/>
                  </a:lnTo>
                  <a:lnTo>
                    <a:pt x="77127" y="484"/>
                  </a:lnTo>
                  <a:lnTo>
                    <a:pt x="76848" y="396"/>
                  </a:lnTo>
                  <a:lnTo>
                    <a:pt x="76555" y="323"/>
                  </a:lnTo>
                  <a:lnTo>
                    <a:pt x="76232" y="264"/>
                  </a:lnTo>
                  <a:lnTo>
                    <a:pt x="75895" y="206"/>
                  </a:lnTo>
                  <a:lnTo>
                    <a:pt x="75543" y="162"/>
                  </a:lnTo>
                  <a:lnTo>
                    <a:pt x="75161" y="132"/>
                  </a:lnTo>
                  <a:lnTo>
                    <a:pt x="74750" y="118"/>
                  </a:lnTo>
                  <a:lnTo>
                    <a:pt x="74340" y="118"/>
                  </a:lnTo>
                  <a:lnTo>
                    <a:pt x="74340" y="118"/>
                  </a:lnTo>
                  <a:lnTo>
                    <a:pt x="73738" y="118"/>
                  </a:lnTo>
                  <a:lnTo>
                    <a:pt x="73254" y="147"/>
                  </a:lnTo>
                  <a:lnTo>
                    <a:pt x="72785" y="191"/>
                  </a:lnTo>
                  <a:lnTo>
                    <a:pt x="72653" y="206"/>
                  </a:lnTo>
                  <a:lnTo>
                    <a:pt x="72535" y="264"/>
                  </a:lnTo>
                  <a:lnTo>
                    <a:pt x="72535" y="264"/>
                  </a:lnTo>
                  <a:lnTo>
                    <a:pt x="72418" y="338"/>
                  </a:lnTo>
                  <a:lnTo>
                    <a:pt x="72139" y="514"/>
                  </a:lnTo>
                  <a:lnTo>
                    <a:pt x="71714" y="778"/>
                  </a:lnTo>
                  <a:lnTo>
                    <a:pt x="71171" y="1159"/>
                  </a:lnTo>
                  <a:lnTo>
                    <a:pt x="70540" y="1643"/>
                  </a:lnTo>
                  <a:lnTo>
                    <a:pt x="70188" y="1922"/>
                  </a:lnTo>
                  <a:lnTo>
                    <a:pt x="69821" y="2230"/>
                  </a:lnTo>
                  <a:lnTo>
                    <a:pt x="69454" y="2568"/>
                  </a:lnTo>
                  <a:lnTo>
                    <a:pt x="69058" y="2920"/>
                  </a:lnTo>
                  <a:lnTo>
                    <a:pt x="68662" y="3316"/>
                  </a:lnTo>
                  <a:lnTo>
                    <a:pt x="68266" y="3727"/>
                  </a:lnTo>
                  <a:lnTo>
                    <a:pt x="68266" y="3727"/>
                  </a:lnTo>
                  <a:lnTo>
                    <a:pt x="67796" y="4240"/>
                  </a:lnTo>
                  <a:lnTo>
                    <a:pt x="67356" y="4754"/>
                  </a:lnTo>
                  <a:lnTo>
                    <a:pt x="66945" y="5282"/>
                  </a:lnTo>
                  <a:lnTo>
                    <a:pt x="66535" y="5825"/>
                  </a:lnTo>
                  <a:lnTo>
                    <a:pt x="66168" y="6367"/>
                  </a:lnTo>
                  <a:lnTo>
                    <a:pt x="65816" y="6925"/>
                  </a:lnTo>
                  <a:lnTo>
                    <a:pt x="65478" y="7497"/>
                  </a:lnTo>
                  <a:lnTo>
                    <a:pt x="65170" y="8069"/>
                  </a:lnTo>
                  <a:lnTo>
                    <a:pt x="65170" y="8069"/>
                  </a:lnTo>
                  <a:lnTo>
                    <a:pt x="64994" y="8436"/>
                  </a:lnTo>
                  <a:lnTo>
                    <a:pt x="64818" y="8803"/>
                  </a:lnTo>
                  <a:lnTo>
                    <a:pt x="64657" y="9170"/>
                  </a:lnTo>
                  <a:lnTo>
                    <a:pt x="64510" y="9536"/>
                  </a:lnTo>
                  <a:lnTo>
                    <a:pt x="64363" y="9918"/>
                  </a:lnTo>
                  <a:lnTo>
                    <a:pt x="64231" y="10299"/>
                  </a:lnTo>
                  <a:lnTo>
                    <a:pt x="64099" y="10681"/>
                  </a:lnTo>
                  <a:lnTo>
                    <a:pt x="63982" y="11062"/>
                  </a:lnTo>
                  <a:lnTo>
                    <a:pt x="63879" y="11444"/>
                  </a:lnTo>
                  <a:lnTo>
                    <a:pt x="63791" y="11840"/>
                  </a:lnTo>
                  <a:lnTo>
                    <a:pt x="63703" y="12221"/>
                  </a:lnTo>
                  <a:lnTo>
                    <a:pt x="63615" y="12617"/>
                  </a:lnTo>
                  <a:lnTo>
                    <a:pt x="63556" y="13014"/>
                  </a:lnTo>
                  <a:lnTo>
                    <a:pt x="63498" y="13410"/>
                  </a:lnTo>
                  <a:lnTo>
                    <a:pt x="63439" y="13806"/>
                  </a:lnTo>
                  <a:lnTo>
                    <a:pt x="63410" y="14202"/>
                  </a:lnTo>
                  <a:lnTo>
                    <a:pt x="63410" y="14202"/>
                  </a:lnTo>
                  <a:lnTo>
                    <a:pt x="63380" y="14495"/>
                  </a:lnTo>
                  <a:lnTo>
                    <a:pt x="63322" y="14789"/>
                  </a:lnTo>
                  <a:lnTo>
                    <a:pt x="63263" y="15082"/>
                  </a:lnTo>
                  <a:lnTo>
                    <a:pt x="63190" y="15376"/>
                  </a:lnTo>
                  <a:lnTo>
                    <a:pt x="63087" y="15654"/>
                  </a:lnTo>
                  <a:lnTo>
                    <a:pt x="62984" y="15933"/>
                  </a:lnTo>
                  <a:lnTo>
                    <a:pt x="62867" y="16212"/>
                  </a:lnTo>
                  <a:lnTo>
                    <a:pt x="62720" y="16476"/>
                  </a:lnTo>
                  <a:lnTo>
                    <a:pt x="62573" y="16740"/>
                  </a:lnTo>
                  <a:lnTo>
                    <a:pt x="62412" y="17004"/>
                  </a:lnTo>
                  <a:lnTo>
                    <a:pt x="62236" y="17254"/>
                  </a:lnTo>
                  <a:lnTo>
                    <a:pt x="62045" y="17488"/>
                  </a:lnTo>
                  <a:lnTo>
                    <a:pt x="61840" y="17738"/>
                  </a:lnTo>
                  <a:lnTo>
                    <a:pt x="61634" y="17958"/>
                  </a:lnTo>
                  <a:lnTo>
                    <a:pt x="61400" y="18178"/>
                  </a:lnTo>
                  <a:lnTo>
                    <a:pt x="61165" y="18398"/>
                  </a:lnTo>
                  <a:lnTo>
                    <a:pt x="61165" y="18398"/>
                  </a:lnTo>
                  <a:lnTo>
                    <a:pt x="60886" y="18618"/>
                  </a:lnTo>
                  <a:lnTo>
                    <a:pt x="60593" y="18838"/>
                  </a:lnTo>
                  <a:lnTo>
                    <a:pt x="60299" y="19029"/>
                  </a:lnTo>
                  <a:lnTo>
                    <a:pt x="59991" y="19220"/>
                  </a:lnTo>
                  <a:lnTo>
                    <a:pt x="59683" y="19381"/>
                  </a:lnTo>
                  <a:lnTo>
                    <a:pt x="59346" y="19542"/>
                  </a:lnTo>
                  <a:lnTo>
                    <a:pt x="59008" y="19674"/>
                  </a:lnTo>
                  <a:lnTo>
                    <a:pt x="58671" y="19806"/>
                  </a:lnTo>
                  <a:lnTo>
                    <a:pt x="58319" y="19924"/>
                  </a:lnTo>
                  <a:lnTo>
                    <a:pt x="57952" y="20012"/>
                  </a:lnTo>
                  <a:lnTo>
                    <a:pt x="57585" y="20100"/>
                  </a:lnTo>
                  <a:lnTo>
                    <a:pt x="57204" y="20173"/>
                  </a:lnTo>
                  <a:lnTo>
                    <a:pt x="56822" y="20217"/>
                  </a:lnTo>
                  <a:lnTo>
                    <a:pt x="56426" y="20261"/>
                  </a:lnTo>
                  <a:lnTo>
                    <a:pt x="56030" y="20276"/>
                  </a:lnTo>
                  <a:lnTo>
                    <a:pt x="55634" y="20291"/>
                  </a:lnTo>
                  <a:lnTo>
                    <a:pt x="55634" y="20291"/>
                  </a:lnTo>
                  <a:lnTo>
                    <a:pt x="55106" y="20276"/>
                  </a:lnTo>
                  <a:lnTo>
                    <a:pt x="54578" y="20247"/>
                  </a:lnTo>
                  <a:lnTo>
                    <a:pt x="54035" y="20173"/>
                  </a:lnTo>
                  <a:lnTo>
                    <a:pt x="53492" y="20085"/>
                  </a:lnTo>
                  <a:lnTo>
                    <a:pt x="52949" y="19968"/>
                  </a:lnTo>
                  <a:lnTo>
                    <a:pt x="52391" y="19836"/>
                  </a:lnTo>
                  <a:lnTo>
                    <a:pt x="51834" y="19674"/>
                  </a:lnTo>
                  <a:lnTo>
                    <a:pt x="51262" y="19484"/>
                  </a:lnTo>
                  <a:lnTo>
                    <a:pt x="51262" y="19484"/>
                  </a:lnTo>
                  <a:lnTo>
                    <a:pt x="50631" y="19249"/>
                  </a:lnTo>
                  <a:lnTo>
                    <a:pt x="50000" y="18985"/>
                  </a:lnTo>
                  <a:lnTo>
                    <a:pt x="49369" y="18691"/>
                  </a:lnTo>
                  <a:lnTo>
                    <a:pt x="48724" y="18354"/>
                  </a:lnTo>
                  <a:lnTo>
                    <a:pt x="48078" y="18002"/>
                  </a:lnTo>
                  <a:lnTo>
                    <a:pt x="47447" y="17620"/>
                  </a:lnTo>
                  <a:lnTo>
                    <a:pt x="46802" y="17210"/>
                  </a:lnTo>
                  <a:lnTo>
                    <a:pt x="46156" y="16769"/>
                  </a:lnTo>
                  <a:lnTo>
                    <a:pt x="46156" y="16769"/>
                  </a:lnTo>
                  <a:lnTo>
                    <a:pt x="44938" y="15933"/>
                  </a:lnTo>
                  <a:lnTo>
                    <a:pt x="43706" y="15097"/>
                  </a:lnTo>
                  <a:lnTo>
                    <a:pt x="42444" y="14275"/>
                  </a:lnTo>
                  <a:lnTo>
                    <a:pt x="41168" y="13468"/>
                  </a:lnTo>
                  <a:lnTo>
                    <a:pt x="39877" y="12661"/>
                  </a:lnTo>
                  <a:lnTo>
                    <a:pt x="38556" y="11884"/>
                  </a:lnTo>
                  <a:lnTo>
                    <a:pt x="37221" y="11106"/>
                  </a:lnTo>
                  <a:lnTo>
                    <a:pt x="35886" y="10343"/>
                  </a:lnTo>
                  <a:lnTo>
                    <a:pt x="34537" y="9610"/>
                  </a:lnTo>
                  <a:lnTo>
                    <a:pt x="33172" y="8876"/>
                  </a:lnTo>
                  <a:lnTo>
                    <a:pt x="31793" y="8172"/>
                  </a:lnTo>
                  <a:lnTo>
                    <a:pt x="30429" y="7482"/>
                  </a:lnTo>
                  <a:lnTo>
                    <a:pt x="29050" y="6822"/>
                  </a:lnTo>
                  <a:lnTo>
                    <a:pt x="27670" y="6177"/>
                  </a:lnTo>
                  <a:lnTo>
                    <a:pt x="26291" y="5546"/>
                  </a:lnTo>
                  <a:lnTo>
                    <a:pt x="24912" y="4959"/>
                  </a:lnTo>
                  <a:lnTo>
                    <a:pt x="24912" y="4959"/>
                  </a:lnTo>
                  <a:lnTo>
                    <a:pt x="23518" y="4372"/>
                  </a:lnTo>
                  <a:lnTo>
                    <a:pt x="22154" y="3829"/>
                  </a:lnTo>
                  <a:lnTo>
                    <a:pt x="20819" y="3316"/>
                  </a:lnTo>
                  <a:lnTo>
                    <a:pt x="19499" y="2832"/>
                  </a:lnTo>
                  <a:lnTo>
                    <a:pt x="18222" y="2392"/>
                  </a:lnTo>
                  <a:lnTo>
                    <a:pt x="16975" y="1981"/>
                  </a:lnTo>
                  <a:lnTo>
                    <a:pt x="15757" y="1614"/>
                  </a:lnTo>
                  <a:lnTo>
                    <a:pt x="14569" y="1277"/>
                  </a:lnTo>
                  <a:lnTo>
                    <a:pt x="13425" y="983"/>
                  </a:lnTo>
                  <a:lnTo>
                    <a:pt x="12310" y="719"/>
                  </a:lnTo>
                  <a:lnTo>
                    <a:pt x="11239" y="514"/>
                  </a:lnTo>
                  <a:lnTo>
                    <a:pt x="10212" y="323"/>
                  </a:lnTo>
                  <a:lnTo>
                    <a:pt x="9229" y="191"/>
                  </a:lnTo>
                  <a:lnTo>
                    <a:pt x="8290" y="88"/>
                  </a:lnTo>
                  <a:lnTo>
                    <a:pt x="7835" y="44"/>
                  </a:lnTo>
                  <a:lnTo>
                    <a:pt x="7395" y="15"/>
                  </a:lnTo>
                  <a:lnTo>
                    <a:pt x="6969" y="0"/>
                  </a:lnTo>
                  <a:lnTo>
                    <a:pt x="6558" y="0"/>
                  </a:lnTo>
                  <a:lnTo>
                    <a:pt x="65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34;p26">
              <a:extLst>
                <a:ext uri="{FF2B5EF4-FFF2-40B4-BE49-F238E27FC236}">
                  <a16:creationId xmlns:a16="http://schemas.microsoft.com/office/drawing/2014/main" id="{9EDE2E96-ADB1-4260-8EC1-8BC9151EC420}"/>
                </a:ext>
              </a:extLst>
            </p:cNvPr>
            <p:cNvSpPr/>
            <p:nvPr/>
          </p:nvSpPr>
          <p:spPr>
            <a:xfrm>
              <a:off x="3301975" y="3622050"/>
              <a:ext cx="95400" cy="95375"/>
            </a:xfrm>
            <a:custGeom>
              <a:avLst/>
              <a:gdLst/>
              <a:ahLst/>
              <a:cxnLst/>
              <a:rect l="l" t="t" r="r" b="b"/>
              <a:pathLst>
                <a:path w="3816" h="3815" extrusionOk="0">
                  <a:moveTo>
                    <a:pt x="1937" y="0"/>
                  </a:moveTo>
                  <a:lnTo>
                    <a:pt x="1747" y="15"/>
                  </a:lnTo>
                  <a:lnTo>
                    <a:pt x="1571" y="30"/>
                  </a:lnTo>
                  <a:lnTo>
                    <a:pt x="1395" y="74"/>
                  </a:lnTo>
                  <a:lnTo>
                    <a:pt x="1219" y="132"/>
                  </a:lnTo>
                  <a:lnTo>
                    <a:pt x="1042" y="206"/>
                  </a:lnTo>
                  <a:lnTo>
                    <a:pt x="881" y="294"/>
                  </a:lnTo>
                  <a:lnTo>
                    <a:pt x="734" y="411"/>
                  </a:lnTo>
                  <a:lnTo>
                    <a:pt x="602" y="528"/>
                  </a:lnTo>
                  <a:lnTo>
                    <a:pt x="470" y="661"/>
                  </a:lnTo>
                  <a:lnTo>
                    <a:pt x="353" y="807"/>
                  </a:lnTo>
                  <a:lnTo>
                    <a:pt x="250" y="954"/>
                  </a:lnTo>
                  <a:lnTo>
                    <a:pt x="162" y="1130"/>
                  </a:lnTo>
                  <a:lnTo>
                    <a:pt x="104" y="1306"/>
                  </a:lnTo>
                  <a:lnTo>
                    <a:pt x="45" y="1497"/>
                  </a:lnTo>
                  <a:lnTo>
                    <a:pt x="15" y="1688"/>
                  </a:lnTo>
                  <a:lnTo>
                    <a:pt x="1" y="1878"/>
                  </a:lnTo>
                  <a:lnTo>
                    <a:pt x="1" y="2069"/>
                  </a:lnTo>
                  <a:lnTo>
                    <a:pt x="30" y="2245"/>
                  </a:lnTo>
                  <a:lnTo>
                    <a:pt x="74" y="2436"/>
                  </a:lnTo>
                  <a:lnTo>
                    <a:pt x="133" y="2612"/>
                  </a:lnTo>
                  <a:lnTo>
                    <a:pt x="206" y="2773"/>
                  </a:lnTo>
                  <a:lnTo>
                    <a:pt x="294" y="2935"/>
                  </a:lnTo>
                  <a:lnTo>
                    <a:pt x="397" y="3081"/>
                  </a:lnTo>
                  <a:lnTo>
                    <a:pt x="514" y="3228"/>
                  </a:lnTo>
                  <a:lnTo>
                    <a:pt x="661" y="3345"/>
                  </a:lnTo>
                  <a:lnTo>
                    <a:pt x="793" y="3463"/>
                  </a:lnTo>
                  <a:lnTo>
                    <a:pt x="954" y="3565"/>
                  </a:lnTo>
                  <a:lnTo>
                    <a:pt x="1131" y="3653"/>
                  </a:lnTo>
                  <a:lnTo>
                    <a:pt x="1307" y="3727"/>
                  </a:lnTo>
                  <a:lnTo>
                    <a:pt x="1497" y="3771"/>
                  </a:lnTo>
                  <a:lnTo>
                    <a:pt x="1688" y="3815"/>
                  </a:lnTo>
                  <a:lnTo>
                    <a:pt x="2069" y="3815"/>
                  </a:lnTo>
                  <a:lnTo>
                    <a:pt x="2246" y="3785"/>
                  </a:lnTo>
                  <a:lnTo>
                    <a:pt x="2436" y="3741"/>
                  </a:lnTo>
                  <a:lnTo>
                    <a:pt x="2612" y="3683"/>
                  </a:lnTo>
                  <a:lnTo>
                    <a:pt x="2774" y="3609"/>
                  </a:lnTo>
                  <a:lnTo>
                    <a:pt x="2935" y="3521"/>
                  </a:lnTo>
                  <a:lnTo>
                    <a:pt x="3082" y="3419"/>
                  </a:lnTo>
                  <a:lnTo>
                    <a:pt x="3214" y="3301"/>
                  </a:lnTo>
                  <a:lnTo>
                    <a:pt x="3346" y="3169"/>
                  </a:lnTo>
                  <a:lnTo>
                    <a:pt x="3463" y="3023"/>
                  </a:lnTo>
                  <a:lnTo>
                    <a:pt x="3566" y="2861"/>
                  </a:lnTo>
                  <a:lnTo>
                    <a:pt x="3654" y="2700"/>
                  </a:lnTo>
                  <a:lnTo>
                    <a:pt x="3727" y="2524"/>
                  </a:lnTo>
                  <a:lnTo>
                    <a:pt x="3771" y="2333"/>
                  </a:lnTo>
                  <a:lnTo>
                    <a:pt x="3801" y="2142"/>
                  </a:lnTo>
                  <a:lnTo>
                    <a:pt x="3815" y="1952"/>
                  </a:lnTo>
                  <a:lnTo>
                    <a:pt x="3815" y="1761"/>
                  </a:lnTo>
                  <a:lnTo>
                    <a:pt x="3786" y="1570"/>
                  </a:lnTo>
                  <a:lnTo>
                    <a:pt x="3742" y="1394"/>
                  </a:lnTo>
                  <a:lnTo>
                    <a:pt x="3683" y="1218"/>
                  </a:lnTo>
                  <a:lnTo>
                    <a:pt x="3610" y="1042"/>
                  </a:lnTo>
                  <a:lnTo>
                    <a:pt x="3522" y="895"/>
                  </a:lnTo>
                  <a:lnTo>
                    <a:pt x="3419" y="734"/>
                  </a:lnTo>
                  <a:lnTo>
                    <a:pt x="3302" y="602"/>
                  </a:lnTo>
                  <a:lnTo>
                    <a:pt x="3170" y="470"/>
                  </a:lnTo>
                  <a:lnTo>
                    <a:pt x="3023" y="352"/>
                  </a:lnTo>
                  <a:lnTo>
                    <a:pt x="2862" y="250"/>
                  </a:lnTo>
                  <a:lnTo>
                    <a:pt x="2700" y="176"/>
                  </a:lnTo>
                  <a:lnTo>
                    <a:pt x="2510" y="103"/>
                  </a:lnTo>
                  <a:lnTo>
                    <a:pt x="2319" y="44"/>
                  </a:lnTo>
                  <a:lnTo>
                    <a:pt x="2128" y="15"/>
                  </a:lnTo>
                  <a:lnTo>
                    <a:pt x="19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35;p26">
              <a:extLst>
                <a:ext uri="{FF2B5EF4-FFF2-40B4-BE49-F238E27FC236}">
                  <a16:creationId xmlns:a16="http://schemas.microsoft.com/office/drawing/2014/main" id="{87CE55F4-1AEA-43B7-B32C-1CC84FEFAB93}"/>
                </a:ext>
              </a:extLst>
            </p:cNvPr>
            <p:cNvSpPr/>
            <p:nvPr/>
          </p:nvSpPr>
          <p:spPr>
            <a:xfrm>
              <a:off x="984650" y="340450"/>
              <a:ext cx="3078050" cy="1528775"/>
            </a:xfrm>
            <a:custGeom>
              <a:avLst/>
              <a:gdLst/>
              <a:ahLst/>
              <a:cxnLst/>
              <a:rect l="l" t="t" r="r" b="b"/>
              <a:pathLst>
                <a:path w="123122" h="61151" extrusionOk="0">
                  <a:moveTo>
                    <a:pt x="61781" y="0"/>
                  </a:moveTo>
                  <a:lnTo>
                    <a:pt x="61004" y="15"/>
                  </a:lnTo>
                  <a:lnTo>
                    <a:pt x="60212" y="15"/>
                  </a:lnTo>
                  <a:lnTo>
                    <a:pt x="59419" y="44"/>
                  </a:lnTo>
                  <a:lnTo>
                    <a:pt x="58642" y="74"/>
                  </a:lnTo>
                  <a:lnTo>
                    <a:pt x="57864" y="118"/>
                  </a:lnTo>
                  <a:lnTo>
                    <a:pt x="57087" y="162"/>
                  </a:lnTo>
                  <a:lnTo>
                    <a:pt x="56309" y="220"/>
                  </a:lnTo>
                  <a:lnTo>
                    <a:pt x="55532" y="294"/>
                  </a:lnTo>
                  <a:lnTo>
                    <a:pt x="54754" y="382"/>
                  </a:lnTo>
                  <a:lnTo>
                    <a:pt x="53991" y="470"/>
                  </a:lnTo>
                  <a:lnTo>
                    <a:pt x="53228" y="558"/>
                  </a:lnTo>
                  <a:lnTo>
                    <a:pt x="52465" y="675"/>
                  </a:lnTo>
                  <a:lnTo>
                    <a:pt x="51702" y="793"/>
                  </a:lnTo>
                  <a:lnTo>
                    <a:pt x="50954" y="910"/>
                  </a:lnTo>
                  <a:lnTo>
                    <a:pt x="50206" y="1057"/>
                  </a:lnTo>
                  <a:lnTo>
                    <a:pt x="49458" y="1203"/>
                  </a:lnTo>
                  <a:lnTo>
                    <a:pt x="48709" y="1350"/>
                  </a:lnTo>
                  <a:lnTo>
                    <a:pt x="47961" y="1511"/>
                  </a:lnTo>
                  <a:lnTo>
                    <a:pt x="47228" y="1687"/>
                  </a:lnTo>
                  <a:lnTo>
                    <a:pt x="46494" y="1864"/>
                  </a:lnTo>
                  <a:lnTo>
                    <a:pt x="45760" y="2054"/>
                  </a:lnTo>
                  <a:lnTo>
                    <a:pt x="45027" y="2245"/>
                  </a:lnTo>
                  <a:lnTo>
                    <a:pt x="44308" y="2465"/>
                  </a:lnTo>
                  <a:lnTo>
                    <a:pt x="43574" y="2670"/>
                  </a:lnTo>
                  <a:lnTo>
                    <a:pt x="42856" y="2891"/>
                  </a:lnTo>
                  <a:lnTo>
                    <a:pt x="42151" y="3125"/>
                  </a:lnTo>
                  <a:lnTo>
                    <a:pt x="41432" y="3375"/>
                  </a:lnTo>
                  <a:lnTo>
                    <a:pt x="40728" y="3624"/>
                  </a:lnTo>
                  <a:lnTo>
                    <a:pt x="40024" y="3874"/>
                  </a:lnTo>
                  <a:lnTo>
                    <a:pt x="39334" y="4138"/>
                  </a:lnTo>
                  <a:lnTo>
                    <a:pt x="38630" y="4416"/>
                  </a:lnTo>
                  <a:lnTo>
                    <a:pt x="37941" y="4695"/>
                  </a:lnTo>
                  <a:lnTo>
                    <a:pt x="37266" y="4989"/>
                  </a:lnTo>
                  <a:lnTo>
                    <a:pt x="36576" y="5282"/>
                  </a:lnTo>
                  <a:lnTo>
                    <a:pt x="35901" y="5590"/>
                  </a:lnTo>
                  <a:lnTo>
                    <a:pt x="35226" y="5913"/>
                  </a:lnTo>
                  <a:lnTo>
                    <a:pt x="34566" y="6221"/>
                  </a:lnTo>
                  <a:lnTo>
                    <a:pt x="33891" y="6558"/>
                  </a:lnTo>
                  <a:lnTo>
                    <a:pt x="33231" y="6896"/>
                  </a:lnTo>
                  <a:lnTo>
                    <a:pt x="32586" y="7233"/>
                  </a:lnTo>
                  <a:lnTo>
                    <a:pt x="31925" y="7585"/>
                  </a:lnTo>
                  <a:lnTo>
                    <a:pt x="31280" y="7952"/>
                  </a:lnTo>
                  <a:lnTo>
                    <a:pt x="30649" y="8319"/>
                  </a:lnTo>
                  <a:lnTo>
                    <a:pt x="30004" y="8700"/>
                  </a:lnTo>
                  <a:lnTo>
                    <a:pt x="29373" y="9082"/>
                  </a:lnTo>
                  <a:lnTo>
                    <a:pt x="28756" y="9463"/>
                  </a:lnTo>
                  <a:lnTo>
                    <a:pt x="28126" y="9859"/>
                  </a:lnTo>
                  <a:lnTo>
                    <a:pt x="27509" y="10270"/>
                  </a:lnTo>
                  <a:lnTo>
                    <a:pt x="26292" y="11092"/>
                  </a:lnTo>
                  <a:lnTo>
                    <a:pt x="25103" y="11957"/>
                  </a:lnTo>
                  <a:lnTo>
                    <a:pt x="23930" y="12838"/>
                  </a:lnTo>
                  <a:lnTo>
                    <a:pt x="22771" y="13762"/>
                  </a:lnTo>
                  <a:lnTo>
                    <a:pt x="21656" y="14701"/>
                  </a:lnTo>
                  <a:lnTo>
                    <a:pt x="20541" y="15655"/>
                  </a:lnTo>
                  <a:lnTo>
                    <a:pt x="19455" y="16652"/>
                  </a:lnTo>
                  <a:lnTo>
                    <a:pt x="18399" y="17665"/>
                  </a:lnTo>
                  <a:lnTo>
                    <a:pt x="17372" y="18706"/>
                  </a:lnTo>
                  <a:lnTo>
                    <a:pt x="16359" y="19777"/>
                  </a:lnTo>
                  <a:lnTo>
                    <a:pt x="15376" y="20863"/>
                  </a:lnTo>
                  <a:lnTo>
                    <a:pt x="14408" y="21978"/>
                  </a:lnTo>
                  <a:lnTo>
                    <a:pt x="13484" y="23108"/>
                  </a:lnTo>
                  <a:lnTo>
                    <a:pt x="12574" y="24267"/>
                  </a:lnTo>
                  <a:lnTo>
                    <a:pt x="11694" y="25455"/>
                  </a:lnTo>
                  <a:lnTo>
                    <a:pt x="10843" y="26658"/>
                  </a:lnTo>
                  <a:lnTo>
                    <a:pt x="10432" y="27260"/>
                  </a:lnTo>
                  <a:lnTo>
                    <a:pt x="10021" y="27876"/>
                  </a:lnTo>
                  <a:lnTo>
                    <a:pt x="9625" y="28492"/>
                  </a:lnTo>
                  <a:lnTo>
                    <a:pt x="9229" y="29123"/>
                  </a:lnTo>
                  <a:lnTo>
                    <a:pt x="8848" y="29754"/>
                  </a:lnTo>
                  <a:lnTo>
                    <a:pt x="8466" y="30385"/>
                  </a:lnTo>
                  <a:lnTo>
                    <a:pt x="8099" y="31015"/>
                  </a:lnTo>
                  <a:lnTo>
                    <a:pt x="7733" y="31661"/>
                  </a:lnTo>
                  <a:lnTo>
                    <a:pt x="7380" y="32306"/>
                  </a:lnTo>
                  <a:lnTo>
                    <a:pt x="7028" y="32967"/>
                  </a:lnTo>
                  <a:lnTo>
                    <a:pt x="6691" y="33627"/>
                  </a:lnTo>
                  <a:lnTo>
                    <a:pt x="6353" y="34287"/>
                  </a:lnTo>
                  <a:lnTo>
                    <a:pt x="6031" y="34947"/>
                  </a:lnTo>
                  <a:lnTo>
                    <a:pt x="5708" y="35622"/>
                  </a:lnTo>
                  <a:lnTo>
                    <a:pt x="5400" y="36297"/>
                  </a:lnTo>
                  <a:lnTo>
                    <a:pt x="5106" y="36987"/>
                  </a:lnTo>
                  <a:lnTo>
                    <a:pt x="4813" y="37661"/>
                  </a:lnTo>
                  <a:lnTo>
                    <a:pt x="4520" y="38351"/>
                  </a:lnTo>
                  <a:lnTo>
                    <a:pt x="4241" y="39041"/>
                  </a:lnTo>
                  <a:lnTo>
                    <a:pt x="3977" y="39745"/>
                  </a:lnTo>
                  <a:lnTo>
                    <a:pt x="3713" y="40449"/>
                  </a:lnTo>
                  <a:lnTo>
                    <a:pt x="3463" y="41153"/>
                  </a:lnTo>
                  <a:lnTo>
                    <a:pt x="3214" y="41857"/>
                  </a:lnTo>
                  <a:lnTo>
                    <a:pt x="2979" y="42576"/>
                  </a:lnTo>
                  <a:lnTo>
                    <a:pt x="2759" y="43295"/>
                  </a:lnTo>
                  <a:lnTo>
                    <a:pt x="2539" y="44014"/>
                  </a:lnTo>
                  <a:lnTo>
                    <a:pt x="2319" y="44733"/>
                  </a:lnTo>
                  <a:lnTo>
                    <a:pt x="2128" y="45467"/>
                  </a:lnTo>
                  <a:lnTo>
                    <a:pt x="1937" y="46200"/>
                  </a:lnTo>
                  <a:lnTo>
                    <a:pt x="1747" y="46934"/>
                  </a:lnTo>
                  <a:lnTo>
                    <a:pt x="1571" y="47667"/>
                  </a:lnTo>
                  <a:lnTo>
                    <a:pt x="1409" y="48416"/>
                  </a:lnTo>
                  <a:lnTo>
                    <a:pt x="1248" y="49149"/>
                  </a:lnTo>
                  <a:lnTo>
                    <a:pt x="1101" y="49897"/>
                  </a:lnTo>
                  <a:lnTo>
                    <a:pt x="954" y="50660"/>
                  </a:lnTo>
                  <a:lnTo>
                    <a:pt x="837" y="51408"/>
                  </a:lnTo>
                  <a:lnTo>
                    <a:pt x="705" y="52171"/>
                  </a:lnTo>
                  <a:lnTo>
                    <a:pt x="602" y="52934"/>
                  </a:lnTo>
                  <a:lnTo>
                    <a:pt x="500" y="53697"/>
                  </a:lnTo>
                  <a:lnTo>
                    <a:pt x="397" y="54460"/>
                  </a:lnTo>
                  <a:lnTo>
                    <a:pt x="324" y="55238"/>
                  </a:lnTo>
                  <a:lnTo>
                    <a:pt x="250" y="56001"/>
                  </a:lnTo>
                  <a:lnTo>
                    <a:pt x="177" y="56778"/>
                  </a:lnTo>
                  <a:lnTo>
                    <a:pt x="118" y="57556"/>
                  </a:lnTo>
                  <a:lnTo>
                    <a:pt x="74" y="58348"/>
                  </a:lnTo>
                  <a:lnTo>
                    <a:pt x="45" y="59126"/>
                  </a:lnTo>
                  <a:lnTo>
                    <a:pt x="15" y="59918"/>
                  </a:lnTo>
                  <a:lnTo>
                    <a:pt x="1" y="60695"/>
                  </a:lnTo>
                  <a:lnTo>
                    <a:pt x="123122" y="61150"/>
                  </a:lnTo>
                  <a:lnTo>
                    <a:pt x="123107" y="60373"/>
                  </a:lnTo>
                  <a:lnTo>
                    <a:pt x="123093" y="59580"/>
                  </a:lnTo>
                  <a:lnTo>
                    <a:pt x="123063" y="58803"/>
                  </a:lnTo>
                  <a:lnTo>
                    <a:pt x="123019" y="58011"/>
                  </a:lnTo>
                  <a:lnTo>
                    <a:pt x="122975" y="57233"/>
                  </a:lnTo>
                  <a:lnTo>
                    <a:pt x="122917" y="56455"/>
                  </a:lnTo>
                  <a:lnTo>
                    <a:pt x="122843" y="55693"/>
                  </a:lnTo>
                  <a:lnTo>
                    <a:pt x="122770" y="54915"/>
                  </a:lnTo>
                  <a:lnTo>
                    <a:pt x="122682" y="54152"/>
                  </a:lnTo>
                  <a:lnTo>
                    <a:pt x="122579" y="53389"/>
                  </a:lnTo>
                  <a:lnTo>
                    <a:pt x="122476" y="52626"/>
                  </a:lnTo>
                  <a:lnTo>
                    <a:pt x="122359" y="51863"/>
                  </a:lnTo>
                  <a:lnTo>
                    <a:pt x="122242" y="51100"/>
                  </a:lnTo>
                  <a:lnTo>
                    <a:pt x="122110" y="50352"/>
                  </a:lnTo>
                  <a:lnTo>
                    <a:pt x="121963" y="49604"/>
                  </a:lnTo>
                  <a:lnTo>
                    <a:pt x="121816" y="48856"/>
                  </a:lnTo>
                  <a:lnTo>
                    <a:pt x="121655" y="48107"/>
                  </a:lnTo>
                  <a:lnTo>
                    <a:pt x="121479" y="47374"/>
                  </a:lnTo>
                  <a:lnTo>
                    <a:pt x="121303" y="46640"/>
                  </a:lnTo>
                  <a:lnTo>
                    <a:pt x="121112" y="45907"/>
                  </a:lnTo>
                  <a:lnTo>
                    <a:pt x="120921" y="45173"/>
                  </a:lnTo>
                  <a:lnTo>
                    <a:pt x="120716" y="44440"/>
                  </a:lnTo>
                  <a:lnTo>
                    <a:pt x="120496" y="43721"/>
                  </a:lnTo>
                  <a:lnTo>
                    <a:pt x="120276" y="43002"/>
                  </a:lnTo>
                  <a:lnTo>
                    <a:pt x="120041" y="42298"/>
                  </a:lnTo>
                  <a:lnTo>
                    <a:pt x="119806" y="41579"/>
                  </a:lnTo>
                  <a:lnTo>
                    <a:pt x="119557" y="40874"/>
                  </a:lnTo>
                  <a:lnTo>
                    <a:pt x="119307" y="40170"/>
                  </a:lnTo>
                  <a:lnTo>
                    <a:pt x="119043" y="39466"/>
                  </a:lnTo>
                  <a:lnTo>
                    <a:pt x="118765" y="38777"/>
                  </a:lnTo>
                  <a:lnTo>
                    <a:pt x="118486" y="38087"/>
                  </a:lnTo>
                  <a:lnTo>
                    <a:pt x="118192" y="37397"/>
                  </a:lnTo>
                  <a:lnTo>
                    <a:pt x="117899" y="36723"/>
                  </a:lnTo>
                  <a:lnTo>
                    <a:pt x="117591" y="36033"/>
                  </a:lnTo>
                  <a:lnTo>
                    <a:pt x="117283" y="35358"/>
                  </a:lnTo>
                  <a:lnTo>
                    <a:pt x="116960" y="34698"/>
                  </a:lnTo>
                  <a:lnTo>
                    <a:pt x="116637" y="34023"/>
                  </a:lnTo>
                  <a:lnTo>
                    <a:pt x="116300" y="33363"/>
                  </a:lnTo>
                  <a:lnTo>
                    <a:pt x="115962" y="32717"/>
                  </a:lnTo>
                  <a:lnTo>
                    <a:pt x="115610" y="32057"/>
                  </a:lnTo>
                  <a:lnTo>
                    <a:pt x="115244" y="31412"/>
                  </a:lnTo>
                  <a:lnTo>
                    <a:pt x="114877" y="30781"/>
                  </a:lnTo>
                  <a:lnTo>
                    <a:pt x="114510" y="30135"/>
                  </a:lnTo>
                  <a:lnTo>
                    <a:pt x="114129" y="29504"/>
                  </a:lnTo>
                  <a:lnTo>
                    <a:pt x="113732" y="28873"/>
                  </a:lnTo>
                  <a:lnTo>
                    <a:pt x="113336" y="28257"/>
                  </a:lnTo>
                  <a:lnTo>
                    <a:pt x="112529" y="27025"/>
                  </a:lnTo>
                  <a:lnTo>
                    <a:pt x="111693" y="25822"/>
                  </a:lnTo>
                  <a:lnTo>
                    <a:pt x="110813" y="24633"/>
                  </a:lnTo>
                  <a:lnTo>
                    <a:pt x="109918" y="23474"/>
                  </a:lnTo>
                  <a:lnTo>
                    <a:pt x="108994" y="22330"/>
                  </a:lnTo>
                  <a:lnTo>
                    <a:pt x="108040" y="21200"/>
                  </a:lnTo>
                  <a:lnTo>
                    <a:pt x="107072" y="20115"/>
                  </a:lnTo>
                  <a:lnTo>
                    <a:pt x="106074" y="19044"/>
                  </a:lnTo>
                  <a:lnTo>
                    <a:pt x="105047" y="17987"/>
                  </a:lnTo>
                  <a:lnTo>
                    <a:pt x="103991" y="16960"/>
                  </a:lnTo>
                  <a:lnTo>
                    <a:pt x="102920" y="15963"/>
                  </a:lnTo>
                  <a:lnTo>
                    <a:pt x="101819" y="14994"/>
                  </a:lnTo>
                  <a:lnTo>
                    <a:pt x="100690" y="14041"/>
                  </a:lnTo>
                  <a:lnTo>
                    <a:pt x="99545" y="13116"/>
                  </a:lnTo>
                  <a:lnTo>
                    <a:pt x="98386" y="12221"/>
                  </a:lnTo>
                  <a:lnTo>
                    <a:pt x="97198" y="11356"/>
                  </a:lnTo>
                  <a:lnTo>
                    <a:pt x="95980" y="10520"/>
                  </a:lnTo>
                  <a:lnTo>
                    <a:pt x="95364" y="10109"/>
                  </a:lnTo>
                  <a:lnTo>
                    <a:pt x="94748" y="9713"/>
                  </a:lnTo>
                  <a:lnTo>
                    <a:pt x="94132" y="9317"/>
                  </a:lnTo>
                  <a:lnTo>
                    <a:pt x="93501" y="8935"/>
                  </a:lnTo>
                  <a:lnTo>
                    <a:pt x="92870" y="8554"/>
                  </a:lnTo>
                  <a:lnTo>
                    <a:pt x="92224" y="8172"/>
                  </a:lnTo>
                  <a:lnTo>
                    <a:pt x="91593" y="7805"/>
                  </a:lnTo>
                  <a:lnTo>
                    <a:pt x="90933" y="7453"/>
                  </a:lnTo>
                  <a:lnTo>
                    <a:pt x="90288" y="7101"/>
                  </a:lnTo>
                  <a:lnTo>
                    <a:pt x="89628" y="6764"/>
                  </a:lnTo>
                  <a:lnTo>
                    <a:pt x="88967" y="6426"/>
                  </a:lnTo>
                  <a:lnTo>
                    <a:pt x="88307" y="6104"/>
                  </a:lnTo>
                  <a:lnTo>
                    <a:pt x="87632" y="5781"/>
                  </a:lnTo>
                  <a:lnTo>
                    <a:pt x="86957" y="5473"/>
                  </a:lnTo>
                  <a:lnTo>
                    <a:pt x="86282" y="5165"/>
                  </a:lnTo>
                  <a:lnTo>
                    <a:pt x="85593" y="4871"/>
                  </a:lnTo>
                  <a:lnTo>
                    <a:pt x="84903" y="4592"/>
                  </a:lnTo>
                  <a:lnTo>
                    <a:pt x="84214" y="4314"/>
                  </a:lnTo>
                  <a:lnTo>
                    <a:pt x="83524" y="4035"/>
                  </a:lnTo>
                  <a:lnTo>
                    <a:pt x="82820" y="3771"/>
                  </a:lnTo>
                  <a:lnTo>
                    <a:pt x="82116" y="3521"/>
                  </a:lnTo>
                  <a:lnTo>
                    <a:pt x="81397" y="3272"/>
                  </a:lnTo>
                  <a:lnTo>
                    <a:pt x="80693" y="3037"/>
                  </a:lnTo>
                  <a:lnTo>
                    <a:pt x="79974" y="2803"/>
                  </a:lnTo>
                  <a:lnTo>
                    <a:pt x="79255" y="2582"/>
                  </a:lnTo>
                  <a:lnTo>
                    <a:pt x="78536" y="2377"/>
                  </a:lnTo>
                  <a:lnTo>
                    <a:pt x="77802" y="2172"/>
                  </a:lnTo>
                  <a:lnTo>
                    <a:pt x="77069" y="1981"/>
                  </a:lnTo>
                  <a:lnTo>
                    <a:pt x="76335" y="1790"/>
                  </a:lnTo>
                  <a:lnTo>
                    <a:pt x="75602" y="1614"/>
                  </a:lnTo>
                  <a:lnTo>
                    <a:pt x="74854" y="1453"/>
                  </a:lnTo>
                  <a:lnTo>
                    <a:pt x="74120" y="1291"/>
                  </a:lnTo>
                  <a:lnTo>
                    <a:pt x="73372" y="1145"/>
                  </a:lnTo>
                  <a:lnTo>
                    <a:pt x="72609" y="998"/>
                  </a:lnTo>
                  <a:lnTo>
                    <a:pt x="71861" y="866"/>
                  </a:lnTo>
                  <a:lnTo>
                    <a:pt x="71098" y="749"/>
                  </a:lnTo>
                  <a:lnTo>
                    <a:pt x="70335" y="631"/>
                  </a:lnTo>
                  <a:lnTo>
                    <a:pt x="69572" y="528"/>
                  </a:lnTo>
                  <a:lnTo>
                    <a:pt x="68809" y="426"/>
                  </a:lnTo>
                  <a:lnTo>
                    <a:pt x="68046" y="338"/>
                  </a:lnTo>
                  <a:lnTo>
                    <a:pt x="67269" y="264"/>
                  </a:lnTo>
                  <a:lnTo>
                    <a:pt x="66491" y="206"/>
                  </a:lnTo>
                  <a:lnTo>
                    <a:pt x="65713" y="147"/>
                  </a:lnTo>
                  <a:lnTo>
                    <a:pt x="64936" y="103"/>
                  </a:lnTo>
                  <a:lnTo>
                    <a:pt x="64158" y="59"/>
                  </a:lnTo>
                  <a:lnTo>
                    <a:pt x="63366" y="30"/>
                  </a:lnTo>
                  <a:lnTo>
                    <a:pt x="62574" y="15"/>
                  </a:lnTo>
                  <a:lnTo>
                    <a:pt x="617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36;p26">
              <a:extLst>
                <a:ext uri="{FF2B5EF4-FFF2-40B4-BE49-F238E27FC236}">
                  <a16:creationId xmlns:a16="http://schemas.microsoft.com/office/drawing/2014/main" id="{BDC394FB-708F-40A3-99CA-8758B9B5A890}"/>
                </a:ext>
              </a:extLst>
            </p:cNvPr>
            <p:cNvSpPr/>
            <p:nvPr/>
          </p:nvSpPr>
          <p:spPr>
            <a:xfrm>
              <a:off x="2426850" y="238125"/>
              <a:ext cx="193675" cy="194050"/>
            </a:xfrm>
            <a:custGeom>
              <a:avLst/>
              <a:gdLst/>
              <a:ahLst/>
              <a:cxnLst/>
              <a:rect l="l" t="t" r="r" b="b"/>
              <a:pathLst>
                <a:path w="7747" h="7762" extrusionOk="0">
                  <a:moveTo>
                    <a:pt x="3697" y="0"/>
                  </a:moveTo>
                  <a:lnTo>
                    <a:pt x="3507" y="15"/>
                  </a:lnTo>
                  <a:lnTo>
                    <a:pt x="3331" y="44"/>
                  </a:lnTo>
                  <a:lnTo>
                    <a:pt x="3140" y="73"/>
                  </a:lnTo>
                  <a:lnTo>
                    <a:pt x="2949" y="117"/>
                  </a:lnTo>
                  <a:lnTo>
                    <a:pt x="2773" y="161"/>
                  </a:lnTo>
                  <a:lnTo>
                    <a:pt x="2597" y="220"/>
                  </a:lnTo>
                  <a:lnTo>
                    <a:pt x="2421" y="279"/>
                  </a:lnTo>
                  <a:lnTo>
                    <a:pt x="2245" y="352"/>
                  </a:lnTo>
                  <a:lnTo>
                    <a:pt x="2084" y="440"/>
                  </a:lnTo>
                  <a:lnTo>
                    <a:pt x="1922" y="528"/>
                  </a:lnTo>
                  <a:lnTo>
                    <a:pt x="1761" y="631"/>
                  </a:lnTo>
                  <a:lnTo>
                    <a:pt x="1599" y="734"/>
                  </a:lnTo>
                  <a:lnTo>
                    <a:pt x="1453" y="851"/>
                  </a:lnTo>
                  <a:lnTo>
                    <a:pt x="1321" y="968"/>
                  </a:lnTo>
                  <a:lnTo>
                    <a:pt x="1174" y="1086"/>
                  </a:lnTo>
                  <a:lnTo>
                    <a:pt x="1042" y="1218"/>
                  </a:lnTo>
                  <a:lnTo>
                    <a:pt x="924" y="1364"/>
                  </a:lnTo>
                  <a:lnTo>
                    <a:pt x="807" y="1511"/>
                  </a:lnTo>
                  <a:lnTo>
                    <a:pt x="690" y="1658"/>
                  </a:lnTo>
                  <a:lnTo>
                    <a:pt x="587" y="1819"/>
                  </a:lnTo>
                  <a:lnTo>
                    <a:pt x="484" y="1981"/>
                  </a:lnTo>
                  <a:lnTo>
                    <a:pt x="396" y="2157"/>
                  </a:lnTo>
                  <a:lnTo>
                    <a:pt x="323" y="2333"/>
                  </a:lnTo>
                  <a:lnTo>
                    <a:pt x="250" y="2509"/>
                  </a:lnTo>
                  <a:lnTo>
                    <a:pt x="176" y="2700"/>
                  </a:lnTo>
                  <a:lnTo>
                    <a:pt x="132" y="2876"/>
                  </a:lnTo>
                  <a:lnTo>
                    <a:pt x="74" y="3081"/>
                  </a:lnTo>
                  <a:lnTo>
                    <a:pt x="44" y="3272"/>
                  </a:lnTo>
                  <a:lnTo>
                    <a:pt x="15" y="3462"/>
                  </a:lnTo>
                  <a:lnTo>
                    <a:pt x="0" y="3668"/>
                  </a:lnTo>
                  <a:lnTo>
                    <a:pt x="0" y="3859"/>
                  </a:lnTo>
                  <a:lnTo>
                    <a:pt x="0" y="4049"/>
                  </a:lnTo>
                  <a:lnTo>
                    <a:pt x="15" y="4240"/>
                  </a:lnTo>
                  <a:lnTo>
                    <a:pt x="30" y="4431"/>
                  </a:lnTo>
                  <a:lnTo>
                    <a:pt x="59" y="4621"/>
                  </a:lnTo>
                  <a:lnTo>
                    <a:pt x="103" y="4798"/>
                  </a:lnTo>
                  <a:lnTo>
                    <a:pt x="162" y="4988"/>
                  </a:lnTo>
                  <a:lnTo>
                    <a:pt x="220" y="5164"/>
                  </a:lnTo>
                  <a:lnTo>
                    <a:pt x="279" y="5340"/>
                  </a:lnTo>
                  <a:lnTo>
                    <a:pt x="352" y="5502"/>
                  </a:lnTo>
                  <a:lnTo>
                    <a:pt x="440" y="5678"/>
                  </a:lnTo>
                  <a:lnTo>
                    <a:pt x="528" y="5839"/>
                  </a:lnTo>
                  <a:lnTo>
                    <a:pt x="631" y="6001"/>
                  </a:lnTo>
                  <a:lnTo>
                    <a:pt x="734" y="6147"/>
                  </a:lnTo>
                  <a:lnTo>
                    <a:pt x="836" y="6294"/>
                  </a:lnTo>
                  <a:lnTo>
                    <a:pt x="954" y="6441"/>
                  </a:lnTo>
                  <a:lnTo>
                    <a:pt x="1086" y="6573"/>
                  </a:lnTo>
                  <a:lnTo>
                    <a:pt x="1218" y="6705"/>
                  </a:lnTo>
                  <a:lnTo>
                    <a:pt x="1365" y="6837"/>
                  </a:lnTo>
                  <a:lnTo>
                    <a:pt x="1511" y="6954"/>
                  </a:lnTo>
                  <a:lnTo>
                    <a:pt x="1658" y="7057"/>
                  </a:lnTo>
                  <a:lnTo>
                    <a:pt x="1819" y="7174"/>
                  </a:lnTo>
                  <a:lnTo>
                    <a:pt x="1981" y="7262"/>
                  </a:lnTo>
                  <a:lnTo>
                    <a:pt x="2142" y="7350"/>
                  </a:lnTo>
                  <a:lnTo>
                    <a:pt x="2318" y="7438"/>
                  </a:lnTo>
                  <a:lnTo>
                    <a:pt x="2509" y="7512"/>
                  </a:lnTo>
                  <a:lnTo>
                    <a:pt x="2685" y="7570"/>
                  </a:lnTo>
                  <a:lnTo>
                    <a:pt x="2876" y="7629"/>
                  </a:lnTo>
                  <a:lnTo>
                    <a:pt x="3066" y="7673"/>
                  </a:lnTo>
                  <a:lnTo>
                    <a:pt x="3272" y="7717"/>
                  </a:lnTo>
                  <a:lnTo>
                    <a:pt x="3463" y="7732"/>
                  </a:lnTo>
                  <a:lnTo>
                    <a:pt x="3653" y="7746"/>
                  </a:lnTo>
                  <a:lnTo>
                    <a:pt x="3859" y="7761"/>
                  </a:lnTo>
                  <a:lnTo>
                    <a:pt x="4049" y="7761"/>
                  </a:lnTo>
                  <a:lnTo>
                    <a:pt x="4240" y="7746"/>
                  </a:lnTo>
                  <a:lnTo>
                    <a:pt x="4431" y="7717"/>
                  </a:lnTo>
                  <a:lnTo>
                    <a:pt x="4607" y="7688"/>
                  </a:lnTo>
                  <a:lnTo>
                    <a:pt x="4798" y="7644"/>
                  </a:lnTo>
                  <a:lnTo>
                    <a:pt x="4974" y="7600"/>
                  </a:lnTo>
                  <a:lnTo>
                    <a:pt x="5150" y="7541"/>
                  </a:lnTo>
                  <a:lnTo>
                    <a:pt x="5326" y="7468"/>
                  </a:lnTo>
                  <a:lnTo>
                    <a:pt x="5502" y="7394"/>
                  </a:lnTo>
                  <a:lnTo>
                    <a:pt x="5663" y="7321"/>
                  </a:lnTo>
                  <a:lnTo>
                    <a:pt x="5825" y="7233"/>
                  </a:lnTo>
                  <a:lnTo>
                    <a:pt x="5986" y="7130"/>
                  </a:lnTo>
                  <a:lnTo>
                    <a:pt x="6147" y="7028"/>
                  </a:lnTo>
                  <a:lnTo>
                    <a:pt x="6294" y="6910"/>
                  </a:lnTo>
                  <a:lnTo>
                    <a:pt x="6441" y="6793"/>
                  </a:lnTo>
                  <a:lnTo>
                    <a:pt x="6573" y="6661"/>
                  </a:lnTo>
                  <a:lnTo>
                    <a:pt x="6705" y="6529"/>
                  </a:lnTo>
                  <a:lnTo>
                    <a:pt x="6822" y="6397"/>
                  </a:lnTo>
                  <a:lnTo>
                    <a:pt x="6940" y="6250"/>
                  </a:lnTo>
                  <a:lnTo>
                    <a:pt x="7057" y="6089"/>
                  </a:lnTo>
                  <a:lnTo>
                    <a:pt x="7160" y="5942"/>
                  </a:lnTo>
                  <a:lnTo>
                    <a:pt x="7262" y="5780"/>
                  </a:lnTo>
                  <a:lnTo>
                    <a:pt x="7350" y="5604"/>
                  </a:lnTo>
                  <a:lnTo>
                    <a:pt x="7424" y="5428"/>
                  </a:lnTo>
                  <a:lnTo>
                    <a:pt x="7497" y="5252"/>
                  </a:lnTo>
                  <a:lnTo>
                    <a:pt x="7571" y="5062"/>
                  </a:lnTo>
                  <a:lnTo>
                    <a:pt x="7629" y="4871"/>
                  </a:lnTo>
                  <a:lnTo>
                    <a:pt x="7673" y="4680"/>
                  </a:lnTo>
                  <a:lnTo>
                    <a:pt x="7703" y="4489"/>
                  </a:lnTo>
                  <a:lnTo>
                    <a:pt x="7732" y="4284"/>
                  </a:lnTo>
                  <a:lnTo>
                    <a:pt x="7747" y="4093"/>
                  </a:lnTo>
                  <a:lnTo>
                    <a:pt x="7747" y="3903"/>
                  </a:lnTo>
                  <a:lnTo>
                    <a:pt x="7747" y="3712"/>
                  </a:lnTo>
                  <a:lnTo>
                    <a:pt x="7732" y="3521"/>
                  </a:lnTo>
                  <a:lnTo>
                    <a:pt x="7717" y="3330"/>
                  </a:lnTo>
                  <a:lnTo>
                    <a:pt x="7688" y="3140"/>
                  </a:lnTo>
                  <a:lnTo>
                    <a:pt x="7644" y="2964"/>
                  </a:lnTo>
                  <a:lnTo>
                    <a:pt x="7600" y="2773"/>
                  </a:lnTo>
                  <a:lnTo>
                    <a:pt x="7541" y="2597"/>
                  </a:lnTo>
                  <a:lnTo>
                    <a:pt x="7468" y="2421"/>
                  </a:lnTo>
                  <a:lnTo>
                    <a:pt x="7395" y="2259"/>
                  </a:lnTo>
                  <a:lnTo>
                    <a:pt x="7306" y="2083"/>
                  </a:lnTo>
                  <a:lnTo>
                    <a:pt x="7218" y="1922"/>
                  </a:lnTo>
                  <a:lnTo>
                    <a:pt x="7130" y="1761"/>
                  </a:lnTo>
                  <a:lnTo>
                    <a:pt x="7013" y="1614"/>
                  </a:lnTo>
                  <a:lnTo>
                    <a:pt x="6910" y="1467"/>
                  </a:lnTo>
                  <a:lnTo>
                    <a:pt x="6793" y="1320"/>
                  </a:lnTo>
                  <a:lnTo>
                    <a:pt x="6661" y="1188"/>
                  </a:lnTo>
                  <a:lnTo>
                    <a:pt x="6529" y="1056"/>
                  </a:lnTo>
                  <a:lnTo>
                    <a:pt x="6382" y="924"/>
                  </a:lnTo>
                  <a:lnTo>
                    <a:pt x="6250" y="807"/>
                  </a:lnTo>
                  <a:lnTo>
                    <a:pt x="6089" y="690"/>
                  </a:lnTo>
                  <a:lnTo>
                    <a:pt x="5927" y="587"/>
                  </a:lnTo>
                  <a:lnTo>
                    <a:pt x="5766" y="499"/>
                  </a:lnTo>
                  <a:lnTo>
                    <a:pt x="5605" y="411"/>
                  </a:lnTo>
                  <a:lnTo>
                    <a:pt x="5429" y="323"/>
                  </a:lnTo>
                  <a:lnTo>
                    <a:pt x="5252" y="249"/>
                  </a:lnTo>
                  <a:lnTo>
                    <a:pt x="5062" y="191"/>
                  </a:lnTo>
                  <a:lnTo>
                    <a:pt x="4871" y="132"/>
                  </a:lnTo>
                  <a:lnTo>
                    <a:pt x="4680" y="88"/>
                  </a:lnTo>
                  <a:lnTo>
                    <a:pt x="4475" y="44"/>
                  </a:lnTo>
                  <a:lnTo>
                    <a:pt x="4284" y="29"/>
                  </a:lnTo>
                  <a:lnTo>
                    <a:pt x="4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37;p26">
              <a:extLst>
                <a:ext uri="{FF2B5EF4-FFF2-40B4-BE49-F238E27FC236}">
                  <a16:creationId xmlns:a16="http://schemas.microsoft.com/office/drawing/2014/main" id="{699D65AC-030B-4F58-9DB3-952412645EEC}"/>
                </a:ext>
              </a:extLst>
            </p:cNvPr>
            <p:cNvSpPr/>
            <p:nvPr/>
          </p:nvSpPr>
          <p:spPr>
            <a:xfrm>
              <a:off x="823275" y="1826650"/>
              <a:ext cx="3400825" cy="184525"/>
            </a:xfrm>
            <a:custGeom>
              <a:avLst/>
              <a:gdLst/>
              <a:ahLst/>
              <a:cxnLst/>
              <a:rect l="l" t="t" r="r" b="b"/>
              <a:pathLst>
                <a:path w="136033" h="7381" extrusionOk="0">
                  <a:moveTo>
                    <a:pt x="3448" y="0"/>
                  </a:moveTo>
                  <a:lnTo>
                    <a:pt x="3272" y="15"/>
                  </a:lnTo>
                  <a:lnTo>
                    <a:pt x="3096" y="30"/>
                  </a:lnTo>
                  <a:lnTo>
                    <a:pt x="2759" y="74"/>
                  </a:lnTo>
                  <a:lnTo>
                    <a:pt x="2436" y="162"/>
                  </a:lnTo>
                  <a:lnTo>
                    <a:pt x="2113" y="279"/>
                  </a:lnTo>
                  <a:lnTo>
                    <a:pt x="1820" y="426"/>
                  </a:lnTo>
                  <a:lnTo>
                    <a:pt x="1526" y="602"/>
                  </a:lnTo>
                  <a:lnTo>
                    <a:pt x="1262" y="793"/>
                  </a:lnTo>
                  <a:lnTo>
                    <a:pt x="1013" y="1013"/>
                  </a:lnTo>
                  <a:lnTo>
                    <a:pt x="793" y="1262"/>
                  </a:lnTo>
                  <a:lnTo>
                    <a:pt x="602" y="1526"/>
                  </a:lnTo>
                  <a:lnTo>
                    <a:pt x="426" y="1805"/>
                  </a:lnTo>
                  <a:lnTo>
                    <a:pt x="279" y="2113"/>
                  </a:lnTo>
                  <a:lnTo>
                    <a:pt x="162" y="2421"/>
                  </a:lnTo>
                  <a:lnTo>
                    <a:pt x="74" y="2759"/>
                  </a:lnTo>
                  <a:lnTo>
                    <a:pt x="15" y="3096"/>
                  </a:lnTo>
                  <a:lnTo>
                    <a:pt x="15" y="3272"/>
                  </a:lnTo>
                  <a:lnTo>
                    <a:pt x="0" y="3448"/>
                  </a:lnTo>
                  <a:lnTo>
                    <a:pt x="0" y="3624"/>
                  </a:lnTo>
                  <a:lnTo>
                    <a:pt x="15" y="3800"/>
                  </a:lnTo>
                  <a:lnTo>
                    <a:pt x="74" y="4138"/>
                  </a:lnTo>
                  <a:lnTo>
                    <a:pt x="147" y="4460"/>
                  </a:lnTo>
                  <a:lnTo>
                    <a:pt x="265" y="4783"/>
                  </a:lnTo>
                  <a:lnTo>
                    <a:pt x="411" y="5091"/>
                  </a:lnTo>
                  <a:lnTo>
                    <a:pt x="587" y="5370"/>
                  </a:lnTo>
                  <a:lnTo>
                    <a:pt x="778" y="5634"/>
                  </a:lnTo>
                  <a:lnTo>
                    <a:pt x="998" y="5884"/>
                  </a:lnTo>
                  <a:lnTo>
                    <a:pt x="1247" y="6104"/>
                  </a:lnTo>
                  <a:lnTo>
                    <a:pt x="1512" y="6309"/>
                  </a:lnTo>
                  <a:lnTo>
                    <a:pt x="1790" y="6485"/>
                  </a:lnTo>
                  <a:lnTo>
                    <a:pt x="2098" y="6632"/>
                  </a:lnTo>
                  <a:lnTo>
                    <a:pt x="2407" y="6749"/>
                  </a:lnTo>
                  <a:lnTo>
                    <a:pt x="2744" y="6822"/>
                  </a:lnTo>
                  <a:lnTo>
                    <a:pt x="3081" y="6881"/>
                  </a:lnTo>
                  <a:lnTo>
                    <a:pt x="3257" y="6896"/>
                  </a:lnTo>
                  <a:lnTo>
                    <a:pt x="3434" y="6896"/>
                  </a:lnTo>
                  <a:lnTo>
                    <a:pt x="132585" y="7380"/>
                  </a:lnTo>
                  <a:lnTo>
                    <a:pt x="132761" y="7380"/>
                  </a:lnTo>
                  <a:lnTo>
                    <a:pt x="132937" y="7365"/>
                  </a:lnTo>
                  <a:lnTo>
                    <a:pt x="133274" y="7307"/>
                  </a:lnTo>
                  <a:lnTo>
                    <a:pt x="133612" y="7219"/>
                  </a:lnTo>
                  <a:lnTo>
                    <a:pt x="133920" y="7116"/>
                  </a:lnTo>
                  <a:lnTo>
                    <a:pt x="134228" y="6969"/>
                  </a:lnTo>
                  <a:lnTo>
                    <a:pt x="134507" y="6793"/>
                  </a:lnTo>
                  <a:lnTo>
                    <a:pt x="134771" y="6588"/>
                  </a:lnTo>
                  <a:lnTo>
                    <a:pt x="135020" y="6368"/>
                  </a:lnTo>
                  <a:lnTo>
                    <a:pt x="135240" y="6133"/>
                  </a:lnTo>
                  <a:lnTo>
                    <a:pt x="135431" y="5869"/>
                  </a:lnTo>
                  <a:lnTo>
                    <a:pt x="135607" y="5575"/>
                  </a:lnTo>
                  <a:lnTo>
                    <a:pt x="135754" y="5282"/>
                  </a:lnTo>
                  <a:lnTo>
                    <a:pt x="135871" y="4959"/>
                  </a:lnTo>
                  <a:lnTo>
                    <a:pt x="135959" y="4636"/>
                  </a:lnTo>
                  <a:lnTo>
                    <a:pt x="136018" y="4299"/>
                  </a:lnTo>
                  <a:lnTo>
                    <a:pt x="136032" y="4123"/>
                  </a:lnTo>
                  <a:lnTo>
                    <a:pt x="136032" y="3947"/>
                  </a:lnTo>
                  <a:lnTo>
                    <a:pt x="136032" y="3771"/>
                  </a:lnTo>
                  <a:lnTo>
                    <a:pt x="136018" y="3595"/>
                  </a:lnTo>
                  <a:lnTo>
                    <a:pt x="135959" y="3257"/>
                  </a:lnTo>
                  <a:lnTo>
                    <a:pt x="135886" y="2920"/>
                  </a:lnTo>
                  <a:lnTo>
                    <a:pt x="135768" y="2597"/>
                  </a:lnTo>
                  <a:lnTo>
                    <a:pt x="135622" y="2304"/>
                  </a:lnTo>
                  <a:lnTo>
                    <a:pt x="135446" y="2010"/>
                  </a:lnTo>
                  <a:lnTo>
                    <a:pt x="135255" y="1746"/>
                  </a:lnTo>
                  <a:lnTo>
                    <a:pt x="135035" y="1511"/>
                  </a:lnTo>
                  <a:lnTo>
                    <a:pt x="134785" y="1277"/>
                  </a:lnTo>
                  <a:lnTo>
                    <a:pt x="134521" y="1086"/>
                  </a:lnTo>
                  <a:lnTo>
                    <a:pt x="134242" y="910"/>
                  </a:lnTo>
                  <a:lnTo>
                    <a:pt x="133934" y="763"/>
                  </a:lnTo>
                  <a:lnTo>
                    <a:pt x="133626" y="646"/>
                  </a:lnTo>
                  <a:lnTo>
                    <a:pt x="133289" y="558"/>
                  </a:lnTo>
                  <a:lnTo>
                    <a:pt x="132951" y="499"/>
                  </a:lnTo>
                  <a:lnTo>
                    <a:pt x="132775" y="485"/>
                  </a:lnTo>
                  <a:lnTo>
                    <a:pt x="132599" y="485"/>
                  </a:lnTo>
                  <a:lnTo>
                    <a:pt x="3448"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a:extLst>
              <a:ext uri="{FF2B5EF4-FFF2-40B4-BE49-F238E27FC236}">
                <a16:creationId xmlns:a16="http://schemas.microsoft.com/office/drawing/2014/main" id="{366F7695-E567-8D40-BDCD-9C0CA8524109}"/>
              </a:ext>
            </a:extLst>
          </p:cNvPr>
          <p:cNvPicPr>
            <a:picLocks noChangeAspect="1"/>
          </p:cNvPicPr>
          <p:nvPr/>
        </p:nvPicPr>
        <p:blipFill rotWithShape="1">
          <a:blip r:embed="rId3"/>
          <a:srcRect b="54145"/>
          <a:stretch/>
        </p:blipFill>
        <p:spPr>
          <a:xfrm>
            <a:off x="355569" y="1095204"/>
            <a:ext cx="4307871" cy="1073426"/>
          </a:xfrm>
          <a:prstGeom prst="rect">
            <a:avLst/>
          </a:prstGeom>
        </p:spPr>
      </p:pic>
      <p:pic>
        <p:nvPicPr>
          <p:cNvPr id="20" name="Picture 19">
            <a:extLst>
              <a:ext uri="{FF2B5EF4-FFF2-40B4-BE49-F238E27FC236}">
                <a16:creationId xmlns:a16="http://schemas.microsoft.com/office/drawing/2014/main" id="{51E45A04-9C79-674C-B1BD-BC712F05DAAD}"/>
              </a:ext>
            </a:extLst>
          </p:cNvPr>
          <p:cNvPicPr>
            <a:picLocks noChangeAspect="1"/>
          </p:cNvPicPr>
          <p:nvPr/>
        </p:nvPicPr>
        <p:blipFill>
          <a:blip r:embed="rId4"/>
          <a:stretch>
            <a:fillRect/>
          </a:stretch>
        </p:blipFill>
        <p:spPr>
          <a:xfrm>
            <a:off x="386669" y="2817090"/>
            <a:ext cx="4293702" cy="1382792"/>
          </a:xfrm>
          <a:prstGeom prst="rect">
            <a:avLst/>
          </a:prstGeom>
        </p:spPr>
      </p:pic>
      <p:pic>
        <p:nvPicPr>
          <p:cNvPr id="21" name="Picture 20">
            <a:extLst>
              <a:ext uri="{FF2B5EF4-FFF2-40B4-BE49-F238E27FC236}">
                <a16:creationId xmlns:a16="http://schemas.microsoft.com/office/drawing/2014/main" id="{CEE3F252-EB2F-CF42-B1CA-1C0BFC5D0A69}"/>
              </a:ext>
            </a:extLst>
          </p:cNvPr>
          <p:cNvPicPr>
            <a:picLocks noChangeAspect="1"/>
          </p:cNvPicPr>
          <p:nvPr/>
        </p:nvPicPr>
        <p:blipFill rotWithShape="1">
          <a:blip r:embed="rId3"/>
          <a:srcRect t="75160"/>
          <a:stretch/>
        </p:blipFill>
        <p:spPr>
          <a:xfrm>
            <a:off x="355569" y="2190213"/>
            <a:ext cx="4307871" cy="581492"/>
          </a:xfrm>
          <a:prstGeom prst="rect">
            <a:avLst/>
          </a:prstGeom>
        </p:spPr>
      </p:pic>
    </p:spTree>
    <p:extLst>
      <p:ext uri="{BB962C8B-B14F-4D97-AF65-F5344CB8AC3E}">
        <p14:creationId xmlns:p14="http://schemas.microsoft.com/office/powerpoint/2010/main" val="263332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386;p17">
            <a:extLst>
              <a:ext uri="{FF2B5EF4-FFF2-40B4-BE49-F238E27FC236}">
                <a16:creationId xmlns:a16="http://schemas.microsoft.com/office/drawing/2014/main" id="{53E184DC-01E6-4EE5-9945-C14070B4BD56}"/>
              </a:ext>
            </a:extLst>
          </p:cNvPr>
          <p:cNvSpPr/>
          <p:nvPr/>
        </p:nvSpPr>
        <p:spPr>
          <a:xfrm>
            <a:off x="377618" y="346525"/>
            <a:ext cx="2018946" cy="501300"/>
          </a:xfrm>
          <a:prstGeom prst="roundRect">
            <a:avLst>
              <a:gd name="adj" fmla="val 16667"/>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latin typeface="Fira Sans Extra Condensed"/>
                <a:ea typeface="Fira Sans Extra Condensed"/>
                <a:cs typeface="Fira Sans Extra Condensed"/>
                <a:sym typeface="Fira Sans Extra Condensed"/>
              </a:rPr>
              <a:t>Recommender System</a:t>
            </a:r>
            <a:endParaRPr sz="1200" dirty="0">
              <a:solidFill>
                <a:schemeClr val="dk1"/>
              </a:solidFill>
            </a:endParaRPr>
          </a:p>
        </p:txBody>
      </p:sp>
      <p:sp>
        <p:nvSpPr>
          <p:cNvPr id="2" name="Title 1">
            <a:extLst>
              <a:ext uri="{FF2B5EF4-FFF2-40B4-BE49-F238E27FC236}">
                <a16:creationId xmlns:a16="http://schemas.microsoft.com/office/drawing/2014/main" id="{8CAB6375-6F0A-43E4-9785-C0DE4FD02912}"/>
              </a:ext>
            </a:extLst>
          </p:cNvPr>
          <p:cNvSpPr>
            <a:spLocks noGrp="1"/>
          </p:cNvSpPr>
          <p:nvPr>
            <p:ph type="title"/>
          </p:nvPr>
        </p:nvSpPr>
        <p:spPr>
          <a:xfrm>
            <a:off x="1063690" y="411475"/>
            <a:ext cx="7623110" cy="371400"/>
          </a:xfrm>
        </p:spPr>
        <p:txBody>
          <a:bodyPr>
            <a:noAutofit/>
          </a:bodyPr>
          <a:lstStyle/>
          <a:p>
            <a:r>
              <a:rPr lang="en-US" dirty="0"/>
              <a:t>Content-based Recommender</a:t>
            </a:r>
          </a:p>
        </p:txBody>
      </p:sp>
      <p:sp>
        <p:nvSpPr>
          <p:cNvPr id="4" name="TextBox 3">
            <a:extLst>
              <a:ext uri="{FF2B5EF4-FFF2-40B4-BE49-F238E27FC236}">
                <a16:creationId xmlns:a16="http://schemas.microsoft.com/office/drawing/2014/main" id="{7ED31D09-297A-4425-BB3F-83F6758BB748}"/>
              </a:ext>
            </a:extLst>
          </p:cNvPr>
          <p:cNvSpPr txBox="1"/>
          <p:nvPr/>
        </p:nvSpPr>
        <p:spPr>
          <a:xfrm>
            <a:off x="5537199" y="1452281"/>
            <a:ext cx="2872875" cy="2031325"/>
          </a:xfrm>
          <a:prstGeom prst="rect">
            <a:avLst/>
          </a:prstGeom>
          <a:noFill/>
        </p:spPr>
        <p:txBody>
          <a:bodyPr wrap="square" rtlCol="0">
            <a:spAutoFit/>
          </a:bodyPr>
          <a:lstStyle/>
          <a:p>
            <a:r>
              <a:rPr lang="en-US" b="1" dirty="0"/>
              <a:t>Findings</a:t>
            </a:r>
          </a:p>
          <a:p>
            <a:endParaRPr lang="en-US" dirty="0"/>
          </a:p>
          <a:p>
            <a:pPr marL="285750" indent="-285750">
              <a:lnSpc>
                <a:spcPct val="150000"/>
              </a:lnSpc>
              <a:buFont typeface="Arial" panose="020B0604020202020204" pitchFamily="34" charset="0"/>
              <a:buChar char="•"/>
            </a:pPr>
            <a:r>
              <a:rPr lang="en-US" dirty="0"/>
              <a:t>We only used 2 predictors</a:t>
            </a:r>
          </a:p>
          <a:p>
            <a:pPr marL="285750" indent="-285750">
              <a:lnSpc>
                <a:spcPct val="150000"/>
              </a:lnSpc>
              <a:buFont typeface="Arial" panose="020B0604020202020204" pitchFamily="34" charset="0"/>
              <a:buChar char="•"/>
            </a:pPr>
            <a:r>
              <a:rPr lang="en-US" dirty="0"/>
              <a:t>Cosine similarities is applied</a:t>
            </a:r>
          </a:p>
          <a:p>
            <a:pPr marL="285750" indent="-285750">
              <a:lnSpc>
                <a:spcPct val="150000"/>
              </a:lnSpc>
              <a:buFont typeface="Arial" panose="020B0604020202020204" pitchFamily="34" charset="0"/>
              <a:buChar char="•"/>
            </a:pPr>
            <a:r>
              <a:rPr lang="en-US" dirty="0"/>
              <a:t>The recommendations match up with our intuition</a:t>
            </a:r>
          </a:p>
          <a:p>
            <a:endParaRPr lang="en-US" dirty="0"/>
          </a:p>
        </p:txBody>
      </p:sp>
      <p:grpSp>
        <p:nvGrpSpPr>
          <p:cNvPr id="5" name="Google Shape;2025;p26">
            <a:extLst>
              <a:ext uri="{FF2B5EF4-FFF2-40B4-BE49-F238E27FC236}">
                <a16:creationId xmlns:a16="http://schemas.microsoft.com/office/drawing/2014/main" id="{FB9C1A63-48B7-4BF9-880D-AFD78B7396E7}"/>
              </a:ext>
            </a:extLst>
          </p:cNvPr>
          <p:cNvGrpSpPr/>
          <p:nvPr/>
        </p:nvGrpSpPr>
        <p:grpSpPr>
          <a:xfrm>
            <a:off x="6369698" y="3268163"/>
            <a:ext cx="2874474" cy="2344918"/>
            <a:chOff x="823275" y="238125"/>
            <a:chExt cx="5955825" cy="5228500"/>
          </a:xfrm>
        </p:grpSpPr>
        <p:sp>
          <p:nvSpPr>
            <p:cNvPr id="6" name="Google Shape;2026;p26">
              <a:extLst>
                <a:ext uri="{FF2B5EF4-FFF2-40B4-BE49-F238E27FC236}">
                  <a16:creationId xmlns:a16="http://schemas.microsoft.com/office/drawing/2014/main" id="{BE007090-196B-4D95-A5E0-6C4837D5BB53}"/>
                </a:ext>
              </a:extLst>
            </p:cNvPr>
            <p:cNvSpPr/>
            <p:nvPr/>
          </p:nvSpPr>
          <p:spPr>
            <a:xfrm>
              <a:off x="3138775" y="3174575"/>
              <a:ext cx="3640325" cy="2292050"/>
            </a:xfrm>
            <a:custGeom>
              <a:avLst/>
              <a:gdLst/>
              <a:ahLst/>
              <a:cxnLst/>
              <a:rect l="l" t="t" r="r" b="b"/>
              <a:pathLst>
                <a:path w="145613" h="91682" extrusionOk="0">
                  <a:moveTo>
                    <a:pt x="18545" y="0"/>
                  </a:moveTo>
                  <a:lnTo>
                    <a:pt x="0" y="19513"/>
                  </a:lnTo>
                  <a:lnTo>
                    <a:pt x="71361" y="91681"/>
                  </a:lnTo>
                  <a:lnTo>
                    <a:pt x="145612" y="58656"/>
                  </a:lnTo>
                  <a:lnTo>
                    <a:pt x="144219" y="58304"/>
                  </a:lnTo>
                  <a:lnTo>
                    <a:pt x="142839" y="57937"/>
                  </a:lnTo>
                  <a:lnTo>
                    <a:pt x="141446" y="57570"/>
                  </a:lnTo>
                  <a:lnTo>
                    <a:pt x="140052" y="57189"/>
                  </a:lnTo>
                  <a:lnTo>
                    <a:pt x="137250" y="56382"/>
                  </a:lnTo>
                  <a:lnTo>
                    <a:pt x="134448" y="55561"/>
                  </a:lnTo>
                  <a:lnTo>
                    <a:pt x="131645" y="54695"/>
                  </a:lnTo>
                  <a:lnTo>
                    <a:pt x="128828" y="53785"/>
                  </a:lnTo>
                  <a:lnTo>
                    <a:pt x="126012" y="52846"/>
                  </a:lnTo>
                  <a:lnTo>
                    <a:pt x="123195" y="51878"/>
                  </a:lnTo>
                  <a:lnTo>
                    <a:pt x="120378" y="50895"/>
                  </a:lnTo>
                  <a:lnTo>
                    <a:pt x="117576" y="49868"/>
                  </a:lnTo>
                  <a:lnTo>
                    <a:pt x="114759" y="48812"/>
                  </a:lnTo>
                  <a:lnTo>
                    <a:pt x="111956" y="47741"/>
                  </a:lnTo>
                  <a:lnTo>
                    <a:pt x="109169" y="46655"/>
                  </a:lnTo>
                  <a:lnTo>
                    <a:pt x="106381" y="45540"/>
                  </a:lnTo>
                  <a:lnTo>
                    <a:pt x="103609" y="44396"/>
                  </a:lnTo>
                  <a:lnTo>
                    <a:pt x="100850" y="43251"/>
                  </a:lnTo>
                  <a:lnTo>
                    <a:pt x="98107" y="42078"/>
                  </a:lnTo>
                  <a:lnTo>
                    <a:pt x="95378" y="40889"/>
                  </a:lnTo>
                  <a:lnTo>
                    <a:pt x="92664" y="39701"/>
                  </a:lnTo>
                  <a:lnTo>
                    <a:pt x="89979" y="38498"/>
                  </a:lnTo>
                  <a:lnTo>
                    <a:pt x="87309" y="37280"/>
                  </a:lnTo>
                  <a:lnTo>
                    <a:pt x="84668" y="36062"/>
                  </a:lnTo>
                  <a:lnTo>
                    <a:pt x="82042" y="34830"/>
                  </a:lnTo>
                  <a:lnTo>
                    <a:pt x="79460" y="33598"/>
                  </a:lnTo>
                  <a:lnTo>
                    <a:pt x="76892" y="32351"/>
                  </a:lnTo>
                  <a:lnTo>
                    <a:pt x="74369" y="31118"/>
                  </a:lnTo>
                  <a:lnTo>
                    <a:pt x="71875" y="29886"/>
                  </a:lnTo>
                  <a:lnTo>
                    <a:pt x="69410" y="28653"/>
                  </a:lnTo>
                  <a:lnTo>
                    <a:pt x="66974" y="27421"/>
                  </a:lnTo>
                  <a:lnTo>
                    <a:pt x="64598" y="26203"/>
                  </a:lnTo>
                  <a:lnTo>
                    <a:pt x="62236" y="24986"/>
                  </a:lnTo>
                  <a:lnTo>
                    <a:pt x="59932" y="23782"/>
                  </a:lnTo>
                  <a:lnTo>
                    <a:pt x="57673" y="22579"/>
                  </a:lnTo>
                  <a:lnTo>
                    <a:pt x="55457" y="21406"/>
                  </a:lnTo>
                  <a:lnTo>
                    <a:pt x="53271" y="20232"/>
                  </a:lnTo>
                  <a:lnTo>
                    <a:pt x="51159" y="19073"/>
                  </a:lnTo>
                  <a:lnTo>
                    <a:pt x="47051" y="16828"/>
                  </a:lnTo>
                  <a:lnTo>
                    <a:pt x="43178" y="14657"/>
                  </a:lnTo>
                  <a:lnTo>
                    <a:pt x="39524" y="12588"/>
                  </a:lnTo>
                  <a:lnTo>
                    <a:pt x="36121" y="10622"/>
                  </a:lnTo>
                  <a:lnTo>
                    <a:pt x="32966" y="8788"/>
                  </a:lnTo>
                  <a:lnTo>
                    <a:pt x="30091" y="7087"/>
                  </a:lnTo>
                  <a:lnTo>
                    <a:pt x="27494" y="5531"/>
                  </a:lnTo>
                  <a:lnTo>
                    <a:pt x="25205" y="4152"/>
                  </a:lnTo>
                  <a:lnTo>
                    <a:pt x="23225" y="2935"/>
                  </a:lnTo>
                  <a:lnTo>
                    <a:pt x="21582" y="1922"/>
                  </a:lnTo>
                  <a:lnTo>
                    <a:pt x="19322" y="499"/>
                  </a:lnTo>
                  <a:lnTo>
                    <a:pt x="18545" y="0"/>
                  </a:lnTo>
                  <a:close/>
                </a:path>
              </a:pathLst>
            </a:custGeom>
            <a:solidFill>
              <a:schemeClr val="accent4"/>
            </a:solidFill>
            <a:ln w="16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27;p26">
              <a:extLst>
                <a:ext uri="{FF2B5EF4-FFF2-40B4-BE49-F238E27FC236}">
                  <a16:creationId xmlns:a16="http://schemas.microsoft.com/office/drawing/2014/main" id="{91F0D546-A4CB-4F9F-8650-33010EB969F3}"/>
                </a:ext>
              </a:extLst>
            </p:cNvPr>
            <p:cNvSpPr/>
            <p:nvPr/>
          </p:nvSpPr>
          <p:spPr>
            <a:xfrm>
              <a:off x="2477825" y="1765400"/>
              <a:ext cx="222300" cy="777600"/>
            </a:xfrm>
            <a:custGeom>
              <a:avLst/>
              <a:gdLst/>
              <a:ahLst/>
              <a:cxnLst/>
              <a:rect l="l" t="t" r="r" b="b"/>
              <a:pathLst>
                <a:path w="8892" h="31104" extrusionOk="0">
                  <a:moveTo>
                    <a:pt x="2187" y="0"/>
                  </a:moveTo>
                  <a:lnTo>
                    <a:pt x="2010" y="15"/>
                  </a:lnTo>
                  <a:lnTo>
                    <a:pt x="1834" y="30"/>
                  </a:lnTo>
                  <a:lnTo>
                    <a:pt x="1658" y="74"/>
                  </a:lnTo>
                  <a:lnTo>
                    <a:pt x="1482" y="132"/>
                  </a:lnTo>
                  <a:lnTo>
                    <a:pt x="1306" y="191"/>
                  </a:lnTo>
                  <a:lnTo>
                    <a:pt x="1145" y="279"/>
                  </a:lnTo>
                  <a:lnTo>
                    <a:pt x="983" y="382"/>
                  </a:lnTo>
                  <a:lnTo>
                    <a:pt x="822" y="514"/>
                  </a:lnTo>
                  <a:lnTo>
                    <a:pt x="675" y="660"/>
                  </a:lnTo>
                  <a:lnTo>
                    <a:pt x="543" y="822"/>
                  </a:lnTo>
                  <a:lnTo>
                    <a:pt x="426" y="1027"/>
                  </a:lnTo>
                  <a:lnTo>
                    <a:pt x="309" y="1247"/>
                  </a:lnTo>
                  <a:lnTo>
                    <a:pt x="206" y="1497"/>
                  </a:lnTo>
                  <a:lnTo>
                    <a:pt x="133" y="1775"/>
                  </a:lnTo>
                  <a:lnTo>
                    <a:pt x="74" y="2084"/>
                  </a:lnTo>
                  <a:lnTo>
                    <a:pt x="30" y="2421"/>
                  </a:lnTo>
                  <a:lnTo>
                    <a:pt x="0" y="2788"/>
                  </a:lnTo>
                  <a:lnTo>
                    <a:pt x="0" y="3199"/>
                  </a:lnTo>
                  <a:lnTo>
                    <a:pt x="30" y="3653"/>
                  </a:lnTo>
                  <a:lnTo>
                    <a:pt x="103" y="4768"/>
                  </a:lnTo>
                  <a:lnTo>
                    <a:pt x="206" y="6250"/>
                  </a:lnTo>
                  <a:lnTo>
                    <a:pt x="411" y="10021"/>
                  </a:lnTo>
                  <a:lnTo>
                    <a:pt x="631" y="14495"/>
                  </a:lnTo>
                  <a:lnTo>
                    <a:pt x="866" y="19205"/>
                  </a:lnTo>
                  <a:lnTo>
                    <a:pt x="1248" y="27450"/>
                  </a:lnTo>
                  <a:lnTo>
                    <a:pt x="1394" y="31045"/>
                  </a:lnTo>
                  <a:lnTo>
                    <a:pt x="8891" y="31103"/>
                  </a:lnTo>
                  <a:lnTo>
                    <a:pt x="8818" y="29856"/>
                  </a:lnTo>
                  <a:lnTo>
                    <a:pt x="8715" y="28419"/>
                  </a:lnTo>
                  <a:lnTo>
                    <a:pt x="8569" y="26555"/>
                  </a:lnTo>
                  <a:lnTo>
                    <a:pt x="8392" y="24340"/>
                  </a:lnTo>
                  <a:lnTo>
                    <a:pt x="8158" y="21860"/>
                  </a:lnTo>
                  <a:lnTo>
                    <a:pt x="7894" y="19176"/>
                  </a:lnTo>
                  <a:lnTo>
                    <a:pt x="7747" y="17797"/>
                  </a:lnTo>
                  <a:lnTo>
                    <a:pt x="7586" y="16403"/>
                  </a:lnTo>
                  <a:lnTo>
                    <a:pt x="7409" y="15009"/>
                  </a:lnTo>
                  <a:lnTo>
                    <a:pt x="7233" y="13601"/>
                  </a:lnTo>
                  <a:lnTo>
                    <a:pt x="7043" y="12221"/>
                  </a:lnTo>
                  <a:lnTo>
                    <a:pt x="6837" y="10872"/>
                  </a:lnTo>
                  <a:lnTo>
                    <a:pt x="6632" y="9537"/>
                  </a:lnTo>
                  <a:lnTo>
                    <a:pt x="6412" y="8260"/>
                  </a:lnTo>
                  <a:lnTo>
                    <a:pt x="6177" y="7042"/>
                  </a:lnTo>
                  <a:lnTo>
                    <a:pt x="5928" y="5883"/>
                  </a:lnTo>
                  <a:lnTo>
                    <a:pt x="5678" y="4798"/>
                  </a:lnTo>
                  <a:lnTo>
                    <a:pt x="5414" y="3800"/>
                  </a:lnTo>
                  <a:lnTo>
                    <a:pt x="5267" y="3345"/>
                  </a:lnTo>
                  <a:lnTo>
                    <a:pt x="5135" y="2905"/>
                  </a:lnTo>
                  <a:lnTo>
                    <a:pt x="4989" y="2494"/>
                  </a:lnTo>
                  <a:lnTo>
                    <a:pt x="4842" y="2113"/>
                  </a:lnTo>
                  <a:lnTo>
                    <a:pt x="4695" y="1761"/>
                  </a:lnTo>
                  <a:lnTo>
                    <a:pt x="4549" y="1438"/>
                  </a:lnTo>
                  <a:lnTo>
                    <a:pt x="4387" y="1145"/>
                  </a:lnTo>
                  <a:lnTo>
                    <a:pt x="4240" y="895"/>
                  </a:lnTo>
                  <a:lnTo>
                    <a:pt x="4079" y="660"/>
                  </a:lnTo>
                  <a:lnTo>
                    <a:pt x="3918" y="484"/>
                  </a:lnTo>
                  <a:lnTo>
                    <a:pt x="3756" y="323"/>
                  </a:lnTo>
                  <a:lnTo>
                    <a:pt x="3595" y="206"/>
                  </a:lnTo>
                  <a:lnTo>
                    <a:pt x="3419" y="162"/>
                  </a:lnTo>
                  <a:lnTo>
                    <a:pt x="3228" y="103"/>
                  </a:lnTo>
                  <a:lnTo>
                    <a:pt x="2979" y="59"/>
                  </a:lnTo>
                  <a:lnTo>
                    <a:pt x="2685" y="15"/>
                  </a:lnTo>
                  <a:lnTo>
                    <a:pt x="2363"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28;p26">
              <a:extLst>
                <a:ext uri="{FF2B5EF4-FFF2-40B4-BE49-F238E27FC236}">
                  <a16:creationId xmlns:a16="http://schemas.microsoft.com/office/drawing/2014/main" id="{14EE4F54-2463-4122-A761-143FAA5EEC6C}"/>
                </a:ext>
              </a:extLst>
            </p:cNvPr>
            <p:cNvSpPr/>
            <p:nvPr/>
          </p:nvSpPr>
          <p:spPr>
            <a:xfrm>
              <a:off x="1939750" y="1701200"/>
              <a:ext cx="594575" cy="840325"/>
            </a:xfrm>
            <a:custGeom>
              <a:avLst/>
              <a:gdLst/>
              <a:ahLst/>
              <a:cxnLst/>
              <a:rect l="l" t="t" r="r" b="b"/>
              <a:pathLst>
                <a:path w="23783" h="33613" extrusionOk="0">
                  <a:moveTo>
                    <a:pt x="2964" y="1"/>
                  </a:moveTo>
                  <a:lnTo>
                    <a:pt x="2759" y="30"/>
                  </a:lnTo>
                  <a:lnTo>
                    <a:pt x="2524" y="59"/>
                  </a:lnTo>
                  <a:lnTo>
                    <a:pt x="2245" y="133"/>
                  </a:lnTo>
                  <a:lnTo>
                    <a:pt x="1908" y="236"/>
                  </a:lnTo>
                  <a:lnTo>
                    <a:pt x="1732" y="294"/>
                  </a:lnTo>
                  <a:lnTo>
                    <a:pt x="1556" y="382"/>
                  </a:lnTo>
                  <a:lnTo>
                    <a:pt x="1380" y="456"/>
                  </a:lnTo>
                  <a:lnTo>
                    <a:pt x="1204" y="558"/>
                  </a:lnTo>
                  <a:lnTo>
                    <a:pt x="1028" y="676"/>
                  </a:lnTo>
                  <a:lnTo>
                    <a:pt x="866" y="808"/>
                  </a:lnTo>
                  <a:lnTo>
                    <a:pt x="705" y="940"/>
                  </a:lnTo>
                  <a:lnTo>
                    <a:pt x="558" y="1101"/>
                  </a:lnTo>
                  <a:lnTo>
                    <a:pt x="412" y="1277"/>
                  </a:lnTo>
                  <a:lnTo>
                    <a:pt x="294" y="1468"/>
                  </a:lnTo>
                  <a:lnTo>
                    <a:pt x="191" y="1673"/>
                  </a:lnTo>
                  <a:lnTo>
                    <a:pt x="118" y="1908"/>
                  </a:lnTo>
                  <a:lnTo>
                    <a:pt x="59" y="2143"/>
                  </a:lnTo>
                  <a:lnTo>
                    <a:pt x="15" y="2422"/>
                  </a:lnTo>
                  <a:lnTo>
                    <a:pt x="1" y="2700"/>
                  </a:lnTo>
                  <a:lnTo>
                    <a:pt x="30" y="3008"/>
                  </a:lnTo>
                  <a:lnTo>
                    <a:pt x="74" y="3346"/>
                  </a:lnTo>
                  <a:lnTo>
                    <a:pt x="162" y="3698"/>
                  </a:lnTo>
                  <a:lnTo>
                    <a:pt x="294" y="4079"/>
                  </a:lnTo>
                  <a:lnTo>
                    <a:pt x="456" y="4490"/>
                  </a:lnTo>
                  <a:lnTo>
                    <a:pt x="646" y="4916"/>
                  </a:lnTo>
                  <a:lnTo>
                    <a:pt x="896" y="5385"/>
                  </a:lnTo>
                  <a:lnTo>
                    <a:pt x="1541" y="6529"/>
                  </a:lnTo>
                  <a:lnTo>
                    <a:pt x="2363" y="8041"/>
                  </a:lnTo>
                  <a:lnTo>
                    <a:pt x="4431" y="11914"/>
                  </a:lnTo>
                  <a:lnTo>
                    <a:pt x="6882" y="16521"/>
                  </a:lnTo>
                  <a:lnTo>
                    <a:pt x="9434" y="21392"/>
                  </a:lnTo>
                  <a:lnTo>
                    <a:pt x="13909" y="29916"/>
                  </a:lnTo>
                  <a:lnTo>
                    <a:pt x="15831" y="33613"/>
                  </a:lnTo>
                  <a:lnTo>
                    <a:pt x="23783" y="29989"/>
                  </a:lnTo>
                  <a:lnTo>
                    <a:pt x="23079" y="28712"/>
                  </a:lnTo>
                  <a:lnTo>
                    <a:pt x="22272" y="27245"/>
                  </a:lnTo>
                  <a:lnTo>
                    <a:pt x="21201" y="25353"/>
                  </a:lnTo>
                  <a:lnTo>
                    <a:pt x="19910" y="23093"/>
                  </a:lnTo>
                  <a:lnTo>
                    <a:pt x="18443" y="20585"/>
                  </a:lnTo>
                  <a:lnTo>
                    <a:pt x="16858" y="17900"/>
                  </a:lnTo>
                  <a:lnTo>
                    <a:pt x="16022" y="16521"/>
                  </a:lnTo>
                  <a:lnTo>
                    <a:pt x="15156" y="15127"/>
                  </a:lnTo>
                  <a:lnTo>
                    <a:pt x="14291" y="13733"/>
                  </a:lnTo>
                  <a:lnTo>
                    <a:pt x="13410" y="12339"/>
                  </a:lnTo>
                  <a:lnTo>
                    <a:pt x="12530" y="10975"/>
                  </a:lnTo>
                  <a:lnTo>
                    <a:pt x="11650" y="9640"/>
                  </a:lnTo>
                  <a:lnTo>
                    <a:pt x="10769" y="8349"/>
                  </a:lnTo>
                  <a:lnTo>
                    <a:pt x="9904" y="7116"/>
                  </a:lnTo>
                  <a:lnTo>
                    <a:pt x="9053" y="5928"/>
                  </a:lnTo>
                  <a:lnTo>
                    <a:pt x="8231" y="4828"/>
                  </a:lnTo>
                  <a:lnTo>
                    <a:pt x="7424" y="3815"/>
                  </a:lnTo>
                  <a:lnTo>
                    <a:pt x="7043" y="3346"/>
                  </a:lnTo>
                  <a:lnTo>
                    <a:pt x="6662" y="2891"/>
                  </a:lnTo>
                  <a:lnTo>
                    <a:pt x="6280" y="2480"/>
                  </a:lnTo>
                  <a:lnTo>
                    <a:pt x="5928" y="2084"/>
                  </a:lnTo>
                  <a:lnTo>
                    <a:pt x="5576" y="1717"/>
                  </a:lnTo>
                  <a:lnTo>
                    <a:pt x="5224" y="1395"/>
                  </a:lnTo>
                  <a:lnTo>
                    <a:pt x="4901" y="1086"/>
                  </a:lnTo>
                  <a:lnTo>
                    <a:pt x="4578" y="822"/>
                  </a:lnTo>
                  <a:lnTo>
                    <a:pt x="4270" y="588"/>
                  </a:lnTo>
                  <a:lnTo>
                    <a:pt x="3977" y="397"/>
                  </a:lnTo>
                  <a:lnTo>
                    <a:pt x="3713" y="236"/>
                  </a:lnTo>
                  <a:lnTo>
                    <a:pt x="3449" y="118"/>
                  </a:lnTo>
                  <a:lnTo>
                    <a:pt x="3199" y="45"/>
                  </a:lnTo>
                  <a:lnTo>
                    <a:pt x="3082" y="15"/>
                  </a:lnTo>
                  <a:lnTo>
                    <a:pt x="2964"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29;p26">
              <a:extLst>
                <a:ext uri="{FF2B5EF4-FFF2-40B4-BE49-F238E27FC236}">
                  <a16:creationId xmlns:a16="http://schemas.microsoft.com/office/drawing/2014/main" id="{F70BF06F-6DC8-43EB-A6CF-A5B2A18DBD98}"/>
                </a:ext>
              </a:extLst>
            </p:cNvPr>
            <p:cNvSpPr/>
            <p:nvPr/>
          </p:nvSpPr>
          <p:spPr>
            <a:xfrm>
              <a:off x="1494125" y="1826650"/>
              <a:ext cx="828200" cy="636750"/>
            </a:xfrm>
            <a:custGeom>
              <a:avLst/>
              <a:gdLst/>
              <a:ahLst/>
              <a:cxnLst/>
              <a:rect l="l" t="t" r="r" b="b"/>
              <a:pathLst>
                <a:path w="33128" h="25470" extrusionOk="0">
                  <a:moveTo>
                    <a:pt x="2333" y="0"/>
                  </a:moveTo>
                  <a:lnTo>
                    <a:pt x="2069" y="30"/>
                  </a:lnTo>
                  <a:lnTo>
                    <a:pt x="1951" y="59"/>
                  </a:lnTo>
                  <a:lnTo>
                    <a:pt x="1849" y="88"/>
                  </a:lnTo>
                  <a:lnTo>
                    <a:pt x="1673" y="206"/>
                  </a:lnTo>
                  <a:lnTo>
                    <a:pt x="1482" y="338"/>
                  </a:lnTo>
                  <a:lnTo>
                    <a:pt x="1233" y="514"/>
                  </a:lnTo>
                  <a:lnTo>
                    <a:pt x="983" y="734"/>
                  </a:lnTo>
                  <a:lnTo>
                    <a:pt x="851" y="866"/>
                  </a:lnTo>
                  <a:lnTo>
                    <a:pt x="719" y="1013"/>
                  </a:lnTo>
                  <a:lnTo>
                    <a:pt x="587" y="1159"/>
                  </a:lnTo>
                  <a:lnTo>
                    <a:pt x="470" y="1335"/>
                  </a:lnTo>
                  <a:lnTo>
                    <a:pt x="352" y="1497"/>
                  </a:lnTo>
                  <a:lnTo>
                    <a:pt x="250" y="1688"/>
                  </a:lnTo>
                  <a:lnTo>
                    <a:pt x="176" y="1878"/>
                  </a:lnTo>
                  <a:lnTo>
                    <a:pt x="103" y="2084"/>
                  </a:lnTo>
                  <a:lnTo>
                    <a:pt x="44" y="2304"/>
                  </a:lnTo>
                  <a:lnTo>
                    <a:pt x="15" y="2524"/>
                  </a:lnTo>
                  <a:lnTo>
                    <a:pt x="0" y="2759"/>
                  </a:lnTo>
                  <a:lnTo>
                    <a:pt x="30" y="2993"/>
                  </a:lnTo>
                  <a:lnTo>
                    <a:pt x="74" y="3243"/>
                  </a:lnTo>
                  <a:lnTo>
                    <a:pt x="147" y="3507"/>
                  </a:lnTo>
                  <a:lnTo>
                    <a:pt x="264" y="3771"/>
                  </a:lnTo>
                  <a:lnTo>
                    <a:pt x="411" y="4050"/>
                  </a:lnTo>
                  <a:lnTo>
                    <a:pt x="587" y="4328"/>
                  </a:lnTo>
                  <a:lnTo>
                    <a:pt x="807" y="4622"/>
                  </a:lnTo>
                  <a:lnTo>
                    <a:pt x="1086" y="4915"/>
                  </a:lnTo>
                  <a:lnTo>
                    <a:pt x="1394" y="5223"/>
                  </a:lnTo>
                  <a:lnTo>
                    <a:pt x="1761" y="5531"/>
                  </a:lnTo>
                  <a:lnTo>
                    <a:pt x="2172" y="5854"/>
                  </a:lnTo>
                  <a:lnTo>
                    <a:pt x="3213" y="6632"/>
                  </a:lnTo>
                  <a:lnTo>
                    <a:pt x="4592" y="7673"/>
                  </a:lnTo>
                  <a:lnTo>
                    <a:pt x="8069" y="10358"/>
                  </a:lnTo>
                  <a:lnTo>
                    <a:pt x="12192" y="13557"/>
                  </a:lnTo>
                  <a:lnTo>
                    <a:pt x="16520" y="16946"/>
                  </a:lnTo>
                  <a:lnTo>
                    <a:pt x="24090" y="22888"/>
                  </a:lnTo>
                  <a:lnTo>
                    <a:pt x="27377" y="25470"/>
                  </a:lnTo>
                  <a:lnTo>
                    <a:pt x="33128" y="18897"/>
                  </a:lnTo>
                  <a:lnTo>
                    <a:pt x="31969" y="18031"/>
                  </a:lnTo>
                  <a:lnTo>
                    <a:pt x="30619" y="17034"/>
                  </a:lnTo>
                  <a:lnTo>
                    <a:pt x="28873" y="15728"/>
                  </a:lnTo>
                  <a:lnTo>
                    <a:pt x="26775" y="14217"/>
                  </a:lnTo>
                  <a:lnTo>
                    <a:pt x="24413" y="12515"/>
                  </a:lnTo>
                  <a:lnTo>
                    <a:pt x="21860" y="10725"/>
                  </a:lnTo>
                  <a:lnTo>
                    <a:pt x="20525" y="9801"/>
                  </a:lnTo>
                  <a:lnTo>
                    <a:pt x="19176" y="8891"/>
                  </a:lnTo>
                  <a:lnTo>
                    <a:pt x="17811" y="7967"/>
                  </a:lnTo>
                  <a:lnTo>
                    <a:pt x="16432" y="7072"/>
                  </a:lnTo>
                  <a:lnTo>
                    <a:pt x="15068" y="6177"/>
                  </a:lnTo>
                  <a:lnTo>
                    <a:pt x="13718" y="5326"/>
                  </a:lnTo>
                  <a:lnTo>
                    <a:pt x="12383" y="4504"/>
                  </a:lnTo>
                  <a:lnTo>
                    <a:pt x="11092" y="3727"/>
                  </a:lnTo>
                  <a:lnTo>
                    <a:pt x="9830" y="3008"/>
                  </a:lnTo>
                  <a:lnTo>
                    <a:pt x="8627" y="2348"/>
                  </a:lnTo>
                  <a:lnTo>
                    <a:pt x="7483" y="1746"/>
                  </a:lnTo>
                  <a:lnTo>
                    <a:pt x="6940" y="1467"/>
                  </a:lnTo>
                  <a:lnTo>
                    <a:pt x="6397" y="1218"/>
                  </a:lnTo>
                  <a:lnTo>
                    <a:pt x="5883" y="998"/>
                  </a:lnTo>
                  <a:lnTo>
                    <a:pt x="5399" y="778"/>
                  </a:lnTo>
                  <a:lnTo>
                    <a:pt x="4930" y="602"/>
                  </a:lnTo>
                  <a:lnTo>
                    <a:pt x="4475" y="426"/>
                  </a:lnTo>
                  <a:lnTo>
                    <a:pt x="4049" y="294"/>
                  </a:lnTo>
                  <a:lnTo>
                    <a:pt x="3653" y="176"/>
                  </a:lnTo>
                  <a:lnTo>
                    <a:pt x="3287" y="88"/>
                  </a:lnTo>
                  <a:lnTo>
                    <a:pt x="2934" y="30"/>
                  </a:lnTo>
                  <a:lnTo>
                    <a:pt x="2626"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30;p26">
              <a:extLst>
                <a:ext uri="{FF2B5EF4-FFF2-40B4-BE49-F238E27FC236}">
                  <a16:creationId xmlns:a16="http://schemas.microsoft.com/office/drawing/2014/main" id="{931921A5-DEE2-46C9-A233-6518EC925EC4}"/>
                </a:ext>
              </a:extLst>
            </p:cNvPr>
            <p:cNvSpPr/>
            <p:nvPr/>
          </p:nvSpPr>
          <p:spPr>
            <a:xfrm>
              <a:off x="1391425" y="2003800"/>
              <a:ext cx="2211700" cy="1490275"/>
            </a:xfrm>
            <a:custGeom>
              <a:avLst/>
              <a:gdLst/>
              <a:ahLst/>
              <a:cxnLst/>
              <a:rect l="l" t="t" r="r" b="b"/>
              <a:pathLst>
                <a:path w="88468" h="59611" extrusionOk="0">
                  <a:moveTo>
                    <a:pt x="6147" y="1"/>
                  </a:moveTo>
                  <a:lnTo>
                    <a:pt x="5546" y="15"/>
                  </a:lnTo>
                  <a:lnTo>
                    <a:pt x="4974" y="45"/>
                  </a:lnTo>
                  <a:lnTo>
                    <a:pt x="4446" y="103"/>
                  </a:lnTo>
                  <a:lnTo>
                    <a:pt x="3932" y="191"/>
                  </a:lnTo>
                  <a:lnTo>
                    <a:pt x="3448" y="294"/>
                  </a:lnTo>
                  <a:lnTo>
                    <a:pt x="3008" y="411"/>
                  </a:lnTo>
                  <a:lnTo>
                    <a:pt x="2582" y="558"/>
                  </a:lnTo>
                  <a:lnTo>
                    <a:pt x="2186" y="734"/>
                  </a:lnTo>
                  <a:lnTo>
                    <a:pt x="1996" y="837"/>
                  </a:lnTo>
                  <a:lnTo>
                    <a:pt x="1805" y="954"/>
                  </a:lnTo>
                  <a:lnTo>
                    <a:pt x="1614" y="1057"/>
                  </a:lnTo>
                  <a:lnTo>
                    <a:pt x="1453" y="1189"/>
                  </a:lnTo>
                  <a:lnTo>
                    <a:pt x="1277" y="1321"/>
                  </a:lnTo>
                  <a:lnTo>
                    <a:pt x="1130" y="1453"/>
                  </a:lnTo>
                  <a:lnTo>
                    <a:pt x="983" y="1585"/>
                  </a:lnTo>
                  <a:lnTo>
                    <a:pt x="851" y="1746"/>
                  </a:lnTo>
                  <a:lnTo>
                    <a:pt x="719" y="1893"/>
                  </a:lnTo>
                  <a:lnTo>
                    <a:pt x="602" y="2055"/>
                  </a:lnTo>
                  <a:lnTo>
                    <a:pt x="484" y="2231"/>
                  </a:lnTo>
                  <a:lnTo>
                    <a:pt x="396" y="2392"/>
                  </a:lnTo>
                  <a:lnTo>
                    <a:pt x="294" y="2583"/>
                  </a:lnTo>
                  <a:lnTo>
                    <a:pt x="220" y="2759"/>
                  </a:lnTo>
                  <a:lnTo>
                    <a:pt x="147" y="2950"/>
                  </a:lnTo>
                  <a:lnTo>
                    <a:pt x="88" y="3155"/>
                  </a:lnTo>
                  <a:lnTo>
                    <a:pt x="0" y="3448"/>
                  </a:lnTo>
                  <a:lnTo>
                    <a:pt x="279" y="3566"/>
                  </a:lnTo>
                  <a:lnTo>
                    <a:pt x="2260" y="4446"/>
                  </a:lnTo>
                  <a:lnTo>
                    <a:pt x="4402" y="5414"/>
                  </a:lnTo>
                  <a:lnTo>
                    <a:pt x="7042" y="6632"/>
                  </a:lnTo>
                  <a:lnTo>
                    <a:pt x="10006" y="8011"/>
                  </a:lnTo>
                  <a:lnTo>
                    <a:pt x="11547" y="8745"/>
                  </a:lnTo>
                  <a:lnTo>
                    <a:pt x="13087" y="9508"/>
                  </a:lnTo>
                  <a:lnTo>
                    <a:pt x="14627" y="10256"/>
                  </a:lnTo>
                  <a:lnTo>
                    <a:pt x="16109" y="11019"/>
                  </a:lnTo>
                  <a:lnTo>
                    <a:pt x="17547" y="11752"/>
                  </a:lnTo>
                  <a:lnTo>
                    <a:pt x="18897" y="12471"/>
                  </a:lnTo>
                  <a:lnTo>
                    <a:pt x="20731" y="13469"/>
                  </a:lnTo>
                  <a:lnTo>
                    <a:pt x="22682" y="14496"/>
                  </a:lnTo>
                  <a:lnTo>
                    <a:pt x="24971" y="15743"/>
                  </a:lnTo>
                  <a:lnTo>
                    <a:pt x="26247" y="16447"/>
                  </a:lnTo>
                  <a:lnTo>
                    <a:pt x="27582" y="17210"/>
                  </a:lnTo>
                  <a:lnTo>
                    <a:pt x="28991" y="18017"/>
                  </a:lnTo>
                  <a:lnTo>
                    <a:pt x="30472" y="18897"/>
                  </a:lnTo>
                  <a:lnTo>
                    <a:pt x="32013" y="19821"/>
                  </a:lnTo>
                  <a:lnTo>
                    <a:pt x="33612" y="20819"/>
                  </a:lnTo>
                  <a:lnTo>
                    <a:pt x="35270" y="21861"/>
                  </a:lnTo>
                  <a:lnTo>
                    <a:pt x="36972" y="22976"/>
                  </a:lnTo>
                  <a:lnTo>
                    <a:pt x="38718" y="24150"/>
                  </a:lnTo>
                  <a:lnTo>
                    <a:pt x="40522" y="25382"/>
                  </a:lnTo>
                  <a:lnTo>
                    <a:pt x="42341" y="26688"/>
                  </a:lnTo>
                  <a:lnTo>
                    <a:pt x="44219" y="28052"/>
                  </a:lnTo>
                  <a:lnTo>
                    <a:pt x="45364" y="28903"/>
                  </a:lnTo>
                  <a:lnTo>
                    <a:pt x="46493" y="29783"/>
                  </a:lnTo>
                  <a:lnTo>
                    <a:pt x="47623" y="30649"/>
                  </a:lnTo>
                  <a:lnTo>
                    <a:pt x="48738" y="31544"/>
                  </a:lnTo>
                  <a:lnTo>
                    <a:pt x="49838" y="32439"/>
                  </a:lnTo>
                  <a:lnTo>
                    <a:pt x="50924" y="33334"/>
                  </a:lnTo>
                  <a:lnTo>
                    <a:pt x="52010" y="34243"/>
                  </a:lnTo>
                  <a:lnTo>
                    <a:pt x="53066" y="35153"/>
                  </a:lnTo>
                  <a:lnTo>
                    <a:pt x="54122" y="36077"/>
                  </a:lnTo>
                  <a:lnTo>
                    <a:pt x="55164" y="37016"/>
                  </a:lnTo>
                  <a:lnTo>
                    <a:pt x="56191" y="37941"/>
                  </a:lnTo>
                  <a:lnTo>
                    <a:pt x="57218" y="38894"/>
                  </a:lnTo>
                  <a:lnTo>
                    <a:pt x="58216" y="39848"/>
                  </a:lnTo>
                  <a:lnTo>
                    <a:pt x="59213" y="40801"/>
                  </a:lnTo>
                  <a:lnTo>
                    <a:pt x="60196" y="41770"/>
                  </a:lnTo>
                  <a:lnTo>
                    <a:pt x="61165" y="42738"/>
                  </a:lnTo>
                  <a:lnTo>
                    <a:pt x="62118" y="43721"/>
                  </a:lnTo>
                  <a:lnTo>
                    <a:pt x="63057" y="44719"/>
                  </a:lnTo>
                  <a:lnTo>
                    <a:pt x="63996" y="45716"/>
                  </a:lnTo>
                  <a:lnTo>
                    <a:pt x="64906" y="46714"/>
                  </a:lnTo>
                  <a:lnTo>
                    <a:pt x="65815" y="47726"/>
                  </a:lnTo>
                  <a:lnTo>
                    <a:pt x="66710" y="48739"/>
                  </a:lnTo>
                  <a:lnTo>
                    <a:pt x="67591" y="49766"/>
                  </a:lnTo>
                  <a:lnTo>
                    <a:pt x="68456" y="50793"/>
                  </a:lnTo>
                  <a:lnTo>
                    <a:pt x="69307" y="51820"/>
                  </a:lnTo>
                  <a:lnTo>
                    <a:pt x="70158" y="52861"/>
                  </a:lnTo>
                  <a:lnTo>
                    <a:pt x="70980" y="53918"/>
                  </a:lnTo>
                  <a:lnTo>
                    <a:pt x="71801" y="54974"/>
                  </a:lnTo>
                  <a:lnTo>
                    <a:pt x="72594" y="56030"/>
                  </a:lnTo>
                  <a:lnTo>
                    <a:pt x="73386" y="57101"/>
                  </a:lnTo>
                  <a:lnTo>
                    <a:pt x="74163" y="58172"/>
                  </a:lnTo>
                  <a:lnTo>
                    <a:pt x="74926" y="59258"/>
                  </a:lnTo>
                  <a:lnTo>
                    <a:pt x="75176" y="59610"/>
                  </a:lnTo>
                  <a:lnTo>
                    <a:pt x="75455" y="59287"/>
                  </a:lnTo>
                  <a:lnTo>
                    <a:pt x="75660" y="59097"/>
                  </a:lnTo>
                  <a:lnTo>
                    <a:pt x="76217" y="58510"/>
                  </a:lnTo>
                  <a:lnTo>
                    <a:pt x="77156" y="57571"/>
                  </a:lnTo>
                  <a:lnTo>
                    <a:pt x="78506" y="56280"/>
                  </a:lnTo>
                  <a:lnTo>
                    <a:pt x="79328" y="55502"/>
                  </a:lnTo>
                  <a:lnTo>
                    <a:pt x="80267" y="54636"/>
                  </a:lnTo>
                  <a:lnTo>
                    <a:pt x="81308" y="53697"/>
                  </a:lnTo>
                  <a:lnTo>
                    <a:pt x="82453" y="52656"/>
                  </a:lnTo>
                  <a:lnTo>
                    <a:pt x="83714" y="51541"/>
                  </a:lnTo>
                  <a:lnTo>
                    <a:pt x="85094" y="50338"/>
                  </a:lnTo>
                  <a:lnTo>
                    <a:pt x="86590" y="49061"/>
                  </a:lnTo>
                  <a:lnTo>
                    <a:pt x="88189" y="47697"/>
                  </a:lnTo>
                  <a:lnTo>
                    <a:pt x="88468" y="47477"/>
                  </a:lnTo>
                  <a:lnTo>
                    <a:pt x="88233" y="47213"/>
                  </a:lnTo>
                  <a:lnTo>
                    <a:pt x="86722" y="45570"/>
                  </a:lnTo>
                  <a:lnTo>
                    <a:pt x="85079" y="43809"/>
                  </a:lnTo>
                  <a:lnTo>
                    <a:pt x="83392" y="42019"/>
                  </a:lnTo>
                  <a:lnTo>
                    <a:pt x="81734" y="40288"/>
                  </a:lnTo>
                  <a:lnTo>
                    <a:pt x="80193" y="38689"/>
                  </a:lnTo>
                  <a:lnTo>
                    <a:pt x="78858" y="37324"/>
                  </a:lnTo>
                  <a:lnTo>
                    <a:pt x="77127" y="35564"/>
                  </a:lnTo>
                  <a:lnTo>
                    <a:pt x="77347" y="35256"/>
                  </a:lnTo>
                  <a:lnTo>
                    <a:pt x="77553" y="34918"/>
                  </a:lnTo>
                  <a:lnTo>
                    <a:pt x="77729" y="34551"/>
                  </a:lnTo>
                  <a:lnTo>
                    <a:pt x="77905" y="34155"/>
                  </a:lnTo>
                  <a:lnTo>
                    <a:pt x="78051" y="33730"/>
                  </a:lnTo>
                  <a:lnTo>
                    <a:pt x="78183" y="33290"/>
                  </a:lnTo>
                  <a:lnTo>
                    <a:pt x="78301" y="32820"/>
                  </a:lnTo>
                  <a:lnTo>
                    <a:pt x="78403" y="32336"/>
                  </a:lnTo>
                  <a:lnTo>
                    <a:pt x="78477" y="31837"/>
                  </a:lnTo>
                  <a:lnTo>
                    <a:pt x="78535" y="31309"/>
                  </a:lnTo>
                  <a:lnTo>
                    <a:pt x="78579" y="30766"/>
                  </a:lnTo>
                  <a:lnTo>
                    <a:pt x="78609" y="30209"/>
                  </a:lnTo>
                  <a:lnTo>
                    <a:pt x="78624" y="29651"/>
                  </a:lnTo>
                  <a:lnTo>
                    <a:pt x="78609" y="29064"/>
                  </a:lnTo>
                  <a:lnTo>
                    <a:pt x="78565" y="28478"/>
                  </a:lnTo>
                  <a:lnTo>
                    <a:pt x="78521" y="27891"/>
                  </a:lnTo>
                  <a:lnTo>
                    <a:pt x="78433" y="27201"/>
                  </a:lnTo>
                  <a:lnTo>
                    <a:pt x="78330" y="26526"/>
                  </a:lnTo>
                  <a:lnTo>
                    <a:pt x="78198" y="25866"/>
                  </a:lnTo>
                  <a:lnTo>
                    <a:pt x="78051" y="25206"/>
                  </a:lnTo>
                  <a:lnTo>
                    <a:pt x="77875" y="24560"/>
                  </a:lnTo>
                  <a:lnTo>
                    <a:pt x="77685" y="23929"/>
                  </a:lnTo>
                  <a:lnTo>
                    <a:pt x="77464" y="23313"/>
                  </a:lnTo>
                  <a:lnTo>
                    <a:pt x="77230" y="22697"/>
                  </a:lnTo>
                  <a:lnTo>
                    <a:pt x="76980" y="22110"/>
                  </a:lnTo>
                  <a:lnTo>
                    <a:pt x="76702" y="21523"/>
                  </a:lnTo>
                  <a:lnTo>
                    <a:pt x="76408" y="20966"/>
                  </a:lnTo>
                  <a:lnTo>
                    <a:pt x="76100" y="20438"/>
                  </a:lnTo>
                  <a:lnTo>
                    <a:pt x="75777" y="19910"/>
                  </a:lnTo>
                  <a:lnTo>
                    <a:pt x="75425" y="19411"/>
                  </a:lnTo>
                  <a:lnTo>
                    <a:pt x="75073" y="18941"/>
                  </a:lnTo>
                  <a:lnTo>
                    <a:pt x="74692" y="18486"/>
                  </a:lnTo>
                  <a:lnTo>
                    <a:pt x="74516" y="18281"/>
                  </a:lnTo>
                  <a:lnTo>
                    <a:pt x="74354" y="18046"/>
                  </a:lnTo>
                  <a:lnTo>
                    <a:pt x="74178" y="17782"/>
                  </a:lnTo>
                  <a:lnTo>
                    <a:pt x="74031" y="17503"/>
                  </a:lnTo>
                  <a:lnTo>
                    <a:pt x="73885" y="17195"/>
                  </a:lnTo>
                  <a:lnTo>
                    <a:pt x="73738" y="16843"/>
                  </a:lnTo>
                  <a:lnTo>
                    <a:pt x="73621" y="16476"/>
                  </a:lnTo>
                  <a:lnTo>
                    <a:pt x="73533" y="16066"/>
                  </a:lnTo>
                  <a:lnTo>
                    <a:pt x="73445" y="15640"/>
                  </a:lnTo>
                  <a:lnTo>
                    <a:pt x="73386" y="15171"/>
                  </a:lnTo>
                  <a:lnTo>
                    <a:pt x="73357" y="14657"/>
                  </a:lnTo>
                  <a:lnTo>
                    <a:pt x="73357" y="14129"/>
                  </a:lnTo>
                  <a:lnTo>
                    <a:pt x="73386" y="13557"/>
                  </a:lnTo>
                  <a:lnTo>
                    <a:pt x="73459" y="12941"/>
                  </a:lnTo>
                  <a:lnTo>
                    <a:pt x="73547" y="12280"/>
                  </a:lnTo>
                  <a:lnTo>
                    <a:pt x="73694" y="11591"/>
                  </a:lnTo>
                  <a:lnTo>
                    <a:pt x="73811" y="11107"/>
                  </a:lnTo>
                  <a:lnTo>
                    <a:pt x="73943" y="10623"/>
                  </a:lnTo>
                  <a:lnTo>
                    <a:pt x="74090" y="10138"/>
                  </a:lnTo>
                  <a:lnTo>
                    <a:pt x="74251" y="9640"/>
                  </a:lnTo>
                  <a:lnTo>
                    <a:pt x="74428" y="9141"/>
                  </a:lnTo>
                  <a:lnTo>
                    <a:pt x="74618" y="8657"/>
                  </a:lnTo>
                  <a:lnTo>
                    <a:pt x="74824" y="8158"/>
                  </a:lnTo>
                  <a:lnTo>
                    <a:pt x="75044" y="7674"/>
                  </a:lnTo>
                  <a:lnTo>
                    <a:pt x="75278" y="7190"/>
                  </a:lnTo>
                  <a:lnTo>
                    <a:pt x="75528" y="6705"/>
                  </a:lnTo>
                  <a:lnTo>
                    <a:pt x="75777" y="6236"/>
                  </a:lnTo>
                  <a:lnTo>
                    <a:pt x="76041" y="5781"/>
                  </a:lnTo>
                  <a:lnTo>
                    <a:pt x="76320" y="5326"/>
                  </a:lnTo>
                  <a:lnTo>
                    <a:pt x="76599" y="4886"/>
                  </a:lnTo>
                  <a:lnTo>
                    <a:pt x="76892" y="4461"/>
                  </a:lnTo>
                  <a:lnTo>
                    <a:pt x="77186" y="4035"/>
                  </a:lnTo>
                  <a:lnTo>
                    <a:pt x="77464" y="3654"/>
                  </a:lnTo>
                  <a:lnTo>
                    <a:pt x="77567" y="3478"/>
                  </a:lnTo>
                  <a:lnTo>
                    <a:pt x="77670" y="3287"/>
                  </a:lnTo>
                  <a:lnTo>
                    <a:pt x="77758" y="3111"/>
                  </a:lnTo>
                  <a:lnTo>
                    <a:pt x="77831" y="2935"/>
                  </a:lnTo>
                  <a:lnTo>
                    <a:pt x="77890" y="2773"/>
                  </a:lnTo>
                  <a:lnTo>
                    <a:pt x="77934" y="2597"/>
                  </a:lnTo>
                  <a:lnTo>
                    <a:pt x="77978" y="2451"/>
                  </a:lnTo>
                  <a:lnTo>
                    <a:pt x="77993" y="2289"/>
                  </a:lnTo>
                  <a:lnTo>
                    <a:pt x="78007" y="2128"/>
                  </a:lnTo>
                  <a:lnTo>
                    <a:pt x="78007" y="1981"/>
                  </a:lnTo>
                  <a:lnTo>
                    <a:pt x="77978" y="1849"/>
                  </a:lnTo>
                  <a:lnTo>
                    <a:pt x="77949" y="1702"/>
                  </a:lnTo>
                  <a:lnTo>
                    <a:pt x="77905" y="1570"/>
                  </a:lnTo>
                  <a:lnTo>
                    <a:pt x="77846" y="1438"/>
                  </a:lnTo>
                  <a:lnTo>
                    <a:pt x="77758" y="1277"/>
                  </a:lnTo>
                  <a:lnTo>
                    <a:pt x="77641" y="1130"/>
                  </a:lnTo>
                  <a:lnTo>
                    <a:pt x="77508" y="998"/>
                  </a:lnTo>
                  <a:lnTo>
                    <a:pt x="77347" y="866"/>
                  </a:lnTo>
                  <a:lnTo>
                    <a:pt x="77186" y="749"/>
                  </a:lnTo>
                  <a:lnTo>
                    <a:pt x="76980" y="631"/>
                  </a:lnTo>
                  <a:lnTo>
                    <a:pt x="76775" y="529"/>
                  </a:lnTo>
                  <a:lnTo>
                    <a:pt x="76526" y="441"/>
                  </a:lnTo>
                  <a:lnTo>
                    <a:pt x="76276" y="367"/>
                  </a:lnTo>
                  <a:lnTo>
                    <a:pt x="75997" y="309"/>
                  </a:lnTo>
                  <a:lnTo>
                    <a:pt x="75704" y="250"/>
                  </a:lnTo>
                  <a:lnTo>
                    <a:pt x="75381" y="191"/>
                  </a:lnTo>
                  <a:lnTo>
                    <a:pt x="75044" y="162"/>
                  </a:lnTo>
                  <a:lnTo>
                    <a:pt x="74692" y="133"/>
                  </a:lnTo>
                  <a:lnTo>
                    <a:pt x="74325" y="118"/>
                  </a:lnTo>
                  <a:lnTo>
                    <a:pt x="73929" y="118"/>
                  </a:lnTo>
                  <a:lnTo>
                    <a:pt x="73342" y="133"/>
                  </a:lnTo>
                  <a:lnTo>
                    <a:pt x="72858" y="147"/>
                  </a:lnTo>
                  <a:lnTo>
                    <a:pt x="72418" y="191"/>
                  </a:lnTo>
                  <a:lnTo>
                    <a:pt x="72344" y="191"/>
                  </a:lnTo>
                  <a:lnTo>
                    <a:pt x="72286" y="235"/>
                  </a:lnTo>
                  <a:lnTo>
                    <a:pt x="72168" y="294"/>
                  </a:lnTo>
                  <a:lnTo>
                    <a:pt x="71889" y="470"/>
                  </a:lnTo>
                  <a:lnTo>
                    <a:pt x="71479" y="734"/>
                  </a:lnTo>
                  <a:lnTo>
                    <a:pt x="70950" y="1101"/>
                  </a:lnTo>
                  <a:lnTo>
                    <a:pt x="70334" y="1570"/>
                  </a:lnTo>
                  <a:lnTo>
                    <a:pt x="69997" y="1849"/>
                  </a:lnTo>
                  <a:lnTo>
                    <a:pt x="69630" y="2157"/>
                  </a:lnTo>
                  <a:lnTo>
                    <a:pt x="69263" y="2480"/>
                  </a:lnTo>
                  <a:lnTo>
                    <a:pt x="68882" y="2832"/>
                  </a:lnTo>
                  <a:lnTo>
                    <a:pt x="68500" y="3214"/>
                  </a:lnTo>
                  <a:lnTo>
                    <a:pt x="68104" y="3624"/>
                  </a:lnTo>
                  <a:lnTo>
                    <a:pt x="67649" y="4123"/>
                  </a:lnTo>
                  <a:lnTo>
                    <a:pt x="67209" y="4637"/>
                  </a:lnTo>
                  <a:lnTo>
                    <a:pt x="66798" y="5150"/>
                  </a:lnTo>
                  <a:lnTo>
                    <a:pt x="66402" y="5678"/>
                  </a:lnTo>
                  <a:lnTo>
                    <a:pt x="66036" y="6221"/>
                  </a:lnTo>
                  <a:lnTo>
                    <a:pt x="65698" y="6764"/>
                  </a:lnTo>
                  <a:lnTo>
                    <a:pt x="65361" y="7322"/>
                  </a:lnTo>
                  <a:lnTo>
                    <a:pt x="65067" y="7894"/>
                  </a:lnTo>
                  <a:lnTo>
                    <a:pt x="64891" y="8246"/>
                  </a:lnTo>
                  <a:lnTo>
                    <a:pt x="64715" y="8598"/>
                  </a:lnTo>
                  <a:lnTo>
                    <a:pt x="64554" y="8965"/>
                  </a:lnTo>
                  <a:lnTo>
                    <a:pt x="64407" y="9332"/>
                  </a:lnTo>
                  <a:lnTo>
                    <a:pt x="64275" y="9698"/>
                  </a:lnTo>
                  <a:lnTo>
                    <a:pt x="64143" y="10065"/>
                  </a:lnTo>
                  <a:lnTo>
                    <a:pt x="64011" y="10447"/>
                  </a:lnTo>
                  <a:lnTo>
                    <a:pt x="63908" y="10813"/>
                  </a:lnTo>
                  <a:lnTo>
                    <a:pt x="63806" y="11195"/>
                  </a:lnTo>
                  <a:lnTo>
                    <a:pt x="63703" y="11576"/>
                  </a:lnTo>
                  <a:lnTo>
                    <a:pt x="63615" y="11958"/>
                  </a:lnTo>
                  <a:lnTo>
                    <a:pt x="63541" y="12339"/>
                  </a:lnTo>
                  <a:lnTo>
                    <a:pt x="63483" y="12735"/>
                  </a:lnTo>
                  <a:lnTo>
                    <a:pt x="63424" y="13117"/>
                  </a:lnTo>
                  <a:lnTo>
                    <a:pt x="63380" y="13513"/>
                  </a:lnTo>
                  <a:lnTo>
                    <a:pt x="63336" y="13894"/>
                  </a:lnTo>
                  <a:lnTo>
                    <a:pt x="63307" y="14217"/>
                  </a:lnTo>
                  <a:lnTo>
                    <a:pt x="63248" y="14525"/>
                  </a:lnTo>
                  <a:lnTo>
                    <a:pt x="63189" y="14833"/>
                  </a:lnTo>
                  <a:lnTo>
                    <a:pt x="63101" y="15127"/>
                  </a:lnTo>
                  <a:lnTo>
                    <a:pt x="62999" y="15435"/>
                  </a:lnTo>
                  <a:lnTo>
                    <a:pt x="62896" y="15728"/>
                  </a:lnTo>
                  <a:lnTo>
                    <a:pt x="62764" y="16007"/>
                  </a:lnTo>
                  <a:lnTo>
                    <a:pt x="62617" y="16300"/>
                  </a:lnTo>
                  <a:lnTo>
                    <a:pt x="62456" y="16579"/>
                  </a:lnTo>
                  <a:lnTo>
                    <a:pt x="62294" y="16843"/>
                  </a:lnTo>
                  <a:lnTo>
                    <a:pt x="62104" y="17107"/>
                  </a:lnTo>
                  <a:lnTo>
                    <a:pt x="61913" y="17371"/>
                  </a:lnTo>
                  <a:lnTo>
                    <a:pt x="61693" y="17621"/>
                  </a:lnTo>
                  <a:lnTo>
                    <a:pt x="61473" y="17856"/>
                  </a:lnTo>
                  <a:lnTo>
                    <a:pt x="61223" y="18090"/>
                  </a:lnTo>
                  <a:lnTo>
                    <a:pt x="60974" y="18325"/>
                  </a:lnTo>
                  <a:lnTo>
                    <a:pt x="60681" y="18560"/>
                  </a:lnTo>
                  <a:lnTo>
                    <a:pt x="60387" y="18780"/>
                  </a:lnTo>
                  <a:lnTo>
                    <a:pt x="60079" y="18985"/>
                  </a:lnTo>
                  <a:lnTo>
                    <a:pt x="59756" y="19176"/>
                  </a:lnTo>
                  <a:lnTo>
                    <a:pt x="59419" y="19352"/>
                  </a:lnTo>
                  <a:lnTo>
                    <a:pt x="59081" y="19513"/>
                  </a:lnTo>
                  <a:lnTo>
                    <a:pt x="58729" y="19660"/>
                  </a:lnTo>
                  <a:lnTo>
                    <a:pt x="58377" y="19792"/>
                  </a:lnTo>
                  <a:lnTo>
                    <a:pt x="58010" y="19910"/>
                  </a:lnTo>
                  <a:lnTo>
                    <a:pt x="57629" y="20012"/>
                  </a:lnTo>
                  <a:lnTo>
                    <a:pt x="57247" y="20100"/>
                  </a:lnTo>
                  <a:lnTo>
                    <a:pt x="56851" y="20174"/>
                  </a:lnTo>
                  <a:lnTo>
                    <a:pt x="56455" y="20218"/>
                  </a:lnTo>
                  <a:lnTo>
                    <a:pt x="56059" y="20262"/>
                  </a:lnTo>
                  <a:lnTo>
                    <a:pt x="55634" y="20291"/>
                  </a:lnTo>
                  <a:lnTo>
                    <a:pt x="55223" y="20291"/>
                  </a:lnTo>
                  <a:lnTo>
                    <a:pt x="54651" y="20276"/>
                  </a:lnTo>
                  <a:lnTo>
                    <a:pt x="54078" y="20232"/>
                  </a:lnTo>
                  <a:lnTo>
                    <a:pt x="53506" y="20159"/>
                  </a:lnTo>
                  <a:lnTo>
                    <a:pt x="52905" y="20056"/>
                  </a:lnTo>
                  <a:lnTo>
                    <a:pt x="52318" y="19939"/>
                  </a:lnTo>
                  <a:lnTo>
                    <a:pt x="51716" y="19777"/>
                  </a:lnTo>
                  <a:lnTo>
                    <a:pt x="51115" y="19587"/>
                  </a:lnTo>
                  <a:lnTo>
                    <a:pt x="50513" y="19381"/>
                  </a:lnTo>
                  <a:lnTo>
                    <a:pt x="49897" y="19147"/>
                  </a:lnTo>
                  <a:lnTo>
                    <a:pt x="49281" y="18868"/>
                  </a:lnTo>
                  <a:lnTo>
                    <a:pt x="48665" y="18574"/>
                  </a:lnTo>
                  <a:lnTo>
                    <a:pt x="48034" y="18252"/>
                  </a:lnTo>
                  <a:lnTo>
                    <a:pt x="47418" y="17914"/>
                  </a:lnTo>
                  <a:lnTo>
                    <a:pt x="46787" y="17533"/>
                  </a:lnTo>
                  <a:lnTo>
                    <a:pt x="46171" y="17137"/>
                  </a:lnTo>
                  <a:lnTo>
                    <a:pt x="45540" y="16711"/>
                  </a:lnTo>
                  <a:lnTo>
                    <a:pt x="44337" y="15875"/>
                  </a:lnTo>
                  <a:lnTo>
                    <a:pt x="43104" y="15039"/>
                  </a:lnTo>
                  <a:lnTo>
                    <a:pt x="41857" y="14217"/>
                  </a:lnTo>
                  <a:lnTo>
                    <a:pt x="40581" y="13410"/>
                  </a:lnTo>
                  <a:lnTo>
                    <a:pt x="39290" y="12618"/>
                  </a:lnTo>
                  <a:lnTo>
                    <a:pt x="37969" y="11840"/>
                  </a:lnTo>
                  <a:lnTo>
                    <a:pt x="36649" y="11063"/>
                  </a:lnTo>
                  <a:lnTo>
                    <a:pt x="35314" y="10314"/>
                  </a:lnTo>
                  <a:lnTo>
                    <a:pt x="33964" y="9566"/>
                  </a:lnTo>
                  <a:lnTo>
                    <a:pt x="32600" y="8847"/>
                  </a:lnTo>
                  <a:lnTo>
                    <a:pt x="31235" y="8143"/>
                  </a:lnTo>
                  <a:lnTo>
                    <a:pt x="29856" y="7454"/>
                  </a:lnTo>
                  <a:lnTo>
                    <a:pt x="28492" y="6793"/>
                  </a:lnTo>
                  <a:lnTo>
                    <a:pt x="27113" y="6148"/>
                  </a:lnTo>
                  <a:lnTo>
                    <a:pt x="25734" y="5532"/>
                  </a:lnTo>
                  <a:lnTo>
                    <a:pt x="24369" y="4930"/>
                  </a:lnTo>
                  <a:lnTo>
                    <a:pt x="22990" y="4343"/>
                  </a:lnTo>
                  <a:lnTo>
                    <a:pt x="21626" y="3800"/>
                  </a:lnTo>
                  <a:lnTo>
                    <a:pt x="20291" y="3302"/>
                  </a:lnTo>
                  <a:lnTo>
                    <a:pt x="19000" y="2817"/>
                  </a:lnTo>
                  <a:lnTo>
                    <a:pt x="17723" y="2377"/>
                  </a:lnTo>
                  <a:lnTo>
                    <a:pt x="16476" y="1981"/>
                  </a:lnTo>
                  <a:lnTo>
                    <a:pt x="15258" y="1614"/>
                  </a:lnTo>
                  <a:lnTo>
                    <a:pt x="14085" y="1277"/>
                  </a:lnTo>
                  <a:lnTo>
                    <a:pt x="12955" y="984"/>
                  </a:lnTo>
                  <a:lnTo>
                    <a:pt x="11855" y="719"/>
                  </a:lnTo>
                  <a:lnTo>
                    <a:pt x="10784" y="514"/>
                  </a:lnTo>
                  <a:lnTo>
                    <a:pt x="9771" y="323"/>
                  </a:lnTo>
                  <a:lnTo>
                    <a:pt x="8788" y="191"/>
                  </a:lnTo>
                  <a:lnTo>
                    <a:pt x="7864" y="89"/>
                  </a:lnTo>
                  <a:lnTo>
                    <a:pt x="7409" y="45"/>
                  </a:lnTo>
                  <a:lnTo>
                    <a:pt x="6984" y="30"/>
                  </a:lnTo>
                  <a:lnTo>
                    <a:pt x="6558" y="15"/>
                  </a:lnTo>
                  <a:lnTo>
                    <a:pt x="6147" y="1"/>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1;p26">
              <a:extLst>
                <a:ext uri="{FF2B5EF4-FFF2-40B4-BE49-F238E27FC236}">
                  <a16:creationId xmlns:a16="http://schemas.microsoft.com/office/drawing/2014/main" id="{B887CE23-39FF-4132-BC85-73CA1D9C0345}"/>
                </a:ext>
              </a:extLst>
            </p:cNvPr>
            <p:cNvSpPr/>
            <p:nvPr/>
          </p:nvSpPr>
          <p:spPr>
            <a:xfrm>
              <a:off x="1381150" y="1995375"/>
              <a:ext cx="2234100" cy="1512250"/>
            </a:xfrm>
            <a:custGeom>
              <a:avLst/>
              <a:gdLst/>
              <a:ahLst/>
              <a:cxnLst/>
              <a:rect l="l" t="t" r="r" b="b"/>
              <a:pathLst>
                <a:path w="89364" h="60490" extrusionOk="0">
                  <a:moveTo>
                    <a:pt x="6984" y="690"/>
                  </a:moveTo>
                  <a:lnTo>
                    <a:pt x="7409" y="704"/>
                  </a:lnTo>
                  <a:lnTo>
                    <a:pt x="7864" y="734"/>
                  </a:lnTo>
                  <a:lnTo>
                    <a:pt x="8319" y="763"/>
                  </a:lnTo>
                  <a:lnTo>
                    <a:pt x="8789" y="822"/>
                  </a:lnTo>
                  <a:lnTo>
                    <a:pt x="9273" y="880"/>
                  </a:lnTo>
                  <a:lnTo>
                    <a:pt x="10270" y="1027"/>
                  </a:lnTo>
                  <a:lnTo>
                    <a:pt x="11312" y="1218"/>
                  </a:lnTo>
                  <a:lnTo>
                    <a:pt x="12383" y="1438"/>
                  </a:lnTo>
                  <a:lnTo>
                    <a:pt x="13483" y="1702"/>
                  </a:lnTo>
                  <a:lnTo>
                    <a:pt x="14628" y="1995"/>
                  </a:lnTo>
                  <a:lnTo>
                    <a:pt x="15801" y="2333"/>
                  </a:lnTo>
                  <a:lnTo>
                    <a:pt x="16990" y="2700"/>
                  </a:lnTo>
                  <a:lnTo>
                    <a:pt x="18222" y="3110"/>
                  </a:lnTo>
                  <a:lnTo>
                    <a:pt x="19469" y="3536"/>
                  </a:lnTo>
                  <a:lnTo>
                    <a:pt x="20731" y="4005"/>
                  </a:lnTo>
                  <a:lnTo>
                    <a:pt x="22022" y="4504"/>
                  </a:lnTo>
                  <a:lnTo>
                    <a:pt x="23328" y="5032"/>
                  </a:lnTo>
                  <a:lnTo>
                    <a:pt x="24648" y="5575"/>
                  </a:lnTo>
                  <a:lnTo>
                    <a:pt x="25969" y="6162"/>
                  </a:lnTo>
                  <a:lnTo>
                    <a:pt x="27318" y="6764"/>
                  </a:lnTo>
                  <a:lnTo>
                    <a:pt x="28653" y="7394"/>
                  </a:lnTo>
                  <a:lnTo>
                    <a:pt x="30003" y="8040"/>
                  </a:lnTo>
                  <a:lnTo>
                    <a:pt x="31368" y="8715"/>
                  </a:lnTo>
                  <a:lnTo>
                    <a:pt x="32717" y="9419"/>
                  </a:lnTo>
                  <a:lnTo>
                    <a:pt x="34067" y="10138"/>
                  </a:lnTo>
                  <a:lnTo>
                    <a:pt x="35417" y="10872"/>
                  </a:lnTo>
                  <a:lnTo>
                    <a:pt x="36752" y="11620"/>
                  </a:lnTo>
                  <a:lnTo>
                    <a:pt x="38087" y="12397"/>
                  </a:lnTo>
                  <a:lnTo>
                    <a:pt x="39407" y="13190"/>
                  </a:lnTo>
                  <a:lnTo>
                    <a:pt x="40713" y="13982"/>
                  </a:lnTo>
                  <a:lnTo>
                    <a:pt x="42004" y="14803"/>
                  </a:lnTo>
                  <a:lnTo>
                    <a:pt x="43281" y="15625"/>
                  </a:lnTo>
                  <a:lnTo>
                    <a:pt x="44528" y="16476"/>
                  </a:lnTo>
                  <a:lnTo>
                    <a:pt x="45760" y="17327"/>
                  </a:lnTo>
                  <a:lnTo>
                    <a:pt x="46450" y="17796"/>
                  </a:lnTo>
                  <a:lnTo>
                    <a:pt x="47139" y="18237"/>
                  </a:lnTo>
                  <a:lnTo>
                    <a:pt x="47799" y="18633"/>
                  </a:lnTo>
                  <a:lnTo>
                    <a:pt x="48474" y="18999"/>
                  </a:lnTo>
                  <a:lnTo>
                    <a:pt x="49134" y="19322"/>
                  </a:lnTo>
                  <a:lnTo>
                    <a:pt x="49780" y="19630"/>
                  </a:lnTo>
                  <a:lnTo>
                    <a:pt x="50411" y="19894"/>
                  </a:lnTo>
                  <a:lnTo>
                    <a:pt x="51042" y="20129"/>
                  </a:lnTo>
                  <a:lnTo>
                    <a:pt x="51658" y="20335"/>
                  </a:lnTo>
                  <a:lnTo>
                    <a:pt x="52259" y="20511"/>
                  </a:lnTo>
                  <a:lnTo>
                    <a:pt x="52846" y="20657"/>
                  </a:lnTo>
                  <a:lnTo>
                    <a:pt x="53433" y="20775"/>
                  </a:lnTo>
                  <a:lnTo>
                    <a:pt x="54005" y="20863"/>
                  </a:lnTo>
                  <a:lnTo>
                    <a:pt x="54548" y="20921"/>
                  </a:lnTo>
                  <a:lnTo>
                    <a:pt x="55106" y="20965"/>
                  </a:lnTo>
                  <a:lnTo>
                    <a:pt x="56089" y="20965"/>
                  </a:lnTo>
                  <a:lnTo>
                    <a:pt x="56543" y="20936"/>
                  </a:lnTo>
                  <a:lnTo>
                    <a:pt x="56984" y="20892"/>
                  </a:lnTo>
                  <a:lnTo>
                    <a:pt x="57409" y="20819"/>
                  </a:lnTo>
                  <a:lnTo>
                    <a:pt x="57820" y="20745"/>
                  </a:lnTo>
                  <a:lnTo>
                    <a:pt x="58231" y="20643"/>
                  </a:lnTo>
                  <a:lnTo>
                    <a:pt x="58627" y="20540"/>
                  </a:lnTo>
                  <a:lnTo>
                    <a:pt x="59008" y="20408"/>
                  </a:lnTo>
                  <a:lnTo>
                    <a:pt x="59375" y="20276"/>
                  </a:lnTo>
                  <a:lnTo>
                    <a:pt x="59727" y="20114"/>
                  </a:lnTo>
                  <a:lnTo>
                    <a:pt x="60079" y="19938"/>
                  </a:lnTo>
                  <a:lnTo>
                    <a:pt x="60402" y="19762"/>
                  </a:lnTo>
                  <a:lnTo>
                    <a:pt x="60725" y="19572"/>
                  </a:lnTo>
                  <a:lnTo>
                    <a:pt x="61033" y="19366"/>
                  </a:lnTo>
                  <a:lnTo>
                    <a:pt x="61326" y="19146"/>
                  </a:lnTo>
                  <a:lnTo>
                    <a:pt x="61605" y="18911"/>
                  </a:lnTo>
                  <a:lnTo>
                    <a:pt x="61869" y="18677"/>
                  </a:lnTo>
                  <a:lnTo>
                    <a:pt x="62133" y="18427"/>
                  </a:lnTo>
                  <a:lnTo>
                    <a:pt x="62368" y="18178"/>
                  </a:lnTo>
                  <a:lnTo>
                    <a:pt x="62588" y="17914"/>
                  </a:lnTo>
                  <a:lnTo>
                    <a:pt x="62793" y="17635"/>
                  </a:lnTo>
                  <a:lnTo>
                    <a:pt x="62999" y="17356"/>
                  </a:lnTo>
                  <a:lnTo>
                    <a:pt x="63175" y="17063"/>
                  </a:lnTo>
                  <a:lnTo>
                    <a:pt x="63336" y="16769"/>
                  </a:lnTo>
                  <a:lnTo>
                    <a:pt x="63483" y="16476"/>
                  </a:lnTo>
                  <a:lnTo>
                    <a:pt x="63615" y="16168"/>
                  </a:lnTo>
                  <a:lnTo>
                    <a:pt x="63732" y="15860"/>
                  </a:lnTo>
                  <a:lnTo>
                    <a:pt x="63835" y="15552"/>
                  </a:lnTo>
                  <a:lnTo>
                    <a:pt x="63923" y="15229"/>
                  </a:lnTo>
                  <a:lnTo>
                    <a:pt x="63996" y="14906"/>
                  </a:lnTo>
                  <a:lnTo>
                    <a:pt x="64055" y="14583"/>
                  </a:lnTo>
                  <a:lnTo>
                    <a:pt x="64084" y="14261"/>
                  </a:lnTo>
                  <a:lnTo>
                    <a:pt x="64129" y="13850"/>
                  </a:lnTo>
                  <a:lnTo>
                    <a:pt x="64173" y="13439"/>
                  </a:lnTo>
                  <a:lnTo>
                    <a:pt x="64246" y="13028"/>
                  </a:lnTo>
                  <a:lnTo>
                    <a:pt x="64305" y="12632"/>
                  </a:lnTo>
                  <a:lnTo>
                    <a:pt x="64393" y="12236"/>
                  </a:lnTo>
                  <a:lnTo>
                    <a:pt x="64481" y="11855"/>
                  </a:lnTo>
                  <a:lnTo>
                    <a:pt x="64583" y="11473"/>
                  </a:lnTo>
                  <a:lnTo>
                    <a:pt x="64686" y="11106"/>
                  </a:lnTo>
                  <a:lnTo>
                    <a:pt x="64789" y="10740"/>
                  </a:lnTo>
                  <a:lnTo>
                    <a:pt x="64921" y="10387"/>
                  </a:lnTo>
                  <a:lnTo>
                    <a:pt x="65185" y="9698"/>
                  </a:lnTo>
                  <a:lnTo>
                    <a:pt x="65464" y="9023"/>
                  </a:lnTo>
                  <a:lnTo>
                    <a:pt x="65786" y="8377"/>
                  </a:lnTo>
                  <a:lnTo>
                    <a:pt x="66109" y="7761"/>
                  </a:lnTo>
                  <a:lnTo>
                    <a:pt x="66461" y="7174"/>
                  </a:lnTo>
                  <a:lnTo>
                    <a:pt x="66828" y="6617"/>
                  </a:lnTo>
                  <a:lnTo>
                    <a:pt x="67195" y="6074"/>
                  </a:lnTo>
                  <a:lnTo>
                    <a:pt x="67576" y="5561"/>
                  </a:lnTo>
                  <a:lnTo>
                    <a:pt x="67972" y="5076"/>
                  </a:lnTo>
                  <a:lnTo>
                    <a:pt x="68368" y="4622"/>
                  </a:lnTo>
                  <a:lnTo>
                    <a:pt x="68765" y="4196"/>
                  </a:lnTo>
                  <a:lnTo>
                    <a:pt x="69146" y="3785"/>
                  </a:lnTo>
                  <a:lnTo>
                    <a:pt x="69542" y="3419"/>
                  </a:lnTo>
                  <a:lnTo>
                    <a:pt x="69924" y="3066"/>
                  </a:lnTo>
                  <a:lnTo>
                    <a:pt x="70290" y="2729"/>
                  </a:lnTo>
                  <a:lnTo>
                    <a:pt x="70643" y="2436"/>
                  </a:lnTo>
                  <a:lnTo>
                    <a:pt x="70980" y="2157"/>
                  </a:lnTo>
                  <a:lnTo>
                    <a:pt x="71596" y="1687"/>
                  </a:lnTo>
                  <a:lnTo>
                    <a:pt x="72124" y="1335"/>
                  </a:lnTo>
                  <a:lnTo>
                    <a:pt x="72520" y="1071"/>
                  </a:lnTo>
                  <a:lnTo>
                    <a:pt x="72858" y="866"/>
                  </a:lnTo>
                  <a:lnTo>
                    <a:pt x="73283" y="822"/>
                  </a:lnTo>
                  <a:lnTo>
                    <a:pt x="73753" y="807"/>
                  </a:lnTo>
                  <a:lnTo>
                    <a:pt x="74340" y="792"/>
                  </a:lnTo>
                  <a:lnTo>
                    <a:pt x="74721" y="792"/>
                  </a:lnTo>
                  <a:lnTo>
                    <a:pt x="75132" y="822"/>
                  </a:lnTo>
                  <a:lnTo>
                    <a:pt x="75557" y="851"/>
                  </a:lnTo>
                  <a:lnTo>
                    <a:pt x="75968" y="910"/>
                  </a:lnTo>
                  <a:lnTo>
                    <a:pt x="76364" y="983"/>
                  </a:lnTo>
                  <a:lnTo>
                    <a:pt x="76746" y="1086"/>
                  </a:lnTo>
                  <a:lnTo>
                    <a:pt x="76937" y="1145"/>
                  </a:lnTo>
                  <a:lnTo>
                    <a:pt x="77098" y="1218"/>
                  </a:lnTo>
                  <a:lnTo>
                    <a:pt x="77259" y="1291"/>
                  </a:lnTo>
                  <a:lnTo>
                    <a:pt x="77421" y="1379"/>
                  </a:lnTo>
                  <a:lnTo>
                    <a:pt x="77553" y="1467"/>
                  </a:lnTo>
                  <a:lnTo>
                    <a:pt x="77685" y="1570"/>
                  </a:lnTo>
                  <a:lnTo>
                    <a:pt x="77787" y="1687"/>
                  </a:lnTo>
                  <a:lnTo>
                    <a:pt x="77890" y="1805"/>
                  </a:lnTo>
                  <a:lnTo>
                    <a:pt x="77964" y="1937"/>
                  </a:lnTo>
                  <a:lnTo>
                    <a:pt x="78022" y="2083"/>
                  </a:lnTo>
                  <a:lnTo>
                    <a:pt x="78052" y="2230"/>
                  </a:lnTo>
                  <a:lnTo>
                    <a:pt x="78081" y="2406"/>
                  </a:lnTo>
                  <a:lnTo>
                    <a:pt x="78066" y="2582"/>
                  </a:lnTo>
                  <a:lnTo>
                    <a:pt x="78037" y="2758"/>
                  </a:lnTo>
                  <a:lnTo>
                    <a:pt x="77993" y="2964"/>
                  </a:lnTo>
                  <a:lnTo>
                    <a:pt x="77919" y="3184"/>
                  </a:lnTo>
                  <a:lnTo>
                    <a:pt x="77817" y="3404"/>
                  </a:lnTo>
                  <a:lnTo>
                    <a:pt x="77685" y="3653"/>
                  </a:lnTo>
                  <a:lnTo>
                    <a:pt x="77523" y="3903"/>
                  </a:lnTo>
                  <a:lnTo>
                    <a:pt x="77333" y="4167"/>
                  </a:lnTo>
                  <a:lnTo>
                    <a:pt x="77039" y="4578"/>
                  </a:lnTo>
                  <a:lnTo>
                    <a:pt x="76760" y="4988"/>
                  </a:lnTo>
                  <a:lnTo>
                    <a:pt x="76482" y="5414"/>
                  </a:lnTo>
                  <a:lnTo>
                    <a:pt x="76203" y="5869"/>
                  </a:lnTo>
                  <a:lnTo>
                    <a:pt x="75939" y="6323"/>
                  </a:lnTo>
                  <a:lnTo>
                    <a:pt x="75689" y="6793"/>
                  </a:lnTo>
                  <a:lnTo>
                    <a:pt x="75440" y="7277"/>
                  </a:lnTo>
                  <a:lnTo>
                    <a:pt x="75205" y="7761"/>
                  </a:lnTo>
                  <a:lnTo>
                    <a:pt x="74971" y="8260"/>
                  </a:lnTo>
                  <a:lnTo>
                    <a:pt x="74765" y="8759"/>
                  </a:lnTo>
                  <a:lnTo>
                    <a:pt x="74560" y="9272"/>
                  </a:lnTo>
                  <a:lnTo>
                    <a:pt x="74369" y="9786"/>
                  </a:lnTo>
                  <a:lnTo>
                    <a:pt x="74193" y="10299"/>
                  </a:lnTo>
                  <a:lnTo>
                    <a:pt x="74032" y="10828"/>
                  </a:lnTo>
                  <a:lnTo>
                    <a:pt x="73900" y="11341"/>
                  </a:lnTo>
                  <a:lnTo>
                    <a:pt x="73768" y="11855"/>
                  </a:lnTo>
                  <a:lnTo>
                    <a:pt x="73665" y="12383"/>
                  </a:lnTo>
                  <a:lnTo>
                    <a:pt x="73577" y="12896"/>
                  </a:lnTo>
                  <a:lnTo>
                    <a:pt x="73503" y="13395"/>
                  </a:lnTo>
                  <a:lnTo>
                    <a:pt x="73459" y="13909"/>
                  </a:lnTo>
                  <a:lnTo>
                    <a:pt x="73430" y="14393"/>
                  </a:lnTo>
                  <a:lnTo>
                    <a:pt x="73430" y="14891"/>
                  </a:lnTo>
                  <a:lnTo>
                    <a:pt x="73459" y="15361"/>
                  </a:lnTo>
                  <a:lnTo>
                    <a:pt x="73503" y="15830"/>
                  </a:lnTo>
                  <a:lnTo>
                    <a:pt x="73562" y="16285"/>
                  </a:lnTo>
                  <a:lnTo>
                    <a:pt x="73665" y="16740"/>
                  </a:lnTo>
                  <a:lnTo>
                    <a:pt x="73782" y="17166"/>
                  </a:lnTo>
                  <a:lnTo>
                    <a:pt x="73944" y="17576"/>
                  </a:lnTo>
                  <a:lnTo>
                    <a:pt x="74120" y="17972"/>
                  </a:lnTo>
                  <a:lnTo>
                    <a:pt x="74222" y="18163"/>
                  </a:lnTo>
                  <a:lnTo>
                    <a:pt x="74340" y="18354"/>
                  </a:lnTo>
                  <a:lnTo>
                    <a:pt x="74442" y="18530"/>
                  </a:lnTo>
                  <a:lnTo>
                    <a:pt x="74574" y="18706"/>
                  </a:lnTo>
                  <a:lnTo>
                    <a:pt x="74706" y="18882"/>
                  </a:lnTo>
                  <a:lnTo>
                    <a:pt x="74853" y="19058"/>
                  </a:lnTo>
                  <a:lnTo>
                    <a:pt x="75249" y="19528"/>
                  </a:lnTo>
                  <a:lnTo>
                    <a:pt x="75631" y="20026"/>
                  </a:lnTo>
                  <a:lnTo>
                    <a:pt x="75983" y="20555"/>
                  </a:lnTo>
                  <a:lnTo>
                    <a:pt x="76306" y="21097"/>
                  </a:lnTo>
                  <a:lnTo>
                    <a:pt x="76614" y="21640"/>
                  </a:lnTo>
                  <a:lnTo>
                    <a:pt x="76907" y="22212"/>
                  </a:lnTo>
                  <a:lnTo>
                    <a:pt x="77171" y="22785"/>
                  </a:lnTo>
                  <a:lnTo>
                    <a:pt x="77421" y="23386"/>
                  </a:lnTo>
                  <a:lnTo>
                    <a:pt x="77641" y="23973"/>
                  </a:lnTo>
                  <a:lnTo>
                    <a:pt x="77831" y="24589"/>
                  </a:lnTo>
                  <a:lnTo>
                    <a:pt x="78022" y="25191"/>
                  </a:lnTo>
                  <a:lnTo>
                    <a:pt x="78169" y="25807"/>
                  </a:lnTo>
                  <a:lnTo>
                    <a:pt x="78316" y="26423"/>
                  </a:lnTo>
                  <a:lnTo>
                    <a:pt x="78418" y="27039"/>
                  </a:lnTo>
                  <a:lnTo>
                    <a:pt x="78521" y="27656"/>
                  </a:lnTo>
                  <a:lnTo>
                    <a:pt x="78594" y="28257"/>
                  </a:lnTo>
                  <a:lnTo>
                    <a:pt x="78638" y="28859"/>
                  </a:lnTo>
                  <a:lnTo>
                    <a:pt x="78682" y="29445"/>
                  </a:lnTo>
                  <a:lnTo>
                    <a:pt x="78682" y="30032"/>
                  </a:lnTo>
                  <a:lnTo>
                    <a:pt x="78682" y="30604"/>
                  </a:lnTo>
                  <a:lnTo>
                    <a:pt x="78653" y="31162"/>
                  </a:lnTo>
                  <a:lnTo>
                    <a:pt x="78609" y="31719"/>
                  </a:lnTo>
                  <a:lnTo>
                    <a:pt x="78536" y="32233"/>
                  </a:lnTo>
                  <a:lnTo>
                    <a:pt x="78448" y="32746"/>
                  </a:lnTo>
                  <a:lnTo>
                    <a:pt x="78345" y="33231"/>
                  </a:lnTo>
                  <a:lnTo>
                    <a:pt x="78228" y="33700"/>
                  </a:lnTo>
                  <a:lnTo>
                    <a:pt x="78081" y="34140"/>
                  </a:lnTo>
                  <a:lnTo>
                    <a:pt x="77919" y="34566"/>
                  </a:lnTo>
                  <a:lnTo>
                    <a:pt x="77743" y="34947"/>
                  </a:lnTo>
                  <a:lnTo>
                    <a:pt x="77538" y="35314"/>
                  </a:lnTo>
                  <a:lnTo>
                    <a:pt x="77318" y="35637"/>
                  </a:lnTo>
                  <a:lnTo>
                    <a:pt x="77201" y="35783"/>
                  </a:lnTo>
                  <a:lnTo>
                    <a:pt x="77083" y="35930"/>
                  </a:lnTo>
                  <a:lnTo>
                    <a:pt x="78257" y="37119"/>
                  </a:lnTo>
                  <a:lnTo>
                    <a:pt x="79548" y="38439"/>
                  </a:lnTo>
                  <a:lnTo>
                    <a:pt x="81162" y="40097"/>
                  </a:lnTo>
                  <a:lnTo>
                    <a:pt x="82966" y="41975"/>
                  </a:lnTo>
                  <a:lnTo>
                    <a:pt x="84844" y="43955"/>
                  </a:lnTo>
                  <a:lnTo>
                    <a:pt x="86693" y="45921"/>
                  </a:lnTo>
                  <a:lnTo>
                    <a:pt x="87573" y="46875"/>
                  </a:lnTo>
                  <a:lnTo>
                    <a:pt x="88380" y="47785"/>
                  </a:lnTo>
                  <a:lnTo>
                    <a:pt x="86752" y="49164"/>
                  </a:lnTo>
                  <a:lnTo>
                    <a:pt x="85240" y="50455"/>
                  </a:lnTo>
                  <a:lnTo>
                    <a:pt x="83861" y="51658"/>
                  </a:lnTo>
                  <a:lnTo>
                    <a:pt x="82585" y="52787"/>
                  </a:lnTo>
                  <a:lnTo>
                    <a:pt x="81426" y="53829"/>
                  </a:lnTo>
                  <a:lnTo>
                    <a:pt x="80384" y="54783"/>
                  </a:lnTo>
                  <a:lnTo>
                    <a:pt x="79445" y="55648"/>
                  </a:lnTo>
                  <a:lnTo>
                    <a:pt x="78624" y="56426"/>
                  </a:lnTo>
                  <a:lnTo>
                    <a:pt x="77274" y="57717"/>
                  </a:lnTo>
                  <a:lnTo>
                    <a:pt x="76350" y="58641"/>
                  </a:lnTo>
                  <a:lnTo>
                    <a:pt x="75792" y="59213"/>
                  </a:lnTo>
                  <a:lnTo>
                    <a:pt x="75616" y="59404"/>
                  </a:lnTo>
                  <a:lnTo>
                    <a:pt x="74662" y="58040"/>
                  </a:lnTo>
                  <a:lnTo>
                    <a:pt x="73679" y="56705"/>
                  </a:lnTo>
                  <a:lnTo>
                    <a:pt x="72697" y="55384"/>
                  </a:lnTo>
                  <a:lnTo>
                    <a:pt x="71699" y="54093"/>
                  </a:lnTo>
                  <a:lnTo>
                    <a:pt x="70701" y="52831"/>
                  </a:lnTo>
                  <a:lnTo>
                    <a:pt x="69689" y="51570"/>
                  </a:lnTo>
                  <a:lnTo>
                    <a:pt x="68662" y="50352"/>
                  </a:lnTo>
                  <a:lnTo>
                    <a:pt x="67635" y="49149"/>
                  </a:lnTo>
                  <a:lnTo>
                    <a:pt x="66593" y="47961"/>
                  </a:lnTo>
                  <a:lnTo>
                    <a:pt x="65552" y="46802"/>
                  </a:lnTo>
                  <a:lnTo>
                    <a:pt x="64510" y="45657"/>
                  </a:lnTo>
                  <a:lnTo>
                    <a:pt x="63454" y="44542"/>
                  </a:lnTo>
                  <a:lnTo>
                    <a:pt x="62397" y="43442"/>
                  </a:lnTo>
                  <a:lnTo>
                    <a:pt x="61341" y="42371"/>
                  </a:lnTo>
                  <a:lnTo>
                    <a:pt x="60285" y="41314"/>
                  </a:lnTo>
                  <a:lnTo>
                    <a:pt x="59214" y="40273"/>
                  </a:lnTo>
                  <a:lnTo>
                    <a:pt x="58157" y="39261"/>
                  </a:lnTo>
                  <a:lnTo>
                    <a:pt x="57086" y="38263"/>
                  </a:lnTo>
                  <a:lnTo>
                    <a:pt x="56030" y="37295"/>
                  </a:lnTo>
                  <a:lnTo>
                    <a:pt x="54959" y="36341"/>
                  </a:lnTo>
                  <a:lnTo>
                    <a:pt x="53903" y="35402"/>
                  </a:lnTo>
                  <a:lnTo>
                    <a:pt x="52832" y="34492"/>
                  </a:lnTo>
                  <a:lnTo>
                    <a:pt x="51775" y="33597"/>
                  </a:lnTo>
                  <a:lnTo>
                    <a:pt x="50734" y="32717"/>
                  </a:lnTo>
                  <a:lnTo>
                    <a:pt x="49677" y="31866"/>
                  </a:lnTo>
                  <a:lnTo>
                    <a:pt x="48636" y="31030"/>
                  </a:lnTo>
                  <a:lnTo>
                    <a:pt x="47594" y="30208"/>
                  </a:lnTo>
                  <a:lnTo>
                    <a:pt x="46567" y="29416"/>
                  </a:lnTo>
                  <a:lnTo>
                    <a:pt x="45540" y="28638"/>
                  </a:lnTo>
                  <a:lnTo>
                    <a:pt x="44513" y="27876"/>
                  </a:lnTo>
                  <a:lnTo>
                    <a:pt x="43515" y="27142"/>
                  </a:lnTo>
                  <a:lnTo>
                    <a:pt x="42518" y="26423"/>
                  </a:lnTo>
                  <a:lnTo>
                    <a:pt x="41520" y="25719"/>
                  </a:lnTo>
                  <a:lnTo>
                    <a:pt x="40537" y="25044"/>
                  </a:lnTo>
                  <a:lnTo>
                    <a:pt x="38615" y="23724"/>
                  </a:lnTo>
                  <a:lnTo>
                    <a:pt x="36737" y="22491"/>
                  </a:lnTo>
                  <a:lnTo>
                    <a:pt x="34933" y="21318"/>
                  </a:lnTo>
                  <a:lnTo>
                    <a:pt x="33172" y="20217"/>
                  </a:lnTo>
                  <a:lnTo>
                    <a:pt x="31485" y="19190"/>
                  </a:lnTo>
                  <a:lnTo>
                    <a:pt x="29856" y="18237"/>
                  </a:lnTo>
                  <a:lnTo>
                    <a:pt x="28316" y="17342"/>
                  </a:lnTo>
                  <a:lnTo>
                    <a:pt x="26864" y="16520"/>
                  </a:lnTo>
                  <a:lnTo>
                    <a:pt x="25499" y="15757"/>
                  </a:lnTo>
                  <a:lnTo>
                    <a:pt x="24223" y="15053"/>
                  </a:lnTo>
                  <a:lnTo>
                    <a:pt x="23049" y="14422"/>
                  </a:lnTo>
                  <a:lnTo>
                    <a:pt x="21024" y="13351"/>
                  </a:lnTo>
                  <a:lnTo>
                    <a:pt x="19469" y="12515"/>
                  </a:lnTo>
                  <a:lnTo>
                    <a:pt x="18105" y="11781"/>
                  </a:lnTo>
                  <a:lnTo>
                    <a:pt x="16652" y="11033"/>
                  </a:lnTo>
                  <a:lnTo>
                    <a:pt x="15156" y="10270"/>
                  </a:lnTo>
                  <a:lnTo>
                    <a:pt x="13601" y="9507"/>
                  </a:lnTo>
                  <a:lnTo>
                    <a:pt x="12046" y="8759"/>
                  </a:lnTo>
                  <a:lnTo>
                    <a:pt x="10490" y="8011"/>
                  </a:lnTo>
                  <a:lnTo>
                    <a:pt x="7527" y="6617"/>
                  </a:lnTo>
                  <a:lnTo>
                    <a:pt x="4871" y="5399"/>
                  </a:lnTo>
                  <a:lnTo>
                    <a:pt x="2759" y="4446"/>
                  </a:lnTo>
                  <a:lnTo>
                    <a:pt x="822" y="3580"/>
                  </a:lnTo>
                  <a:lnTo>
                    <a:pt x="881" y="3404"/>
                  </a:lnTo>
                  <a:lnTo>
                    <a:pt x="954" y="3228"/>
                  </a:lnTo>
                  <a:lnTo>
                    <a:pt x="1027" y="3052"/>
                  </a:lnTo>
                  <a:lnTo>
                    <a:pt x="1101" y="2876"/>
                  </a:lnTo>
                  <a:lnTo>
                    <a:pt x="1203" y="2729"/>
                  </a:lnTo>
                  <a:lnTo>
                    <a:pt x="1306" y="2568"/>
                  </a:lnTo>
                  <a:lnTo>
                    <a:pt x="1409" y="2421"/>
                  </a:lnTo>
                  <a:lnTo>
                    <a:pt x="1526" y="2289"/>
                  </a:lnTo>
                  <a:lnTo>
                    <a:pt x="1658" y="2142"/>
                  </a:lnTo>
                  <a:lnTo>
                    <a:pt x="1790" y="2025"/>
                  </a:lnTo>
                  <a:lnTo>
                    <a:pt x="1922" y="1893"/>
                  </a:lnTo>
                  <a:lnTo>
                    <a:pt x="2084" y="1775"/>
                  </a:lnTo>
                  <a:lnTo>
                    <a:pt x="2230" y="1673"/>
                  </a:lnTo>
                  <a:lnTo>
                    <a:pt x="2407" y="1570"/>
                  </a:lnTo>
                  <a:lnTo>
                    <a:pt x="2759" y="1379"/>
                  </a:lnTo>
                  <a:lnTo>
                    <a:pt x="3125" y="1218"/>
                  </a:lnTo>
                  <a:lnTo>
                    <a:pt x="3536" y="1071"/>
                  </a:lnTo>
                  <a:lnTo>
                    <a:pt x="3976" y="954"/>
                  </a:lnTo>
                  <a:lnTo>
                    <a:pt x="4446" y="851"/>
                  </a:lnTo>
                  <a:lnTo>
                    <a:pt x="4930" y="778"/>
                  </a:lnTo>
                  <a:lnTo>
                    <a:pt x="5443" y="719"/>
                  </a:lnTo>
                  <a:lnTo>
                    <a:pt x="5986" y="690"/>
                  </a:lnTo>
                  <a:close/>
                  <a:moveTo>
                    <a:pt x="6558" y="0"/>
                  </a:moveTo>
                  <a:lnTo>
                    <a:pt x="5942" y="15"/>
                  </a:lnTo>
                  <a:lnTo>
                    <a:pt x="5355" y="44"/>
                  </a:lnTo>
                  <a:lnTo>
                    <a:pt x="4798" y="103"/>
                  </a:lnTo>
                  <a:lnTo>
                    <a:pt x="4270" y="191"/>
                  </a:lnTo>
                  <a:lnTo>
                    <a:pt x="3771" y="294"/>
                  </a:lnTo>
                  <a:lnTo>
                    <a:pt x="3301" y="426"/>
                  </a:lnTo>
                  <a:lnTo>
                    <a:pt x="2861" y="587"/>
                  </a:lnTo>
                  <a:lnTo>
                    <a:pt x="2451" y="763"/>
                  </a:lnTo>
                  <a:lnTo>
                    <a:pt x="2230" y="880"/>
                  </a:lnTo>
                  <a:lnTo>
                    <a:pt x="2025" y="998"/>
                  </a:lnTo>
                  <a:lnTo>
                    <a:pt x="1834" y="1115"/>
                  </a:lnTo>
                  <a:lnTo>
                    <a:pt x="1644" y="1247"/>
                  </a:lnTo>
                  <a:lnTo>
                    <a:pt x="1468" y="1394"/>
                  </a:lnTo>
                  <a:lnTo>
                    <a:pt x="1306" y="1541"/>
                  </a:lnTo>
                  <a:lnTo>
                    <a:pt x="1145" y="1702"/>
                  </a:lnTo>
                  <a:lnTo>
                    <a:pt x="998" y="1863"/>
                  </a:lnTo>
                  <a:lnTo>
                    <a:pt x="851" y="2025"/>
                  </a:lnTo>
                  <a:lnTo>
                    <a:pt x="719" y="2201"/>
                  </a:lnTo>
                  <a:lnTo>
                    <a:pt x="602" y="2377"/>
                  </a:lnTo>
                  <a:lnTo>
                    <a:pt x="499" y="2568"/>
                  </a:lnTo>
                  <a:lnTo>
                    <a:pt x="397" y="2773"/>
                  </a:lnTo>
                  <a:lnTo>
                    <a:pt x="309" y="2978"/>
                  </a:lnTo>
                  <a:lnTo>
                    <a:pt x="235" y="3184"/>
                  </a:lnTo>
                  <a:lnTo>
                    <a:pt x="162" y="3404"/>
                  </a:lnTo>
                  <a:lnTo>
                    <a:pt x="0" y="3976"/>
                  </a:lnTo>
                  <a:lnTo>
                    <a:pt x="543" y="4211"/>
                  </a:lnTo>
                  <a:lnTo>
                    <a:pt x="2539" y="5091"/>
                  </a:lnTo>
                  <a:lnTo>
                    <a:pt x="4666" y="6059"/>
                  </a:lnTo>
                  <a:lnTo>
                    <a:pt x="7307" y="7277"/>
                  </a:lnTo>
                  <a:lnTo>
                    <a:pt x="10256" y="8656"/>
                  </a:lnTo>
                  <a:lnTo>
                    <a:pt x="11796" y="9390"/>
                  </a:lnTo>
                  <a:lnTo>
                    <a:pt x="13351" y="10138"/>
                  </a:lnTo>
                  <a:lnTo>
                    <a:pt x="14877" y="10901"/>
                  </a:lnTo>
                  <a:lnTo>
                    <a:pt x="16374" y="11649"/>
                  </a:lnTo>
                  <a:lnTo>
                    <a:pt x="17797" y="12397"/>
                  </a:lnTo>
                  <a:lnTo>
                    <a:pt x="19146" y="13116"/>
                  </a:lnTo>
                  <a:lnTo>
                    <a:pt x="20980" y="14099"/>
                  </a:lnTo>
                  <a:lnTo>
                    <a:pt x="22932" y="15141"/>
                  </a:lnTo>
                  <a:lnTo>
                    <a:pt x="25220" y="16373"/>
                  </a:lnTo>
                  <a:lnTo>
                    <a:pt x="26482" y="17078"/>
                  </a:lnTo>
                  <a:lnTo>
                    <a:pt x="27817" y="17840"/>
                  </a:lnTo>
                  <a:lnTo>
                    <a:pt x="29226" y="18647"/>
                  </a:lnTo>
                  <a:lnTo>
                    <a:pt x="30707" y="19528"/>
                  </a:lnTo>
                  <a:lnTo>
                    <a:pt x="32248" y="20452"/>
                  </a:lnTo>
                  <a:lnTo>
                    <a:pt x="33847" y="21435"/>
                  </a:lnTo>
                  <a:lnTo>
                    <a:pt x="35490" y="22491"/>
                  </a:lnTo>
                  <a:lnTo>
                    <a:pt x="37192" y="23592"/>
                  </a:lnTo>
                  <a:lnTo>
                    <a:pt x="38938" y="24765"/>
                  </a:lnTo>
                  <a:lnTo>
                    <a:pt x="40728" y="25998"/>
                  </a:lnTo>
                  <a:lnTo>
                    <a:pt x="42562" y="27303"/>
                  </a:lnTo>
                  <a:lnTo>
                    <a:pt x="44425" y="28653"/>
                  </a:lnTo>
                  <a:lnTo>
                    <a:pt x="45569" y="29519"/>
                  </a:lnTo>
                  <a:lnTo>
                    <a:pt x="46699" y="30384"/>
                  </a:lnTo>
                  <a:lnTo>
                    <a:pt x="47829" y="31265"/>
                  </a:lnTo>
                  <a:lnTo>
                    <a:pt x="48929" y="32145"/>
                  </a:lnTo>
                  <a:lnTo>
                    <a:pt x="50029" y="33040"/>
                  </a:lnTo>
                  <a:lnTo>
                    <a:pt x="51115" y="33935"/>
                  </a:lnTo>
                  <a:lnTo>
                    <a:pt x="52201" y="34830"/>
                  </a:lnTo>
                  <a:lnTo>
                    <a:pt x="53257" y="35754"/>
                  </a:lnTo>
                  <a:lnTo>
                    <a:pt x="54313" y="36664"/>
                  </a:lnTo>
                  <a:lnTo>
                    <a:pt x="55355" y="37603"/>
                  </a:lnTo>
                  <a:lnTo>
                    <a:pt x="56382" y="38527"/>
                  </a:lnTo>
                  <a:lnTo>
                    <a:pt x="57394" y="39481"/>
                  </a:lnTo>
                  <a:lnTo>
                    <a:pt x="58392" y="40420"/>
                  </a:lnTo>
                  <a:lnTo>
                    <a:pt x="59390" y="41388"/>
                  </a:lnTo>
                  <a:lnTo>
                    <a:pt x="60358" y="42341"/>
                  </a:lnTo>
                  <a:lnTo>
                    <a:pt x="61326" y="43324"/>
                  </a:lnTo>
                  <a:lnTo>
                    <a:pt x="62280" y="44293"/>
                  </a:lnTo>
                  <a:lnTo>
                    <a:pt x="63219" y="45290"/>
                  </a:lnTo>
                  <a:lnTo>
                    <a:pt x="64158" y="46273"/>
                  </a:lnTo>
                  <a:lnTo>
                    <a:pt x="65067" y="47271"/>
                  </a:lnTo>
                  <a:lnTo>
                    <a:pt x="65977" y="48283"/>
                  </a:lnTo>
                  <a:lnTo>
                    <a:pt x="66857" y="49296"/>
                  </a:lnTo>
                  <a:lnTo>
                    <a:pt x="67738" y="50323"/>
                  </a:lnTo>
                  <a:lnTo>
                    <a:pt x="68603" y="51335"/>
                  </a:lnTo>
                  <a:lnTo>
                    <a:pt x="69454" y="52377"/>
                  </a:lnTo>
                  <a:lnTo>
                    <a:pt x="70290" y="53418"/>
                  </a:lnTo>
                  <a:lnTo>
                    <a:pt x="71127" y="54460"/>
                  </a:lnTo>
                  <a:lnTo>
                    <a:pt x="71934" y="55516"/>
                  </a:lnTo>
                  <a:lnTo>
                    <a:pt x="72741" y="56573"/>
                  </a:lnTo>
                  <a:lnTo>
                    <a:pt x="73533" y="57644"/>
                  </a:lnTo>
                  <a:lnTo>
                    <a:pt x="74296" y="58715"/>
                  </a:lnTo>
                  <a:lnTo>
                    <a:pt x="75059" y="59786"/>
                  </a:lnTo>
                  <a:lnTo>
                    <a:pt x="75543" y="60490"/>
                  </a:lnTo>
                  <a:lnTo>
                    <a:pt x="76115" y="59859"/>
                  </a:lnTo>
                  <a:lnTo>
                    <a:pt x="76320" y="59654"/>
                  </a:lnTo>
                  <a:lnTo>
                    <a:pt x="76878" y="59081"/>
                  </a:lnTo>
                  <a:lnTo>
                    <a:pt x="77817" y="58157"/>
                  </a:lnTo>
                  <a:lnTo>
                    <a:pt x="79152" y="56866"/>
                  </a:lnTo>
                  <a:lnTo>
                    <a:pt x="79988" y="56088"/>
                  </a:lnTo>
                  <a:lnTo>
                    <a:pt x="80912" y="55223"/>
                  </a:lnTo>
                  <a:lnTo>
                    <a:pt x="81954" y="54269"/>
                  </a:lnTo>
                  <a:lnTo>
                    <a:pt x="83098" y="53242"/>
                  </a:lnTo>
                  <a:lnTo>
                    <a:pt x="84360" y="52127"/>
                  </a:lnTo>
                  <a:lnTo>
                    <a:pt x="85725" y="50939"/>
                  </a:lnTo>
                  <a:lnTo>
                    <a:pt x="87221" y="49662"/>
                  </a:lnTo>
                  <a:lnTo>
                    <a:pt x="88820" y="48298"/>
                  </a:lnTo>
                  <a:lnTo>
                    <a:pt x="89363" y="47843"/>
                  </a:lnTo>
                  <a:lnTo>
                    <a:pt x="88894" y="47330"/>
                  </a:lnTo>
                  <a:lnTo>
                    <a:pt x="87456" y="45745"/>
                  </a:lnTo>
                  <a:lnTo>
                    <a:pt x="85901" y="44073"/>
                  </a:lnTo>
                  <a:lnTo>
                    <a:pt x="84287" y="42371"/>
                  </a:lnTo>
                  <a:lnTo>
                    <a:pt x="82688" y="40698"/>
                  </a:lnTo>
                  <a:lnTo>
                    <a:pt x="79856" y="37779"/>
                  </a:lnTo>
                  <a:lnTo>
                    <a:pt x="77993" y="35871"/>
                  </a:lnTo>
                  <a:lnTo>
                    <a:pt x="78169" y="35563"/>
                  </a:lnTo>
                  <a:lnTo>
                    <a:pt x="78345" y="35241"/>
                  </a:lnTo>
                  <a:lnTo>
                    <a:pt x="78506" y="34903"/>
                  </a:lnTo>
                  <a:lnTo>
                    <a:pt x="78668" y="34536"/>
                  </a:lnTo>
                  <a:lnTo>
                    <a:pt x="78800" y="34140"/>
                  </a:lnTo>
                  <a:lnTo>
                    <a:pt x="78917" y="33744"/>
                  </a:lnTo>
                  <a:lnTo>
                    <a:pt x="79035" y="33319"/>
                  </a:lnTo>
                  <a:lnTo>
                    <a:pt x="79123" y="32878"/>
                  </a:lnTo>
                  <a:lnTo>
                    <a:pt x="79211" y="32336"/>
                  </a:lnTo>
                  <a:lnTo>
                    <a:pt x="79284" y="31793"/>
                  </a:lnTo>
                  <a:lnTo>
                    <a:pt x="79328" y="31221"/>
                  </a:lnTo>
                  <a:lnTo>
                    <a:pt x="79357" y="30634"/>
                  </a:lnTo>
                  <a:lnTo>
                    <a:pt x="79372" y="30032"/>
                  </a:lnTo>
                  <a:lnTo>
                    <a:pt x="79357" y="29431"/>
                  </a:lnTo>
                  <a:lnTo>
                    <a:pt x="79328" y="28815"/>
                  </a:lnTo>
                  <a:lnTo>
                    <a:pt x="79269" y="28184"/>
                  </a:lnTo>
                  <a:lnTo>
                    <a:pt x="79196" y="27538"/>
                  </a:lnTo>
                  <a:lnTo>
                    <a:pt x="79093" y="26893"/>
                  </a:lnTo>
                  <a:lnTo>
                    <a:pt x="78961" y="26247"/>
                  </a:lnTo>
                  <a:lnTo>
                    <a:pt x="78829" y="25602"/>
                  </a:lnTo>
                  <a:lnTo>
                    <a:pt x="78653" y="24971"/>
                  </a:lnTo>
                  <a:lnTo>
                    <a:pt x="78477" y="24340"/>
                  </a:lnTo>
                  <a:lnTo>
                    <a:pt x="78272" y="23738"/>
                  </a:lnTo>
                  <a:lnTo>
                    <a:pt x="78052" y="23137"/>
                  </a:lnTo>
                  <a:lnTo>
                    <a:pt x="77787" y="22491"/>
                  </a:lnTo>
                  <a:lnTo>
                    <a:pt x="77494" y="21860"/>
                  </a:lnTo>
                  <a:lnTo>
                    <a:pt x="77186" y="21259"/>
                  </a:lnTo>
                  <a:lnTo>
                    <a:pt x="76863" y="20687"/>
                  </a:lnTo>
                  <a:lnTo>
                    <a:pt x="76511" y="20129"/>
                  </a:lnTo>
                  <a:lnTo>
                    <a:pt x="76144" y="19586"/>
                  </a:lnTo>
                  <a:lnTo>
                    <a:pt x="75763" y="19087"/>
                  </a:lnTo>
                  <a:lnTo>
                    <a:pt x="75352" y="18603"/>
                  </a:lnTo>
                  <a:lnTo>
                    <a:pt x="75132" y="18325"/>
                  </a:lnTo>
                  <a:lnTo>
                    <a:pt x="74927" y="18016"/>
                  </a:lnTo>
                  <a:lnTo>
                    <a:pt x="74736" y="17694"/>
                  </a:lnTo>
                  <a:lnTo>
                    <a:pt x="74574" y="17342"/>
                  </a:lnTo>
                  <a:lnTo>
                    <a:pt x="74442" y="16975"/>
                  </a:lnTo>
                  <a:lnTo>
                    <a:pt x="74325" y="16579"/>
                  </a:lnTo>
                  <a:lnTo>
                    <a:pt x="74237" y="16183"/>
                  </a:lnTo>
                  <a:lnTo>
                    <a:pt x="74178" y="15757"/>
                  </a:lnTo>
                  <a:lnTo>
                    <a:pt x="74134" y="15332"/>
                  </a:lnTo>
                  <a:lnTo>
                    <a:pt x="74120" y="14891"/>
                  </a:lnTo>
                  <a:lnTo>
                    <a:pt x="74120" y="14451"/>
                  </a:lnTo>
                  <a:lnTo>
                    <a:pt x="74134" y="13982"/>
                  </a:lnTo>
                  <a:lnTo>
                    <a:pt x="74178" y="13512"/>
                  </a:lnTo>
                  <a:lnTo>
                    <a:pt x="74237" y="13028"/>
                  </a:lnTo>
                  <a:lnTo>
                    <a:pt x="74325" y="12515"/>
                  </a:lnTo>
                  <a:lnTo>
                    <a:pt x="74428" y="12001"/>
                  </a:lnTo>
                  <a:lnTo>
                    <a:pt x="74545" y="11532"/>
                  </a:lnTo>
                  <a:lnTo>
                    <a:pt x="74677" y="11048"/>
                  </a:lnTo>
                  <a:lnTo>
                    <a:pt x="74824" y="10578"/>
                  </a:lnTo>
                  <a:lnTo>
                    <a:pt x="74985" y="10079"/>
                  </a:lnTo>
                  <a:lnTo>
                    <a:pt x="75161" y="9595"/>
                  </a:lnTo>
                  <a:lnTo>
                    <a:pt x="75352" y="9111"/>
                  </a:lnTo>
                  <a:lnTo>
                    <a:pt x="75557" y="8627"/>
                  </a:lnTo>
                  <a:lnTo>
                    <a:pt x="75763" y="8157"/>
                  </a:lnTo>
                  <a:lnTo>
                    <a:pt x="75998" y="7673"/>
                  </a:lnTo>
                  <a:lnTo>
                    <a:pt x="76232" y="7204"/>
                  </a:lnTo>
                  <a:lnTo>
                    <a:pt x="76482" y="6749"/>
                  </a:lnTo>
                  <a:lnTo>
                    <a:pt x="76746" y="6294"/>
                  </a:lnTo>
                  <a:lnTo>
                    <a:pt x="77010" y="5839"/>
                  </a:lnTo>
                  <a:lnTo>
                    <a:pt x="77289" y="5414"/>
                  </a:lnTo>
                  <a:lnTo>
                    <a:pt x="77582" y="4988"/>
                  </a:lnTo>
                  <a:lnTo>
                    <a:pt x="77875" y="4578"/>
                  </a:lnTo>
                  <a:lnTo>
                    <a:pt x="78037" y="4372"/>
                  </a:lnTo>
                  <a:lnTo>
                    <a:pt x="78169" y="4152"/>
                  </a:lnTo>
                  <a:lnTo>
                    <a:pt x="78301" y="3947"/>
                  </a:lnTo>
                  <a:lnTo>
                    <a:pt x="78404" y="3741"/>
                  </a:lnTo>
                  <a:lnTo>
                    <a:pt x="78506" y="3551"/>
                  </a:lnTo>
                  <a:lnTo>
                    <a:pt x="78580" y="3345"/>
                  </a:lnTo>
                  <a:lnTo>
                    <a:pt x="78638" y="3154"/>
                  </a:lnTo>
                  <a:lnTo>
                    <a:pt x="78697" y="2978"/>
                  </a:lnTo>
                  <a:lnTo>
                    <a:pt x="78726" y="2788"/>
                  </a:lnTo>
                  <a:lnTo>
                    <a:pt x="78756" y="2612"/>
                  </a:lnTo>
                  <a:lnTo>
                    <a:pt x="78756" y="2436"/>
                  </a:lnTo>
                  <a:lnTo>
                    <a:pt x="78756" y="2260"/>
                  </a:lnTo>
                  <a:lnTo>
                    <a:pt x="78726" y="2098"/>
                  </a:lnTo>
                  <a:lnTo>
                    <a:pt x="78682" y="1937"/>
                  </a:lnTo>
                  <a:lnTo>
                    <a:pt x="78638" y="1775"/>
                  </a:lnTo>
                  <a:lnTo>
                    <a:pt x="78565" y="1629"/>
                  </a:lnTo>
                  <a:lnTo>
                    <a:pt x="78462" y="1438"/>
                  </a:lnTo>
                  <a:lnTo>
                    <a:pt x="78330" y="1277"/>
                  </a:lnTo>
                  <a:lnTo>
                    <a:pt x="78184" y="1115"/>
                  </a:lnTo>
                  <a:lnTo>
                    <a:pt x="78022" y="968"/>
                  </a:lnTo>
                  <a:lnTo>
                    <a:pt x="77831" y="822"/>
                  </a:lnTo>
                  <a:lnTo>
                    <a:pt x="77611" y="704"/>
                  </a:lnTo>
                  <a:lnTo>
                    <a:pt x="77377" y="587"/>
                  </a:lnTo>
                  <a:lnTo>
                    <a:pt x="77127" y="484"/>
                  </a:lnTo>
                  <a:lnTo>
                    <a:pt x="76848" y="396"/>
                  </a:lnTo>
                  <a:lnTo>
                    <a:pt x="76555" y="323"/>
                  </a:lnTo>
                  <a:lnTo>
                    <a:pt x="76232" y="264"/>
                  </a:lnTo>
                  <a:lnTo>
                    <a:pt x="75895" y="206"/>
                  </a:lnTo>
                  <a:lnTo>
                    <a:pt x="75543" y="162"/>
                  </a:lnTo>
                  <a:lnTo>
                    <a:pt x="75161" y="132"/>
                  </a:lnTo>
                  <a:lnTo>
                    <a:pt x="74750" y="118"/>
                  </a:lnTo>
                  <a:lnTo>
                    <a:pt x="73738" y="118"/>
                  </a:lnTo>
                  <a:lnTo>
                    <a:pt x="73254" y="147"/>
                  </a:lnTo>
                  <a:lnTo>
                    <a:pt x="72785" y="191"/>
                  </a:lnTo>
                  <a:lnTo>
                    <a:pt x="72653" y="206"/>
                  </a:lnTo>
                  <a:lnTo>
                    <a:pt x="72535" y="264"/>
                  </a:lnTo>
                  <a:lnTo>
                    <a:pt x="72418" y="338"/>
                  </a:lnTo>
                  <a:lnTo>
                    <a:pt x="72139" y="514"/>
                  </a:lnTo>
                  <a:lnTo>
                    <a:pt x="71714" y="778"/>
                  </a:lnTo>
                  <a:lnTo>
                    <a:pt x="71171" y="1159"/>
                  </a:lnTo>
                  <a:lnTo>
                    <a:pt x="70540" y="1643"/>
                  </a:lnTo>
                  <a:lnTo>
                    <a:pt x="70188" y="1922"/>
                  </a:lnTo>
                  <a:lnTo>
                    <a:pt x="69821" y="2230"/>
                  </a:lnTo>
                  <a:lnTo>
                    <a:pt x="69454" y="2568"/>
                  </a:lnTo>
                  <a:lnTo>
                    <a:pt x="69058" y="2920"/>
                  </a:lnTo>
                  <a:lnTo>
                    <a:pt x="68662" y="3316"/>
                  </a:lnTo>
                  <a:lnTo>
                    <a:pt x="68266" y="3727"/>
                  </a:lnTo>
                  <a:lnTo>
                    <a:pt x="67796" y="4240"/>
                  </a:lnTo>
                  <a:lnTo>
                    <a:pt x="67356" y="4754"/>
                  </a:lnTo>
                  <a:lnTo>
                    <a:pt x="66945" y="5282"/>
                  </a:lnTo>
                  <a:lnTo>
                    <a:pt x="66535" y="5825"/>
                  </a:lnTo>
                  <a:lnTo>
                    <a:pt x="66168" y="6367"/>
                  </a:lnTo>
                  <a:lnTo>
                    <a:pt x="65816" y="6925"/>
                  </a:lnTo>
                  <a:lnTo>
                    <a:pt x="65478" y="7497"/>
                  </a:lnTo>
                  <a:lnTo>
                    <a:pt x="65170" y="8069"/>
                  </a:lnTo>
                  <a:lnTo>
                    <a:pt x="64994" y="8436"/>
                  </a:lnTo>
                  <a:lnTo>
                    <a:pt x="64818" y="8803"/>
                  </a:lnTo>
                  <a:lnTo>
                    <a:pt x="64657" y="9170"/>
                  </a:lnTo>
                  <a:lnTo>
                    <a:pt x="64510" y="9536"/>
                  </a:lnTo>
                  <a:lnTo>
                    <a:pt x="64363" y="9918"/>
                  </a:lnTo>
                  <a:lnTo>
                    <a:pt x="64231" y="10299"/>
                  </a:lnTo>
                  <a:lnTo>
                    <a:pt x="64099" y="10681"/>
                  </a:lnTo>
                  <a:lnTo>
                    <a:pt x="63982" y="11062"/>
                  </a:lnTo>
                  <a:lnTo>
                    <a:pt x="63879" y="11444"/>
                  </a:lnTo>
                  <a:lnTo>
                    <a:pt x="63791" y="11840"/>
                  </a:lnTo>
                  <a:lnTo>
                    <a:pt x="63703" y="12221"/>
                  </a:lnTo>
                  <a:lnTo>
                    <a:pt x="63615" y="12617"/>
                  </a:lnTo>
                  <a:lnTo>
                    <a:pt x="63556" y="13014"/>
                  </a:lnTo>
                  <a:lnTo>
                    <a:pt x="63498" y="13410"/>
                  </a:lnTo>
                  <a:lnTo>
                    <a:pt x="63439" y="13806"/>
                  </a:lnTo>
                  <a:lnTo>
                    <a:pt x="63410" y="14202"/>
                  </a:lnTo>
                  <a:lnTo>
                    <a:pt x="63380" y="14495"/>
                  </a:lnTo>
                  <a:lnTo>
                    <a:pt x="63322" y="14789"/>
                  </a:lnTo>
                  <a:lnTo>
                    <a:pt x="63263" y="15082"/>
                  </a:lnTo>
                  <a:lnTo>
                    <a:pt x="63190" y="15376"/>
                  </a:lnTo>
                  <a:lnTo>
                    <a:pt x="63087" y="15654"/>
                  </a:lnTo>
                  <a:lnTo>
                    <a:pt x="62984" y="15933"/>
                  </a:lnTo>
                  <a:lnTo>
                    <a:pt x="62867" y="16212"/>
                  </a:lnTo>
                  <a:lnTo>
                    <a:pt x="62720" y="16476"/>
                  </a:lnTo>
                  <a:lnTo>
                    <a:pt x="62573" y="16740"/>
                  </a:lnTo>
                  <a:lnTo>
                    <a:pt x="62412" y="17004"/>
                  </a:lnTo>
                  <a:lnTo>
                    <a:pt x="62236" y="17254"/>
                  </a:lnTo>
                  <a:lnTo>
                    <a:pt x="62045" y="17488"/>
                  </a:lnTo>
                  <a:lnTo>
                    <a:pt x="61840" y="17738"/>
                  </a:lnTo>
                  <a:lnTo>
                    <a:pt x="61634" y="17958"/>
                  </a:lnTo>
                  <a:lnTo>
                    <a:pt x="61400" y="18178"/>
                  </a:lnTo>
                  <a:lnTo>
                    <a:pt x="61165" y="18398"/>
                  </a:lnTo>
                  <a:lnTo>
                    <a:pt x="60886" y="18618"/>
                  </a:lnTo>
                  <a:lnTo>
                    <a:pt x="60593" y="18838"/>
                  </a:lnTo>
                  <a:lnTo>
                    <a:pt x="60299" y="19029"/>
                  </a:lnTo>
                  <a:lnTo>
                    <a:pt x="59991" y="19220"/>
                  </a:lnTo>
                  <a:lnTo>
                    <a:pt x="59683" y="19381"/>
                  </a:lnTo>
                  <a:lnTo>
                    <a:pt x="59346" y="19542"/>
                  </a:lnTo>
                  <a:lnTo>
                    <a:pt x="59008" y="19674"/>
                  </a:lnTo>
                  <a:lnTo>
                    <a:pt x="58671" y="19806"/>
                  </a:lnTo>
                  <a:lnTo>
                    <a:pt x="58319" y="19924"/>
                  </a:lnTo>
                  <a:lnTo>
                    <a:pt x="57952" y="20012"/>
                  </a:lnTo>
                  <a:lnTo>
                    <a:pt x="57585" y="20100"/>
                  </a:lnTo>
                  <a:lnTo>
                    <a:pt x="57204" y="20173"/>
                  </a:lnTo>
                  <a:lnTo>
                    <a:pt x="56822" y="20217"/>
                  </a:lnTo>
                  <a:lnTo>
                    <a:pt x="56426" y="20261"/>
                  </a:lnTo>
                  <a:lnTo>
                    <a:pt x="56030" y="20276"/>
                  </a:lnTo>
                  <a:lnTo>
                    <a:pt x="55634" y="20291"/>
                  </a:lnTo>
                  <a:lnTo>
                    <a:pt x="55106" y="20276"/>
                  </a:lnTo>
                  <a:lnTo>
                    <a:pt x="54578" y="20247"/>
                  </a:lnTo>
                  <a:lnTo>
                    <a:pt x="54035" y="20173"/>
                  </a:lnTo>
                  <a:lnTo>
                    <a:pt x="53492" y="20085"/>
                  </a:lnTo>
                  <a:lnTo>
                    <a:pt x="52949" y="19968"/>
                  </a:lnTo>
                  <a:lnTo>
                    <a:pt x="52391" y="19836"/>
                  </a:lnTo>
                  <a:lnTo>
                    <a:pt x="51834" y="19674"/>
                  </a:lnTo>
                  <a:lnTo>
                    <a:pt x="51262" y="19484"/>
                  </a:lnTo>
                  <a:lnTo>
                    <a:pt x="50631" y="19249"/>
                  </a:lnTo>
                  <a:lnTo>
                    <a:pt x="50000" y="18985"/>
                  </a:lnTo>
                  <a:lnTo>
                    <a:pt x="49369" y="18691"/>
                  </a:lnTo>
                  <a:lnTo>
                    <a:pt x="48724" y="18354"/>
                  </a:lnTo>
                  <a:lnTo>
                    <a:pt x="48078" y="18002"/>
                  </a:lnTo>
                  <a:lnTo>
                    <a:pt x="47447" y="17620"/>
                  </a:lnTo>
                  <a:lnTo>
                    <a:pt x="46802" y="17210"/>
                  </a:lnTo>
                  <a:lnTo>
                    <a:pt x="46156" y="16769"/>
                  </a:lnTo>
                  <a:lnTo>
                    <a:pt x="44938" y="15933"/>
                  </a:lnTo>
                  <a:lnTo>
                    <a:pt x="43706" y="15097"/>
                  </a:lnTo>
                  <a:lnTo>
                    <a:pt x="42444" y="14275"/>
                  </a:lnTo>
                  <a:lnTo>
                    <a:pt x="41168" y="13468"/>
                  </a:lnTo>
                  <a:lnTo>
                    <a:pt x="39877" y="12661"/>
                  </a:lnTo>
                  <a:lnTo>
                    <a:pt x="38556" y="11884"/>
                  </a:lnTo>
                  <a:lnTo>
                    <a:pt x="37221" y="11106"/>
                  </a:lnTo>
                  <a:lnTo>
                    <a:pt x="35886" y="10343"/>
                  </a:lnTo>
                  <a:lnTo>
                    <a:pt x="34537" y="9610"/>
                  </a:lnTo>
                  <a:lnTo>
                    <a:pt x="33172" y="8876"/>
                  </a:lnTo>
                  <a:lnTo>
                    <a:pt x="31793" y="8172"/>
                  </a:lnTo>
                  <a:lnTo>
                    <a:pt x="30429" y="7482"/>
                  </a:lnTo>
                  <a:lnTo>
                    <a:pt x="29050" y="6822"/>
                  </a:lnTo>
                  <a:lnTo>
                    <a:pt x="27670" y="6177"/>
                  </a:lnTo>
                  <a:lnTo>
                    <a:pt x="26291" y="5546"/>
                  </a:lnTo>
                  <a:lnTo>
                    <a:pt x="24912" y="4959"/>
                  </a:lnTo>
                  <a:lnTo>
                    <a:pt x="23518" y="4372"/>
                  </a:lnTo>
                  <a:lnTo>
                    <a:pt x="22154" y="3829"/>
                  </a:lnTo>
                  <a:lnTo>
                    <a:pt x="20819" y="3316"/>
                  </a:lnTo>
                  <a:lnTo>
                    <a:pt x="19499" y="2832"/>
                  </a:lnTo>
                  <a:lnTo>
                    <a:pt x="18222" y="2392"/>
                  </a:lnTo>
                  <a:lnTo>
                    <a:pt x="16975" y="1981"/>
                  </a:lnTo>
                  <a:lnTo>
                    <a:pt x="15757" y="1614"/>
                  </a:lnTo>
                  <a:lnTo>
                    <a:pt x="14569" y="1277"/>
                  </a:lnTo>
                  <a:lnTo>
                    <a:pt x="13425" y="983"/>
                  </a:lnTo>
                  <a:lnTo>
                    <a:pt x="12310" y="719"/>
                  </a:lnTo>
                  <a:lnTo>
                    <a:pt x="11239" y="514"/>
                  </a:lnTo>
                  <a:lnTo>
                    <a:pt x="10212" y="323"/>
                  </a:lnTo>
                  <a:lnTo>
                    <a:pt x="9229" y="191"/>
                  </a:lnTo>
                  <a:lnTo>
                    <a:pt x="8290" y="88"/>
                  </a:lnTo>
                  <a:lnTo>
                    <a:pt x="7835" y="44"/>
                  </a:lnTo>
                  <a:lnTo>
                    <a:pt x="7395" y="15"/>
                  </a:lnTo>
                  <a:lnTo>
                    <a:pt x="69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32;p26">
              <a:extLst>
                <a:ext uri="{FF2B5EF4-FFF2-40B4-BE49-F238E27FC236}">
                  <a16:creationId xmlns:a16="http://schemas.microsoft.com/office/drawing/2014/main" id="{C0806102-72EB-49DF-B820-0A8C9A47F92B}"/>
                </a:ext>
              </a:extLst>
            </p:cNvPr>
            <p:cNvSpPr/>
            <p:nvPr/>
          </p:nvSpPr>
          <p:spPr>
            <a:xfrm>
              <a:off x="1401700" y="2012600"/>
              <a:ext cx="2188975" cy="1467900"/>
            </a:xfrm>
            <a:custGeom>
              <a:avLst/>
              <a:gdLst/>
              <a:ahLst/>
              <a:cxnLst/>
              <a:rect l="l" t="t" r="r" b="b"/>
              <a:pathLst>
                <a:path w="87559" h="58716" fill="none" extrusionOk="0">
                  <a:moveTo>
                    <a:pt x="5736" y="1"/>
                  </a:moveTo>
                  <a:lnTo>
                    <a:pt x="5736" y="1"/>
                  </a:lnTo>
                  <a:lnTo>
                    <a:pt x="6162" y="1"/>
                  </a:lnTo>
                  <a:lnTo>
                    <a:pt x="6587" y="15"/>
                  </a:lnTo>
                  <a:lnTo>
                    <a:pt x="7042" y="45"/>
                  </a:lnTo>
                  <a:lnTo>
                    <a:pt x="7497" y="74"/>
                  </a:lnTo>
                  <a:lnTo>
                    <a:pt x="7967" y="133"/>
                  </a:lnTo>
                  <a:lnTo>
                    <a:pt x="8451" y="191"/>
                  </a:lnTo>
                  <a:lnTo>
                    <a:pt x="9448" y="338"/>
                  </a:lnTo>
                  <a:lnTo>
                    <a:pt x="10490" y="529"/>
                  </a:lnTo>
                  <a:lnTo>
                    <a:pt x="11561" y="749"/>
                  </a:lnTo>
                  <a:lnTo>
                    <a:pt x="12661" y="1013"/>
                  </a:lnTo>
                  <a:lnTo>
                    <a:pt x="13806" y="1306"/>
                  </a:lnTo>
                  <a:lnTo>
                    <a:pt x="14979" y="1644"/>
                  </a:lnTo>
                  <a:lnTo>
                    <a:pt x="16168" y="2011"/>
                  </a:lnTo>
                  <a:lnTo>
                    <a:pt x="17400" y="2421"/>
                  </a:lnTo>
                  <a:lnTo>
                    <a:pt x="18647" y="2847"/>
                  </a:lnTo>
                  <a:lnTo>
                    <a:pt x="19909" y="3316"/>
                  </a:lnTo>
                  <a:lnTo>
                    <a:pt x="21200" y="3815"/>
                  </a:lnTo>
                  <a:lnTo>
                    <a:pt x="22506" y="4343"/>
                  </a:lnTo>
                  <a:lnTo>
                    <a:pt x="23826" y="4886"/>
                  </a:lnTo>
                  <a:lnTo>
                    <a:pt x="25147" y="5473"/>
                  </a:lnTo>
                  <a:lnTo>
                    <a:pt x="26496" y="6075"/>
                  </a:lnTo>
                  <a:lnTo>
                    <a:pt x="27831" y="6705"/>
                  </a:lnTo>
                  <a:lnTo>
                    <a:pt x="29181" y="7351"/>
                  </a:lnTo>
                  <a:lnTo>
                    <a:pt x="30546" y="8026"/>
                  </a:lnTo>
                  <a:lnTo>
                    <a:pt x="31895" y="8730"/>
                  </a:lnTo>
                  <a:lnTo>
                    <a:pt x="33245" y="9449"/>
                  </a:lnTo>
                  <a:lnTo>
                    <a:pt x="34595" y="10183"/>
                  </a:lnTo>
                  <a:lnTo>
                    <a:pt x="35930" y="10931"/>
                  </a:lnTo>
                  <a:lnTo>
                    <a:pt x="37265" y="11708"/>
                  </a:lnTo>
                  <a:lnTo>
                    <a:pt x="38585" y="12501"/>
                  </a:lnTo>
                  <a:lnTo>
                    <a:pt x="39891" y="13293"/>
                  </a:lnTo>
                  <a:lnTo>
                    <a:pt x="41182" y="14114"/>
                  </a:lnTo>
                  <a:lnTo>
                    <a:pt x="42459" y="14936"/>
                  </a:lnTo>
                  <a:lnTo>
                    <a:pt x="43706" y="15787"/>
                  </a:lnTo>
                  <a:lnTo>
                    <a:pt x="44938" y="16638"/>
                  </a:lnTo>
                  <a:lnTo>
                    <a:pt x="44938" y="16638"/>
                  </a:lnTo>
                  <a:lnTo>
                    <a:pt x="45628" y="17107"/>
                  </a:lnTo>
                  <a:lnTo>
                    <a:pt x="46317" y="17548"/>
                  </a:lnTo>
                  <a:lnTo>
                    <a:pt x="46977" y="17944"/>
                  </a:lnTo>
                  <a:lnTo>
                    <a:pt x="47652" y="18310"/>
                  </a:lnTo>
                  <a:lnTo>
                    <a:pt x="48312" y="18633"/>
                  </a:lnTo>
                  <a:lnTo>
                    <a:pt x="48958" y="18941"/>
                  </a:lnTo>
                  <a:lnTo>
                    <a:pt x="49589" y="19205"/>
                  </a:lnTo>
                  <a:lnTo>
                    <a:pt x="50220" y="19440"/>
                  </a:lnTo>
                  <a:lnTo>
                    <a:pt x="50836" y="19646"/>
                  </a:lnTo>
                  <a:lnTo>
                    <a:pt x="51437" y="19822"/>
                  </a:lnTo>
                  <a:lnTo>
                    <a:pt x="52024" y="19968"/>
                  </a:lnTo>
                  <a:lnTo>
                    <a:pt x="52611" y="20086"/>
                  </a:lnTo>
                  <a:lnTo>
                    <a:pt x="53183" y="20174"/>
                  </a:lnTo>
                  <a:lnTo>
                    <a:pt x="53726" y="20232"/>
                  </a:lnTo>
                  <a:lnTo>
                    <a:pt x="54284" y="20276"/>
                  </a:lnTo>
                  <a:lnTo>
                    <a:pt x="54812" y="20276"/>
                  </a:lnTo>
                  <a:lnTo>
                    <a:pt x="54812" y="20276"/>
                  </a:lnTo>
                  <a:lnTo>
                    <a:pt x="55267" y="20276"/>
                  </a:lnTo>
                  <a:lnTo>
                    <a:pt x="55721" y="20247"/>
                  </a:lnTo>
                  <a:lnTo>
                    <a:pt x="56162" y="20203"/>
                  </a:lnTo>
                  <a:lnTo>
                    <a:pt x="56587" y="20130"/>
                  </a:lnTo>
                  <a:lnTo>
                    <a:pt x="56998" y="20056"/>
                  </a:lnTo>
                  <a:lnTo>
                    <a:pt x="57409" y="19954"/>
                  </a:lnTo>
                  <a:lnTo>
                    <a:pt x="57805" y="19851"/>
                  </a:lnTo>
                  <a:lnTo>
                    <a:pt x="58186" y="19719"/>
                  </a:lnTo>
                  <a:lnTo>
                    <a:pt x="58553" y="19587"/>
                  </a:lnTo>
                  <a:lnTo>
                    <a:pt x="58905" y="19425"/>
                  </a:lnTo>
                  <a:lnTo>
                    <a:pt x="59257" y="19249"/>
                  </a:lnTo>
                  <a:lnTo>
                    <a:pt x="59580" y="19073"/>
                  </a:lnTo>
                  <a:lnTo>
                    <a:pt x="59903" y="18883"/>
                  </a:lnTo>
                  <a:lnTo>
                    <a:pt x="60211" y="18677"/>
                  </a:lnTo>
                  <a:lnTo>
                    <a:pt x="60504" y="18457"/>
                  </a:lnTo>
                  <a:lnTo>
                    <a:pt x="60783" y="18222"/>
                  </a:lnTo>
                  <a:lnTo>
                    <a:pt x="61047" y="17988"/>
                  </a:lnTo>
                  <a:lnTo>
                    <a:pt x="61311" y="17738"/>
                  </a:lnTo>
                  <a:lnTo>
                    <a:pt x="61546" y="17489"/>
                  </a:lnTo>
                  <a:lnTo>
                    <a:pt x="61766" y="17225"/>
                  </a:lnTo>
                  <a:lnTo>
                    <a:pt x="61971" y="16946"/>
                  </a:lnTo>
                  <a:lnTo>
                    <a:pt x="62177" y="16667"/>
                  </a:lnTo>
                  <a:lnTo>
                    <a:pt x="62353" y="16374"/>
                  </a:lnTo>
                  <a:lnTo>
                    <a:pt x="62514" y="16080"/>
                  </a:lnTo>
                  <a:lnTo>
                    <a:pt x="62661" y="15787"/>
                  </a:lnTo>
                  <a:lnTo>
                    <a:pt x="62793" y="15479"/>
                  </a:lnTo>
                  <a:lnTo>
                    <a:pt x="62910" y="15171"/>
                  </a:lnTo>
                  <a:lnTo>
                    <a:pt x="63013" y="14863"/>
                  </a:lnTo>
                  <a:lnTo>
                    <a:pt x="63101" y="14540"/>
                  </a:lnTo>
                  <a:lnTo>
                    <a:pt x="63174" y="14217"/>
                  </a:lnTo>
                  <a:lnTo>
                    <a:pt x="63233" y="13894"/>
                  </a:lnTo>
                  <a:lnTo>
                    <a:pt x="63262" y="13572"/>
                  </a:lnTo>
                  <a:lnTo>
                    <a:pt x="63262" y="13572"/>
                  </a:lnTo>
                  <a:lnTo>
                    <a:pt x="63307" y="13161"/>
                  </a:lnTo>
                  <a:lnTo>
                    <a:pt x="63351" y="12750"/>
                  </a:lnTo>
                  <a:lnTo>
                    <a:pt x="63424" y="12339"/>
                  </a:lnTo>
                  <a:lnTo>
                    <a:pt x="63483" y="11943"/>
                  </a:lnTo>
                  <a:lnTo>
                    <a:pt x="63571" y="11547"/>
                  </a:lnTo>
                  <a:lnTo>
                    <a:pt x="63659" y="11166"/>
                  </a:lnTo>
                  <a:lnTo>
                    <a:pt x="63761" y="10784"/>
                  </a:lnTo>
                  <a:lnTo>
                    <a:pt x="63864" y="10417"/>
                  </a:lnTo>
                  <a:lnTo>
                    <a:pt x="63967" y="10051"/>
                  </a:lnTo>
                  <a:lnTo>
                    <a:pt x="64099" y="9698"/>
                  </a:lnTo>
                  <a:lnTo>
                    <a:pt x="64363" y="9009"/>
                  </a:lnTo>
                  <a:lnTo>
                    <a:pt x="64642" y="8334"/>
                  </a:lnTo>
                  <a:lnTo>
                    <a:pt x="64964" y="7688"/>
                  </a:lnTo>
                  <a:lnTo>
                    <a:pt x="65287" y="7072"/>
                  </a:lnTo>
                  <a:lnTo>
                    <a:pt x="65639" y="6485"/>
                  </a:lnTo>
                  <a:lnTo>
                    <a:pt x="66006" y="5928"/>
                  </a:lnTo>
                  <a:lnTo>
                    <a:pt x="66373" y="5385"/>
                  </a:lnTo>
                  <a:lnTo>
                    <a:pt x="66754" y="4872"/>
                  </a:lnTo>
                  <a:lnTo>
                    <a:pt x="67150" y="4387"/>
                  </a:lnTo>
                  <a:lnTo>
                    <a:pt x="67546" y="3933"/>
                  </a:lnTo>
                  <a:lnTo>
                    <a:pt x="67943" y="3507"/>
                  </a:lnTo>
                  <a:lnTo>
                    <a:pt x="68324" y="3096"/>
                  </a:lnTo>
                  <a:lnTo>
                    <a:pt x="68720" y="2730"/>
                  </a:lnTo>
                  <a:lnTo>
                    <a:pt x="69102" y="2377"/>
                  </a:lnTo>
                  <a:lnTo>
                    <a:pt x="69468" y="2040"/>
                  </a:lnTo>
                  <a:lnTo>
                    <a:pt x="69821" y="1747"/>
                  </a:lnTo>
                  <a:lnTo>
                    <a:pt x="70158" y="1468"/>
                  </a:lnTo>
                  <a:lnTo>
                    <a:pt x="70774" y="998"/>
                  </a:lnTo>
                  <a:lnTo>
                    <a:pt x="71302" y="646"/>
                  </a:lnTo>
                  <a:lnTo>
                    <a:pt x="71698" y="382"/>
                  </a:lnTo>
                  <a:lnTo>
                    <a:pt x="72036" y="177"/>
                  </a:lnTo>
                  <a:lnTo>
                    <a:pt x="72036" y="177"/>
                  </a:lnTo>
                  <a:lnTo>
                    <a:pt x="72461" y="133"/>
                  </a:lnTo>
                  <a:lnTo>
                    <a:pt x="72931" y="118"/>
                  </a:lnTo>
                  <a:lnTo>
                    <a:pt x="73518" y="103"/>
                  </a:lnTo>
                  <a:lnTo>
                    <a:pt x="73518" y="103"/>
                  </a:lnTo>
                  <a:lnTo>
                    <a:pt x="73899" y="103"/>
                  </a:lnTo>
                  <a:lnTo>
                    <a:pt x="74310" y="133"/>
                  </a:lnTo>
                  <a:lnTo>
                    <a:pt x="74735" y="162"/>
                  </a:lnTo>
                  <a:lnTo>
                    <a:pt x="75146" y="221"/>
                  </a:lnTo>
                  <a:lnTo>
                    <a:pt x="75542" y="294"/>
                  </a:lnTo>
                  <a:lnTo>
                    <a:pt x="75924" y="397"/>
                  </a:lnTo>
                  <a:lnTo>
                    <a:pt x="76115" y="456"/>
                  </a:lnTo>
                  <a:lnTo>
                    <a:pt x="76276" y="529"/>
                  </a:lnTo>
                  <a:lnTo>
                    <a:pt x="76437" y="602"/>
                  </a:lnTo>
                  <a:lnTo>
                    <a:pt x="76599" y="690"/>
                  </a:lnTo>
                  <a:lnTo>
                    <a:pt x="76731" y="778"/>
                  </a:lnTo>
                  <a:lnTo>
                    <a:pt x="76863" y="881"/>
                  </a:lnTo>
                  <a:lnTo>
                    <a:pt x="76965" y="998"/>
                  </a:lnTo>
                  <a:lnTo>
                    <a:pt x="77068" y="1116"/>
                  </a:lnTo>
                  <a:lnTo>
                    <a:pt x="77142" y="1248"/>
                  </a:lnTo>
                  <a:lnTo>
                    <a:pt x="77200" y="1394"/>
                  </a:lnTo>
                  <a:lnTo>
                    <a:pt x="77230" y="1541"/>
                  </a:lnTo>
                  <a:lnTo>
                    <a:pt x="77259" y="1717"/>
                  </a:lnTo>
                  <a:lnTo>
                    <a:pt x="77244" y="1893"/>
                  </a:lnTo>
                  <a:lnTo>
                    <a:pt x="77215" y="2069"/>
                  </a:lnTo>
                  <a:lnTo>
                    <a:pt x="77171" y="2275"/>
                  </a:lnTo>
                  <a:lnTo>
                    <a:pt x="77097" y="2495"/>
                  </a:lnTo>
                  <a:lnTo>
                    <a:pt x="76995" y="2715"/>
                  </a:lnTo>
                  <a:lnTo>
                    <a:pt x="76863" y="2964"/>
                  </a:lnTo>
                  <a:lnTo>
                    <a:pt x="76701" y="3214"/>
                  </a:lnTo>
                  <a:lnTo>
                    <a:pt x="76511" y="3478"/>
                  </a:lnTo>
                  <a:lnTo>
                    <a:pt x="76511" y="3478"/>
                  </a:lnTo>
                  <a:lnTo>
                    <a:pt x="76217" y="3889"/>
                  </a:lnTo>
                  <a:lnTo>
                    <a:pt x="75938" y="4299"/>
                  </a:lnTo>
                  <a:lnTo>
                    <a:pt x="75660" y="4725"/>
                  </a:lnTo>
                  <a:lnTo>
                    <a:pt x="75381" y="5180"/>
                  </a:lnTo>
                  <a:lnTo>
                    <a:pt x="75117" y="5634"/>
                  </a:lnTo>
                  <a:lnTo>
                    <a:pt x="74867" y="6104"/>
                  </a:lnTo>
                  <a:lnTo>
                    <a:pt x="74618" y="6588"/>
                  </a:lnTo>
                  <a:lnTo>
                    <a:pt x="74383" y="7072"/>
                  </a:lnTo>
                  <a:lnTo>
                    <a:pt x="74149" y="7571"/>
                  </a:lnTo>
                  <a:lnTo>
                    <a:pt x="73943" y="8070"/>
                  </a:lnTo>
                  <a:lnTo>
                    <a:pt x="73738" y="8583"/>
                  </a:lnTo>
                  <a:lnTo>
                    <a:pt x="73547" y="9097"/>
                  </a:lnTo>
                  <a:lnTo>
                    <a:pt x="73371" y="9610"/>
                  </a:lnTo>
                  <a:lnTo>
                    <a:pt x="73210" y="10139"/>
                  </a:lnTo>
                  <a:lnTo>
                    <a:pt x="73078" y="10652"/>
                  </a:lnTo>
                  <a:lnTo>
                    <a:pt x="72946" y="11166"/>
                  </a:lnTo>
                  <a:lnTo>
                    <a:pt x="72843" y="11694"/>
                  </a:lnTo>
                  <a:lnTo>
                    <a:pt x="72755" y="12207"/>
                  </a:lnTo>
                  <a:lnTo>
                    <a:pt x="72681" y="12706"/>
                  </a:lnTo>
                  <a:lnTo>
                    <a:pt x="72637" y="13220"/>
                  </a:lnTo>
                  <a:lnTo>
                    <a:pt x="72608" y="13704"/>
                  </a:lnTo>
                  <a:lnTo>
                    <a:pt x="72608" y="14202"/>
                  </a:lnTo>
                  <a:lnTo>
                    <a:pt x="72637" y="14672"/>
                  </a:lnTo>
                  <a:lnTo>
                    <a:pt x="72681" y="15141"/>
                  </a:lnTo>
                  <a:lnTo>
                    <a:pt x="72740" y="15596"/>
                  </a:lnTo>
                  <a:lnTo>
                    <a:pt x="72843" y="16051"/>
                  </a:lnTo>
                  <a:lnTo>
                    <a:pt x="72960" y="16477"/>
                  </a:lnTo>
                  <a:lnTo>
                    <a:pt x="73122" y="16887"/>
                  </a:lnTo>
                  <a:lnTo>
                    <a:pt x="73298" y="17283"/>
                  </a:lnTo>
                  <a:lnTo>
                    <a:pt x="73400" y="17474"/>
                  </a:lnTo>
                  <a:lnTo>
                    <a:pt x="73518" y="17665"/>
                  </a:lnTo>
                  <a:lnTo>
                    <a:pt x="73620" y="17841"/>
                  </a:lnTo>
                  <a:lnTo>
                    <a:pt x="73752" y="18017"/>
                  </a:lnTo>
                  <a:lnTo>
                    <a:pt x="73884" y="18193"/>
                  </a:lnTo>
                  <a:lnTo>
                    <a:pt x="74031" y="18369"/>
                  </a:lnTo>
                  <a:lnTo>
                    <a:pt x="74031" y="18369"/>
                  </a:lnTo>
                  <a:lnTo>
                    <a:pt x="74427" y="18839"/>
                  </a:lnTo>
                  <a:lnTo>
                    <a:pt x="74809" y="19337"/>
                  </a:lnTo>
                  <a:lnTo>
                    <a:pt x="75161" y="19866"/>
                  </a:lnTo>
                  <a:lnTo>
                    <a:pt x="75484" y="20408"/>
                  </a:lnTo>
                  <a:lnTo>
                    <a:pt x="75792" y="20951"/>
                  </a:lnTo>
                  <a:lnTo>
                    <a:pt x="76085" y="21523"/>
                  </a:lnTo>
                  <a:lnTo>
                    <a:pt x="76349" y="22096"/>
                  </a:lnTo>
                  <a:lnTo>
                    <a:pt x="76599" y="22697"/>
                  </a:lnTo>
                  <a:lnTo>
                    <a:pt x="76819" y="23284"/>
                  </a:lnTo>
                  <a:lnTo>
                    <a:pt x="77009" y="23900"/>
                  </a:lnTo>
                  <a:lnTo>
                    <a:pt x="77200" y="24502"/>
                  </a:lnTo>
                  <a:lnTo>
                    <a:pt x="77347" y="25118"/>
                  </a:lnTo>
                  <a:lnTo>
                    <a:pt x="77494" y="25734"/>
                  </a:lnTo>
                  <a:lnTo>
                    <a:pt x="77596" y="26350"/>
                  </a:lnTo>
                  <a:lnTo>
                    <a:pt x="77699" y="26967"/>
                  </a:lnTo>
                  <a:lnTo>
                    <a:pt x="77772" y="27568"/>
                  </a:lnTo>
                  <a:lnTo>
                    <a:pt x="77816" y="28170"/>
                  </a:lnTo>
                  <a:lnTo>
                    <a:pt x="77860" y="28756"/>
                  </a:lnTo>
                  <a:lnTo>
                    <a:pt x="77860" y="29343"/>
                  </a:lnTo>
                  <a:lnTo>
                    <a:pt x="77860" y="29915"/>
                  </a:lnTo>
                  <a:lnTo>
                    <a:pt x="77831" y="30473"/>
                  </a:lnTo>
                  <a:lnTo>
                    <a:pt x="77787" y="31030"/>
                  </a:lnTo>
                  <a:lnTo>
                    <a:pt x="77714" y="31544"/>
                  </a:lnTo>
                  <a:lnTo>
                    <a:pt x="77626" y="32057"/>
                  </a:lnTo>
                  <a:lnTo>
                    <a:pt x="77523" y="32542"/>
                  </a:lnTo>
                  <a:lnTo>
                    <a:pt x="77406" y="33011"/>
                  </a:lnTo>
                  <a:lnTo>
                    <a:pt x="77259" y="33451"/>
                  </a:lnTo>
                  <a:lnTo>
                    <a:pt x="77097" y="33877"/>
                  </a:lnTo>
                  <a:lnTo>
                    <a:pt x="76921" y="34258"/>
                  </a:lnTo>
                  <a:lnTo>
                    <a:pt x="76716" y="34625"/>
                  </a:lnTo>
                  <a:lnTo>
                    <a:pt x="76496" y="34948"/>
                  </a:lnTo>
                  <a:lnTo>
                    <a:pt x="76379" y="35094"/>
                  </a:lnTo>
                  <a:lnTo>
                    <a:pt x="76261" y="35241"/>
                  </a:lnTo>
                  <a:lnTo>
                    <a:pt x="76261" y="35241"/>
                  </a:lnTo>
                  <a:lnTo>
                    <a:pt x="77435" y="36430"/>
                  </a:lnTo>
                  <a:lnTo>
                    <a:pt x="78726" y="37750"/>
                  </a:lnTo>
                  <a:lnTo>
                    <a:pt x="80340" y="39408"/>
                  </a:lnTo>
                  <a:lnTo>
                    <a:pt x="82144" y="41286"/>
                  </a:lnTo>
                  <a:lnTo>
                    <a:pt x="84022" y="43266"/>
                  </a:lnTo>
                  <a:lnTo>
                    <a:pt x="85871" y="45232"/>
                  </a:lnTo>
                  <a:lnTo>
                    <a:pt x="86751" y="46186"/>
                  </a:lnTo>
                  <a:lnTo>
                    <a:pt x="87558" y="47096"/>
                  </a:lnTo>
                  <a:lnTo>
                    <a:pt x="87558" y="47096"/>
                  </a:lnTo>
                  <a:lnTo>
                    <a:pt x="85930" y="48475"/>
                  </a:lnTo>
                  <a:lnTo>
                    <a:pt x="84418" y="49766"/>
                  </a:lnTo>
                  <a:lnTo>
                    <a:pt x="83039" y="50969"/>
                  </a:lnTo>
                  <a:lnTo>
                    <a:pt x="81763" y="52098"/>
                  </a:lnTo>
                  <a:lnTo>
                    <a:pt x="80604" y="53140"/>
                  </a:lnTo>
                  <a:lnTo>
                    <a:pt x="79562" y="54094"/>
                  </a:lnTo>
                  <a:lnTo>
                    <a:pt x="78623" y="54959"/>
                  </a:lnTo>
                  <a:lnTo>
                    <a:pt x="77802" y="55737"/>
                  </a:lnTo>
                  <a:lnTo>
                    <a:pt x="76452" y="57028"/>
                  </a:lnTo>
                  <a:lnTo>
                    <a:pt x="75528" y="57952"/>
                  </a:lnTo>
                  <a:lnTo>
                    <a:pt x="74970" y="58524"/>
                  </a:lnTo>
                  <a:lnTo>
                    <a:pt x="74794" y="58715"/>
                  </a:lnTo>
                  <a:lnTo>
                    <a:pt x="74794" y="58715"/>
                  </a:lnTo>
                  <a:lnTo>
                    <a:pt x="73840" y="57351"/>
                  </a:lnTo>
                  <a:lnTo>
                    <a:pt x="72857" y="56016"/>
                  </a:lnTo>
                  <a:lnTo>
                    <a:pt x="71875" y="54695"/>
                  </a:lnTo>
                  <a:lnTo>
                    <a:pt x="70877" y="53404"/>
                  </a:lnTo>
                  <a:lnTo>
                    <a:pt x="69879" y="52142"/>
                  </a:lnTo>
                  <a:lnTo>
                    <a:pt x="68867" y="50881"/>
                  </a:lnTo>
                  <a:lnTo>
                    <a:pt x="67840" y="49663"/>
                  </a:lnTo>
                  <a:lnTo>
                    <a:pt x="66813" y="48460"/>
                  </a:lnTo>
                  <a:lnTo>
                    <a:pt x="65771" y="47272"/>
                  </a:lnTo>
                  <a:lnTo>
                    <a:pt x="64730" y="46113"/>
                  </a:lnTo>
                  <a:lnTo>
                    <a:pt x="63688" y="44968"/>
                  </a:lnTo>
                  <a:lnTo>
                    <a:pt x="62632" y="43853"/>
                  </a:lnTo>
                  <a:lnTo>
                    <a:pt x="61575" y="42753"/>
                  </a:lnTo>
                  <a:lnTo>
                    <a:pt x="60519" y="41682"/>
                  </a:lnTo>
                  <a:lnTo>
                    <a:pt x="59463" y="40625"/>
                  </a:lnTo>
                  <a:lnTo>
                    <a:pt x="58392" y="39584"/>
                  </a:lnTo>
                  <a:lnTo>
                    <a:pt x="57335" y="38572"/>
                  </a:lnTo>
                  <a:lnTo>
                    <a:pt x="56264" y="37574"/>
                  </a:lnTo>
                  <a:lnTo>
                    <a:pt x="55208" y="36606"/>
                  </a:lnTo>
                  <a:lnTo>
                    <a:pt x="54137" y="35652"/>
                  </a:lnTo>
                  <a:lnTo>
                    <a:pt x="53081" y="34713"/>
                  </a:lnTo>
                  <a:lnTo>
                    <a:pt x="52010" y="33803"/>
                  </a:lnTo>
                  <a:lnTo>
                    <a:pt x="50953" y="32908"/>
                  </a:lnTo>
                  <a:lnTo>
                    <a:pt x="49912" y="32028"/>
                  </a:lnTo>
                  <a:lnTo>
                    <a:pt x="48855" y="31177"/>
                  </a:lnTo>
                  <a:lnTo>
                    <a:pt x="47814" y="30341"/>
                  </a:lnTo>
                  <a:lnTo>
                    <a:pt x="46772" y="29519"/>
                  </a:lnTo>
                  <a:lnTo>
                    <a:pt x="45745" y="28727"/>
                  </a:lnTo>
                  <a:lnTo>
                    <a:pt x="44718" y="27949"/>
                  </a:lnTo>
                  <a:lnTo>
                    <a:pt x="43691" y="27187"/>
                  </a:lnTo>
                  <a:lnTo>
                    <a:pt x="42693" y="26453"/>
                  </a:lnTo>
                  <a:lnTo>
                    <a:pt x="41696" y="25734"/>
                  </a:lnTo>
                  <a:lnTo>
                    <a:pt x="40698" y="25030"/>
                  </a:lnTo>
                  <a:lnTo>
                    <a:pt x="39715" y="24355"/>
                  </a:lnTo>
                  <a:lnTo>
                    <a:pt x="37793" y="23035"/>
                  </a:lnTo>
                  <a:lnTo>
                    <a:pt x="35915" y="21802"/>
                  </a:lnTo>
                  <a:lnTo>
                    <a:pt x="34111" y="20629"/>
                  </a:lnTo>
                  <a:lnTo>
                    <a:pt x="32350" y="19528"/>
                  </a:lnTo>
                  <a:lnTo>
                    <a:pt x="30663" y="18501"/>
                  </a:lnTo>
                  <a:lnTo>
                    <a:pt x="29034" y="17548"/>
                  </a:lnTo>
                  <a:lnTo>
                    <a:pt x="27494" y="16653"/>
                  </a:lnTo>
                  <a:lnTo>
                    <a:pt x="26042" y="15831"/>
                  </a:lnTo>
                  <a:lnTo>
                    <a:pt x="24677" y="15068"/>
                  </a:lnTo>
                  <a:lnTo>
                    <a:pt x="23401" y="14364"/>
                  </a:lnTo>
                  <a:lnTo>
                    <a:pt x="22227" y="13733"/>
                  </a:lnTo>
                  <a:lnTo>
                    <a:pt x="20202" y="12662"/>
                  </a:lnTo>
                  <a:lnTo>
                    <a:pt x="18647" y="11826"/>
                  </a:lnTo>
                  <a:lnTo>
                    <a:pt x="18647" y="11826"/>
                  </a:lnTo>
                  <a:lnTo>
                    <a:pt x="17283" y="11092"/>
                  </a:lnTo>
                  <a:lnTo>
                    <a:pt x="15830" y="10344"/>
                  </a:lnTo>
                  <a:lnTo>
                    <a:pt x="14334" y="9581"/>
                  </a:lnTo>
                  <a:lnTo>
                    <a:pt x="12779" y="8818"/>
                  </a:lnTo>
                  <a:lnTo>
                    <a:pt x="11224" y="8070"/>
                  </a:lnTo>
                  <a:lnTo>
                    <a:pt x="9668" y="7322"/>
                  </a:lnTo>
                  <a:lnTo>
                    <a:pt x="6705" y="5928"/>
                  </a:lnTo>
                  <a:lnTo>
                    <a:pt x="4049" y="4710"/>
                  </a:lnTo>
                  <a:lnTo>
                    <a:pt x="1937" y="3757"/>
                  </a:lnTo>
                  <a:lnTo>
                    <a:pt x="0" y="2891"/>
                  </a:lnTo>
                  <a:lnTo>
                    <a:pt x="0" y="2891"/>
                  </a:lnTo>
                  <a:lnTo>
                    <a:pt x="59" y="2715"/>
                  </a:lnTo>
                  <a:lnTo>
                    <a:pt x="132" y="2539"/>
                  </a:lnTo>
                  <a:lnTo>
                    <a:pt x="205" y="2363"/>
                  </a:lnTo>
                  <a:lnTo>
                    <a:pt x="279" y="2187"/>
                  </a:lnTo>
                  <a:lnTo>
                    <a:pt x="381" y="2040"/>
                  </a:lnTo>
                  <a:lnTo>
                    <a:pt x="484" y="1879"/>
                  </a:lnTo>
                  <a:lnTo>
                    <a:pt x="587" y="1732"/>
                  </a:lnTo>
                  <a:lnTo>
                    <a:pt x="704" y="1600"/>
                  </a:lnTo>
                  <a:lnTo>
                    <a:pt x="836" y="1453"/>
                  </a:lnTo>
                  <a:lnTo>
                    <a:pt x="968" y="1336"/>
                  </a:lnTo>
                  <a:lnTo>
                    <a:pt x="1100" y="1204"/>
                  </a:lnTo>
                  <a:lnTo>
                    <a:pt x="1262" y="1086"/>
                  </a:lnTo>
                  <a:lnTo>
                    <a:pt x="1408" y="984"/>
                  </a:lnTo>
                  <a:lnTo>
                    <a:pt x="1585" y="881"/>
                  </a:lnTo>
                  <a:lnTo>
                    <a:pt x="1937" y="690"/>
                  </a:lnTo>
                  <a:lnTo>
                    <a:pt x="2303" y="529"/>
                  </a:lnTo>
                  <a:lnTo>
                    <a:pt x="2714" y="382"/>
                  </a:lnTo>
                  <a:lnTo>
                    <a:pt x="3154" y="265"/>
                  </a:lnTo>
                  <a:lnTo>
                    <a:pt x="3624" y="162"/>
                  </a:lnTo>
                  <a:lnTo>
                    <a:pt x="4108" y="89"/>
                  </a:lnTo>
                  <a:lnTo>
                    <a:pt x="4621" y="30"/>
                  </a:lnTo>
                  <a:lnTo>
                    <a:pt x="5164" y="1"/>
                  </a:lnTo>
                  <a:lnTo>
                    <a:pt x="57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33;p26">
              <a:extLst>
                <a:ext uri="{FF2B5EF4-FFF2-40B4-BE49-F238E27FC236}">
                  <a16:creationId xmlns:a16="http://schemas.microsoft.com/office/drawing/2014/main" id="{F92FE07E-92C3-474F-9C0C-49B16B6E95A8}"/>
                </a:ext>
              </a:extLst>
            </p:cNvPr>
            <p:cNvSpPr/>
            <p:nvPr/>
          </p:nvSpPr>
          <p:spPr>
            <a:xfrm>
              <a:off x="1381150" y="1995375"/>
              <a:ext cx="2234100" cy="1512250"/>
            </a:xfrm>
            <a:custGeom>
              <a:avLst/>
              <a:gdLst/>
              <a:ahLst/>
              <a:cxnLst/>
              <a:rect l="l" t="t" r="r" b="b"/>
              <a:pathLst>
                <a:path w="89364" h="60490" fill="none" extrusionOk="0">
                  <a:moveTo>
                    <a:pt x="6558" y="0"/>
                  </a:moveTo>
                  <a:lnTo>
                    <a:pt x="6558" y="0"/>
                  </a:lnTo>
                  <a:lnTo>
                    <a:pt x="5942" y="15"/>
                  </a:lnTo>
                  <a:lnTo>
                    <a:pt x="5355" y="44"/>
                  </a:lnTo>
                  <a:lnTo>
                    <a:pt x="4798" y="103"/>
                  </a:lnTo>
                  <a:lnTo>
                    <a:pt x="4270" y="191"/>
                  </a:lnTo>
                  <a:lnTo>
                    <a:pt x="3771" y="294"/>
                  </a:lnTo>
                  <a:lnTo>
                    <a:pt x="3301" y="426"/>
                  </a:lnTo>
                  <a:lnTo>
                    <a:pt x="2861" y="587"/>
                  </a:lnTo>
                  <a:lnTo>
                    <a:pt x="2451" y="763"/>
                  </a:lnTo>
                  <a:lnTo>
                    <a:pt x="2451" y="763"/>
                  </a:lnTo>
                  <a:lnTo>
                    <a:pt x="2230" y="880"/>
                  </a:lnTo>
                  <a:lnTo>
                    <a:pt x="2025" y="998"/>
                  </a:lnTo>
                  <a:lnTo>
                    <a:pt x="1834" y="1115"/>
                  </a:lnTo>
                  <a:lnTo>
                    <a:pt x="1644" y="1247"/>
                  </a:lnTo>
                  <a:lnTo>
                    <a:pt x="1468" y="1394"/>
                  </a:lnTo>
                  <a:lnTo>
                    <a:pt x="1306" y="1541"/>
                  </a:lnTo>
                  <a:lnTo>
                    <a:pt x="1145" y="1702"/>
                  </a:lnTo>
                  <a:lnTo>
                    <a:pt x="998" y="1863"/>
                  </a:lnTo>
                  <a:lnTo>
                    <a:pt x="851" y="2025"/>
                  </a:lnTo>
                  <a:lnTo>
                    <a:pt x="719" y="2201"/>
                  </a:lnTo>
                  <a:lnTo>
                    <a:pt x="602" y="2377"/>
                  </a:lnTo>
                  <a:lnTo>
                    <a:pt x="499" y="2568"/>
                  </a:lnTo>
                  <a:lnTo>
                    <a:pt x="397" y="2773"/>
                  </a:lnTo>
                  <a:lnTo>
                    <a:pt x="309" y="2978"/>
                  </a:lnTo>
                  <a:lnTo>
                    <a:pt x="235" y="3184"/>
                  </a:lnTo>
                  <a:lnTo>
                    <a:pt x="162" y="3404"/>
                  </a:lnTo>
                  <a:lnTo>
                    <a:pt x="0" y="3976"/>
                  </a:lnTo>
                  <a:lnTo>
                    <a:pt x="543" y="4211"/>
                  </a:lnTo>
                  <a:lnTo>
                    <a:pt x="543" y="4211"/>
                  </a:lnTo>
                  <a:lnTo>
                    <a:pt x="2539" y="5091"/>
                  </a:lnTo>
                  <a:lnTo>
                    <a:pt x="4666" y="6059"/>
                  </a:lnTo>
                  <a:lnTo>
                    <a:pt x="7307" y="7277"/>
                  </a:lnTo>
                  <a:lnTo>
                    <a:pt x="10256" y="8656"/>
                  </a:lnTo>
                  <a:lnTo>
                    <a:pt x="11796" y="9390"/>
                  </a:lnTo>
                  <a:lnTo>
                    <a:pt x="13351" y="10138"/>
                  </a:lnTo>
                  <a:lnTo>
                    <a:pt x="14877" y="10901"/>
                  </a:lnTo>
                  <a:lnTo>
                    <a:pt x="16374" y="11649"/>
                  </a:lnTo>
                  <a:lnTo>
                    <a:pt x="17797" y="12397"/>
                  </a:lnTo>
                  <a:lnTo>
                    <a:pt x="19146" y="13116"/>
                  </a:lnTo>
                  <a:lnTo>
                    <a:pt x="19146" y="13116"/>
                  </a:lnTo>
                  <a:lnTo>
                    <a:pt x="20980" y="14099"/>
                  </a:lnTo>
                  <a:lnTo>
                    <a:pt x="20980" y="14099"/>
                  </a:lnTo>
                  <a:lnTo>
                    <a:pt x="22932" y="15141"/>
                  </a:lnTo>
                  <a:lnTo>
                    <a:pt x="25220" y="16373"/>
                  </a:lnTo>
                  <a:lnTo>
                    <a:pt x="26482" y="17078"/>
                  </a:lnTo>
                  <a:lnTo>
                    <a:pt x="27817" y="17840"/>
                  </a:lnTo>
                  <a:lnTo>
                    <a:pt x="29226" y="18647"/>
                  </a:lnTo>
                  <a:lnTo>
                    <a:pt x="30707" y="19528"/>
                  </a:lnTo>
                  <a:lnTo>
                    <a:pt x="32248" y="20452"/>
                  </a:lnTo>
                  <a:lnTo>
                    <a:pt x="33847" y="21435"/>
                  </a:lnTo>
                  <a:lnTo>
                    <a:pt x="35490" y="22491"/>
                  </a:lnTo>
                  <a:lnTo>
                    <a:pt x="37192" y="23592"/>
                  </a:lnTo>
                  <a:lnTo>
                    <a:pt x="38938" y="24765"/>
                  </a:lnTo>
                  <a:lnTo>
                    <a:pt x="40728" y="25998"/>
                  </a:lnTo>
                  <a:lnTo>
                    <a:pt x="42562" y="27303"/>
                  </a:lnTo>
                  <a:lnTo>
                    <a:pt x="44425" y="28653"/>
                  </a:lnTo>
                  <a:lnTo>
                    <a:pt x="44425" y="28653"/>
                  </a:lnTo>
                  <a:lnTo>
                    <a:pt x="45569" y="29519"/>
                  </a:lnTo>
                  <a:lnTo>
                    <a:pt x="46699" y="30384"/>
                  </a:lnTo>
                  <a:lnTo>
                    <a:pt x="47829" y="31265"/>
                  </a:lnTo>
                  <a:lnTo>
                    <a:pt x="48929" y="32145"/>
                  </a:lnTo>
                  <a:lnTo>
                    <a:pt x="50029" y="33040"/>
                  </a:lnTo>
                  <a:lnTo>
                    <a:pt x="51115" y="33935"/>
                  </a:lnTo>
                  <a:lnTo>
                    <a:pt x="52201" y="34830"/>
                  </a:lnTo>
                  <a:lnTo>
                    <a:pt x="53257" y="35754"/>
                  </a:lnTo>
                  <a:lnTo>
                    <a:pt x="54313" y="36664"/>
                  </a:lnTo>
                  <a:lnTo>
                    <a:pt x="55355" y="37603"/>
                  </a:lnTo>
                  <a:lnTo>
                    <a:pt x="56382" y="38527"/>
                  </a:lnTo>
                  <a:lnTo>
                    <a:pt x="57394" y="39481"/>
                  </a:lnTo>
                  <a:lnTo>
                    <a:pt x="58392" y="40420"/>
                  </a:lnTo>
                  <a:lnTo>
                    <a:pt x="59390" y="41388"/>
                  </a:lnTo>
                  <a:lnTo>
                    <a:pt x="60358" y="42341"/>
                  </a:lnTo>
                  <a:lnTo>
                    <a:pt x="61326" y="43324"/>
                  </a:lnTo>
                  <a:lnTo>
                    <a:pt x="62280" y="44293"/>
                  </a:lnTo>
                  <a:lnTo>
                    <a:pt x="63219" y="45290"/>
                  </a:lnTo>
                  <a:lnTo>
                    <a:pt x="64158" y="46273"/>
                  </a:lnTo>
                  <a:lnTo>
                    <a:pt x="65067" y="47271"/>
                  </a:lnTo>
                  <a:lnTo>
                    <a:pt x="65977" y="48283"/>
                  </a:lnTo>
                  <a:lnTo>
                    <a:pt x="66857" y="49296"/>
                  </a:lnTo>
                  <a:lnTo>
                    <a:pt x="67738" y="50323"/>
                  </a:lnTo>
                  <a:lnTo>
                    <a:pt x="68603" y="51335"/>
                  </a:lnTo>
                  <a:lnTo>
                    <a:pt x="69454" y="52377"/>
                  </a:lnTo>
                  <a:lnTo>
                    <a:pt x="70290" y="53418"/>
                  </a:lnTo>
                  <a:lnTo>
                    <a:pt x="71127" y="54460"/>
                  </a:lnTo>
                  <a:lnTo>
                    <a:pt x="71934" y="55516"/>
                  </a:lnTo>
                  <a:lnTo>
                    <a:pt x="72741" y="56573"/>
                  </a:lnTo>
                  <a:lnTo>
                    <a:pt x="73533" y="57644"/>
                  </a:lnTo>
                  <a:lnTo>
                    <a:pt x="74296" y="58715"/>
                  </a:lnTo>
                  <a:lnTo>
                    <a:pt x="75059" y="59786"/>
                  </a:lnTo>
                  <a:lnTo>
                    <a:pt x="75543" y="60490"/>
                  </a:lnTo>
                  <a:lnTo>
                    <a:pt x="76115" y="59859"/>
                  </a:lnTo>
                  <a:lnTo>
                    <a:pt x="76115" y="59859"/>
                  </a:lnTo>
                  <a:lnTo>
                    <a:pt x="76320" y="59654"/>
                  </a:lnTo>
                  <a:lnTo>
                    <a:pt x="76878" y="59081"/>
                  </a:lnTo>
                  <a:lnTo>
                    <a:pt x="77817" y="58157"/>
                  </a:lnTo>
                  <a:lnTo>
                    <a:pt x="79152" y="56866"/>
                  </a:lnTo>
                  <a:lnTo>
                    <a:pt x="79988" y="56088"/>
                  </a:lnTo>
                  <a:lnTo>
                    <a:pt x="80912" y="55223"/>
                  </a:lnTo>
                  <a:lnTo>
                    <a:pt x="81954" y="54269"/>
                  </a:lnTo>
                  <a:lnTo>
                    <a:pt x="83098" y="53242"/>
                  </a:lnTo>
                  <a:lnTo>
                    <a:pt x="84360" y="52127"/>
                  </a:lnTo>
                  <a:lnTo>
                    <a:pt x="85725" y="50939"/>
                  </a:lnTo>
                  <a:lnTo>
                    <a:pt x="87221" y="49662"/>
                  </a:lnTo>
                  <a:lnTo>
                    <a:pt x="88820" y="48298"/>
                  </a:lnTo>
                  <a:lnTo>
                    <a:pt x="89363" y="47843"/>
                  </a:lnTo>
                  <a:lnTo>
                    <a:pt x="88894" y="47330"/>
                  </a:lnTo>
                  <a:lnTo>
                    <a:pt x="88894" y="47330"/>
                  </a:lnTo>
                  <a:lnTo>
                    <a:pt x="87456" y="45745"/>
                  </a:lnTo>
                  <a:lnTo>
                    <a:pt x="85901" y="44073"/>
                  </a:lnTo>
                  <a:lnTo>
                    <a:pt x="84287" y="42371"/>
                  </a:lnTo>
                  <a:lnTo>
                    <a:pt x="82688" y="40698"/>
                  </a:lnTo>
                  <a:lnTo>
                    <a:pt x="79856" y="37779"/>
                  </a:lnTo>
                  <a:lnTo>
                    <a:pt x="77993" y="35871"/>
                  </a:lnTo>
                  <a:lnTo>
                    <a:pt x="77993" y="35871"/>
                  </a:lnTo>
                  <a:lnTo>
                    <a:pt x="78169" y="35563"/>
                  </a:lnTo>
                  <a:lnTo>
                    <a:pt x="78345" y="35241"/>
                  </a:lnTo>
                  <a:lnTo>
                    <a:pt x="78506" y="34903"/>
                  </a:lnTo>
                  <a:lnTo>
                    <a:pt x="78668" y="34536"/>
                  </a:lnTo>
                  <a:lnTo>
                    <a:pt x="78800" y="34140"/>
                  </a:lnTo>
                  <a:lnTo>
                    <a:pt x="78917" y="33744"/>
                  </a:lnTo>
                  <a:lnTo>
                    <a:pt x="79035" y="33319"/>
                  </a:lnTo>
                  <a:lnTo>
                    <a:pt x="79123" y="32878"/>
                  </a:lnTo>
                  <a:lnTo>
                    <a:pt x="79123" y="32878"/>
                  </a:lnTo>
                  <a:lnTo>
                    <a:pt x="79211" y="32336"/>
                  </a:lnTo>
                  <a:lnTo>
                    <a:pt x="79284" y="31793"/>
                  </a:lnTo>
                  <a:lnTo>
                    <a:pt x="79328" y="31221"/>
                  </a:lnTo>
                  <a:lnTo>
                    <a:pt x="79357" y="30634"/>
                  </a:lnTo>
                  <a:lnTo>
                    <a:pt x="79372" y="30032"/>
                  </a:lnTo>
                  <a:lnTo>
                    <a:pt x="79357" y="29431"/>
                  </a:lnTo>
                  <a:lnTo>
                    <a:pt x="79328" y="28815"/>
                  </a:lnTo>
                  <a:lnTo>
                    <a:pt x="79269" y="28184"/>
                  </a:lnTo>
                  <a:lnTo>
                    <a:pt x="79269" y="28184"/>
                  </a:lnTo>
                  <a:lnTo>
                    <a:pt x="79196" y="27538"/>
                  </a:lnTo>
                  <a:lnTo>
                    <a:pt x="79093" y="26893"/>
                  </a:lnTo>
                  <a:lnTo>
                    <a:pt x="78961" y="26247"/>
                  </a:lnTo>
                  <a:lnTo>
                    <a:pt x="78829" y="25602"/>
                  </a:lnTo>
                  <a:lnTo>
                    <a:pt x="78653" y="24971"/>
                  </a:lnTo>
                  <a:lnTo>
                    <a:pt x="78477" y="24340"/>
                  </a:lnTo>
                  <a:lnTo>
                    <a:pt x="78272" y="23738"/>
                  </a:lnTo>
                  <a:lnTo>
                    <a:pt x="78052" y="23137"/>
                  </a:lnTo>
                  <a:lnTo>
                    <a:pt x="78052" y="23137"/>
                  </a:lnTo>
                  <a:lnTo>
                    <a:pt x="77787" y="22491"/>
                  </a:lnTo>
                  <a:lnTo>
                    <a:pt x="77494" y="21860"/>
                  </a:lnTo>
                  <a:lnTo>
                    <a:pt x="77186" y="21259"/>
                  </a:lnTo>
                  <a:lnTo>
                    <a:pt x="76863" y="20687"/>
                  </a:lnTo>
                  <a:lnTo>
                    <a:pt x="76511" y="20129"/>
                  </a:lnTo>
                  <a:lnTo>
                    <a:pt x="76144" y="19586"/>
                  </a:lnTo>
                  <a:lnTo>
                    <a:pt x="75763" y="19087"/>
                  </a:lnTo>
                  <a:lnTo>
                    <a:pt x="75352" y="18603"/>
                  </a:lnTo>
                  <a:lnTo>
                    <a:pt x="75352" y="18603"/>
                  </a:lnTo>
                  <a:lnTo>
                    <a:pt x="75132" y="18325"/>
                  </a:lnTo>
                  <a:lnTo>
                    <a:pt x="74927" y="18016"/>
                  </a:lnTo>
                  <a:lnTo>
                    <a:pt x="74736" y="17694"/>
                  </a:lnTo>
                  <a:lnTo>
                    <a:pt x="74574" y="17342"/>
                  </a:lnTo>
                  <a:lnTo>
                    <a:pt x="74442" y="16975"/>
                  </a:lnTo>
                  <a:lnTo>
                    <a:pt x="74325" y="16579"/>
                  </a:lnTo>
                  <a:lnTo>
                    <a:pt x="74237" y="16183"/>
                  </a:lnTo>
                  <a:lnTo>
                    <a:pt x="74178" y="15757"/>
                  </a:lnTo>
                  <a:lnTo>
                    <a:pt x="74178" y="15757"/>
                  </a:lnTo>
                  <a:lnTo>
                    <a:pt x="74134" y="15332"/>
                  </a:lnTo>
                  <a:lnTo>
                    <a:pt x="74120" y="14891"/>
                  </a:lnTo>
                  <a:lnTo>
                    <a:pt x="74120" y="14451"/>
                  </a:lnTo>
                  <a:lnTo>
                    <a:pt x="74134" y="13982"/>
                  </a:lnTo>
                  <a:lnTo>
                    <a:pt x="74178" y="13512"/>
                  </a:lnTo>
                  <a:lnTo>
                    <a:pt x="74237" y="13028"/>
                  </a:lnTo>
                  <a:lnTo>
                    <a:pt x="74325" y="12515"/>
                  </a:lnTo>
                  <a:lnTo>
                    <a:pt x="74428" y="12001"/>
                  </a:lnTo>
                  <a:lnTo>
                    <a:pt x="74428" y="12001"/>
                  </a:lnTo>
                  <a:lnTo>
                    <a:pt x="74545" y="11532"/>
                  </a:lnTo>
                  <a:lnTo>
                    <a:pt x="74677" y="11048"/>
                  </a:lnTo>
                  <a:lnTo>
                    <a:pt x="74824" y="10578"/>
                  </a:lnTo>
                  <a:lnTo>
                    <a:pt x="74985" y="10079"/>
                  </a:lnTo>
                  <a:lnTo>
                    <a:pt x="75161" y="9595"/>
                  </a:lnTo>
                  <a:lnTo>
                    <a:pt x="75352" y="9111"/>
                  </a:lnTo>
                  <a:lnTo>
                    <a:pt x="75557" y="8627"/>
                  </a:lnTo>
                  <a:lnTo>
                    <a:pt x="75763" y="8157"/>
                  </a:lnTo>
                  <a:lnTo>
                    <a:pt x="75998" y="7673"/>
                  </a:lnTo>
                  <a:lnTo>
                    <a:pt x="76232" y="7204"/>
                  </a:lnTo>
                  <a:lnTo>
                    <a:pt x="76482" y="6749"/>
                  </a:lnTo>
                  <a:lnTo>
                    <a:pt x="76746" y="6294"/>
                  </a:lnTo>
                  <a:lnTo>
                    <a:pt x="77010" y="5839"/>
                  </a:lnTo>
                  <a:lnTo>
                    <a:pt x="77289" y="5414"/>
                  </a:lnTo>
                  <a:lnTo>
                    <a:pt x="77582" y="4988"/>
                  </a:lnTo>
                  <a:lnTo>
                    <a:pt x="77875" y="4578"/>
                  </a:lnTo>
                  <a:lnTo>
                    <a:pt x="77875" y="4578"/>
                  </a:lnTo>
                  <a:lnTo>
                    <a:pt x="78037" y="4372"/>
                  </a:lnTo>
                  <a:lnTo>
                    <a:pt x="78169" y="4152"/>
                  </a:lnTo>
                  <a:lnTo>
                    <a:pt x="78301" y="3947"/>
                  </a:lnTo>
                  <a:lnTo>
                    <a:pt x="78404" y="3741"/>
                  </a:lnTo>
                  <a:lnTo>
                    <a:pt x="78506" y="3551"/>
                  </a:lnTo>
                  <a:lnTo>
                    <a:pt x="78580" y="3345"/>
                  </a:lnTo>
                  <a:lnTo>
                    <a:pt x="78638" y="3154"/>
                  </a:lnTo>
                  <a:lnTo>
                    <a:pt x="78697" y="2978"/>
                  </a:lnTo>
                  <a:lnTo>
                    <a:pt x="78726" y="2788"/>
                  </a:lnTo>
                  <a:lnTo>
                    <a:pt x="78756" y="2612"/>
                  </a:lnTo>
                  <a:lnTo>
                    <a:pt x="78756" y="2436"/>
                  </a:lnTo>
                  <a:lnTo>
                    <a:pt x="78756" y="2260"/>
                  </a:lnTo>
                  <a:lnTo>
                    <a:pt x="78726" y="2098"/>
                  </a:lnTo>
                  <a:lnTo>
                    <a:pt x="78682" y="1937"/>
                  </a:lnTo>
                  <a:lnTo>
                    <a:pt x="78638" y="1775"/>
                  </a:lnTo>
                  <a:lnTo>
                    <a:pt x="78565" y="1629"/>
                  </a:lnTo>
                  <a:lnTo>
                    <a:pt x="78565" y="1629"/>
                  </a:lnTo>
                  <a:lnTo>
                    <a:pt x="78462" y="1438"/>
                  </a:lnTo>
                  <a:lnTo>
                    <a:pt x="78330" y="1277"/>
                  </a:lnTo>
                  <a:lnTo>
                    <a:pt x="78184" y="1115"/>
                  </a:lnTo>
                  <a:lnTo>
                    <a:pt x="78022" y="968"/>
                  </a:lnTo>
                  <a:lnTo>
                    <a:pt x="77831" y="822"/>
                  </a:lnTo>
                  <a:lnTo>
                    <a:pt x="77611" y="704"/>
                  </a:lnTo>
                  <a:lnTo>
                    <a:pt x="77377" y="587"/>
                  </a:lnTo>
                  <a:lnTo>
                    <a:pt x="77127" y="484"/>
                  </a:lnTo>
                  <a:lnTo>
                    <a:pt x="76848" y="396"/>
                  </a:lnTo>
                  <a:lnTo>
                    <a:pt x="76555" y="323"/>
                  </a:lnTo>
                  <a:lnTo>
                    <a:pt x="76232" y="264"/>
                  </a:lnTo>
                  <a:lnTo>
                    <a:pt x="75895" y="206"/>
                  </a:lnTo>
                  <a:lnTo>
                    <a:pt x="75543" y="162"/>
                  </a:lnTo>
                  <a:lnTo>
                    <a:pt x="75161" y="132"/>
                  </a:lnTo>
                  <a:lnTo>
                    <a:pt x="74750" y="118"/>
                  </a:lnTo>
                  <a:lnTo>
                    <a:pt x="74340" y="118"/>
                  </a:lnTo>
                  <a:lnTo>
                    <a:pt x="74340" y="118"/>
                  </a:lnTo>
                  <a:lnTo>
                    <a:pt x="73738" y="118"/>
                  </a:lnTo>
                  <a:lnTo>
                    <a:pt x="73254" y="147"/>
                  </a:lnTo>
                  <a:lnTo>
                    <a:pt x="72785" y="191"/>
                  </a:lnTo>
                  <a:lnTo>
                    <a:pt x="72653" y="206"/>
                  </a:lnTo>
                  <a:lnTo>
                    <a:pt x="72535" y="264"/>
                  </a:lnTo>
                  <a:lnTo>
                    <a:pt x="72535" y="264"/>
                  </a:lnTo>
                  <a:lnTo>
                    <a:pt x="72418" y="338"/>
                  </a:lnTo>
                  <a:lnTo>
                    <a:pt x="72139" y="514"/>
                  </a:lnTo>
                  <a:lnTo>
                    <a:pt x="71714" y="778"/>
                  </a:lnTo>
                  <a:lnTo>
                    <a:pt x="71171" y="1159"/>
                  </a:lnTo>
                  <a:lnTo>
                    <a:pt x="70540" y="1643"/>
                  </a:lnTo>
                  <a:lnTo>
                    <a:pt x="70188" y="1922"/>
                  </a:lnTo>
                  <a:lnTo>
                    <a:pt x="69821" y="2230"/>
                  </a:lnTo>
                  <a:lnTo>
                    <a:pt x="69454" y="2568"/>
                  </a:lnTo>
                  <a:lnTo>
                    <a:pt x="69058" y="2920"/>
                  </a:lnTo>
                  <a:lnTo>
                    <a:pt x="68662" y="3316"/>
                  </a:lnTo>
                  <a:lnTo>
                    <a:pt x="68266" y="3727"/>
                  </a:lnTo>
                  <a:lnTo>
                    <a:pt x="68266" y="3727"/>
                  </a:lnTo>
                  <a:lnTo>
                    <a:pt x="67796" y="4240"/>
                  </a:lnTo>
                  <a:lnTo>
                    <a:pt x="67356" y="4754"/>
                  </a:lnTo>
                  <a:lnTo>
                    <a:pt x="66945" y="5282"/>
                  </a:lnTo>
                  <a:lnTo>
                    <a:pt x="66535" y="5825"/>
                  </a:lnTo>
                  <a:lnTo>
                    <a:pt x="66168" y="6367"/>
                  </a:lnTo>
                  <a:lnTo>
                    <a:pt x="65816" y="6925"/>
                  </a:lnTo>
                  <a:lnTo>
                    <a:pt x="65478" y="7497"/>
                  </a:lnTo>
                  <a:lnTo>
                    <a:pt x="65170" y="8069"/>
                  </a:lnTo>
                  <a:lnTo>
                    <a:pt x="65170" y="8069"/>
                  </a:lnTo>
                  <a:lnTo>
                    <a:pt x="64994" y="8436"/>
                  </a:lnTo>
                  <a:lnTo>
                    <a:pt x="64818" y="8803"/>
                  </a:lnTo>
                  <a:lnTo>
                    <a:pt x="64657" y="9170"/>
                  </a:lnTo>
                  <a:lnTo>
                    <a:pt x="64510" y="9536"/>
                  </a:lnTo>
                  <a:lnTo>
                    <a:pt x="64363" y="9918"/>
                  </a:lnTo>
                  <a:lnTo>
                    <a:pt x="64231" y="10299"/>
                  </a:lnTo>
                  <a:lnTo>
                    <a:pt x="64099" y="10681"/>
                  </a:lnTo>
                  <a:lnTo>
                    <a:pt x="63982" y="11062"/>
                  </a:lnTo>
                  <a:lnTo>
                    <a:pt x="63879" y="11444"/>
                  </a:lnTo>
                  <a:lnTo>
                    <a:pt x="63791" y="11840"/>
                  </a:lnTo>
                  <a:lnTo>
                    <a:pt x="63703" y="12221"/>
                  </a:lnTo>
                  <a:lnTo>
                    <a:pt x="63615" y="12617"/>
                  </a:lnTo>
                  <a:lnTo>
                    <a:pt x="63556" y="13014"/>
                  </a:lnTo>
                  <a:lnTo>
                    <a:pt x="63498" y="13410"/>
                  </a:lnTo>
                  <a:lnTo>
                    <a:pt x="63439" y="13806"/>
                  </a:lnTo>
                  <a:lnTo>
                    <a:pt x="63410" y="14202"/>
                  </a:lnTo>
                  <a:lnTo>
                    <a:pt x="63410" y="14202"/>
                  </a:lnTo>
                  <a:lnTo>
                    <a:pt x="63380" y="14495"/>
                  </a:lnTo>
                  <a:lnTo>
                    <a:pt x="63322" y="14789"/>
                  </a:lnTo>
                  <a:lnTo>
                    <a:pt x="63263" y="15082"/>
                  </a:lnTo>
                  <a:lnTo>
                    <a:pt x="63190" y="15376"/>
                  </a:lnTo>
                  <a:lnTo>
                    <a:pt x="63087" y="15654"/>
                  </a:lnTo>
                  <a:lnTo>
                    <a:pt x="62984" y="15933"/>
                  </a:lnTo>
                  <a:lnTo>
                    <a:pt x="62867" y="16212"/>
                  </a:lnTo>
                  <a:lnTo>
                    <a:pt x="62720" y="16476"/>
                  </a:lnTo>
                  <a:lnTo>
                    <a:pt x="62573" y="16740"/>
                  </a:lnTo>
                  <a:lnTo>
                    <a:pt x="62412" y="17004"/>
                  </a:lnTo>
                  <a:lnTo>
                    <a:pt x="62236" y="17254"/>
                  </a:lnTo>
                  <a:lnTo>
                    <a:pt x="62045" y="17488"/>
                  </a:lnTo>
                  <a:lnTo>
                    <a:pt x="61840" y="17738"/>
                  </a:lnTo>
                  <a:lnTo>
                    <a:pt x="61634" y="17958"/>
                  </a:lnTo>
                  <a:lnTo>
                    <a:pt x="61400" y="18178"/>
                  </a:lnTo>
                  <a:lnTo>
                    <a:pt x="61165" y="18398"/>
                  </a:lnTo>
                  <a:lnTo>
                    <a:pt x="61165" y="18398"/>
                  </a:lnTo>
                  <a:lnTo>
                    <a:pt x="60886" y="18618"/>
                  </a:lnTo>
                  <a:lnTo>
                    <a:pt x="60593" y="18838"/>
                  </a:lnTo>
                  <a:lnTo>
                    <a:pt x="60299" y="19029"/>
                  </a:lnTo>
                  <a:lnTo>
                    <a:pt x="59991" y="19220"/>
                  </a:lnTo>
                  <a:lnTo>
                    <a:pt x="59683" y="19381"/>
                  </a:lnTo>
                  <a:lnTo>
                    <a:pt x="59346" y="19542"/>
                  </a:lnTo>
                  <a:lnTo>
                    <a:pt x="59008" y="19674"/>
                  </a:lnTo>
                  <a:lnTo>
                    <a:pt x="58671" y="19806"/>
                  </a:lnTo>
                  <a:lnTo>
                    <a:pt x="58319" y="19924"/>
                  </a:lnTo>
                  <a:lnTo>
                    <a:pt x="57952" y="20012"/>
                  </a:lnTo>
                  <a:lnTo>
                    <a:pt x="57585" y="20100"/>
                  </a:lnTo>
                  <a:lnTo>
                    <a:pt x="57204" y="20173"/>
                  </a:lnTo>
                  <a:lnTo>
                    <a:pt x="56822" y="20217"/>
                  </a:lnTo>
                  <a:lnTo>
                    <a:pt x="56426" y="20261"/>
                  </a:lnTo>
                  <a:lnTo>
                    <a:pt x="56030" y="20276"/>
                  </a:lnTo>
                  <a:lnTo>
                    <a:pt x="55634" y="20291"/>
                  </a:lnTo>
                  <a:lnTo>
                    <a:pt x="55634" y="20291"/>
                  </a:lnTo>
                  <a:lnTo>
                    <a:pt x="55106" y="20276"/>
                  </a:lnTo>
                  <a:lnTo>
                    <a:pt x="54578" y="20247"/>
                  </a:lnTo>
                  <a:lnTo>
                    <a:pt x="54035" y="20173"/>
                  </a:lnTo>
                  <a:lnTo>
                    <a:pt x="53492" y="20085"/>
                  </a:lnTo>
                  <a:lnTo>
                    <a:pt x="52949" y="19968"/>
                  </a:lnTo>
                  <a:lnTo>
                    <a:pt x="52391" y="19836"/>
                  </a:lnTo>
                  <a:lnTo>
                    <a:pt x="51834" y="19674"/>
                  </a:lnTo>
                  <a:lnTo>
                    <a:pt x="51262" y="19484"/>
                  </a:lnTo>
                  <a:lnTo>
                    <a:pt x="51262" y="19484"/>
                  </a:lnTo>
                  <a:lnTo>
                    <a:pt x="50631" y="19249"/>
                  </a:lnTo>
                  <a:lnTo>
                    <a:pt x="50000" y="18985"/>
                  </a:lnTo>
                  <a:lnTo>
                    <a:pt x="49369" y="18691"/>
                  </a:lnTo>
                  <a:lnTo>
                    <a:pt x="48724" y="18354"/>
                  </a:lnTo>
                  <a:lnTo>
                    <a:pt x="48078" y="18002"/>
                  </a:lnTo>
                  <a:lnTo>
                    <a:pt x="47447" y="17620"/>
                  </a:lnTo>
                  <a:lnTo>
                    <a:pt x="46802" y="17210"/>
                  </a:lnTo>
                  <a:lnTo>
                    <a:pt x="46156" y="16769"/>
                  </a:lnTo>
                  <a:lnTo>
                    <a:pt x="46156" y="16769"/>
                  </a:lnTo>
                  <a:lnTo>
                    <a:pt x="44938" y="15933"/>
                  </a:lnTo>
                  <a:lnTo>
                    <a:pt x="43706" y="15097"/>
                  </a:lnTo>
                  <a:lnTo>
                    <a:pt x="42444" y="14275"/>
                  </a:lnTo>
                  <a:lnTo>
                    <a:pt x="41168" y="13468"/>
                  </a:lnTo>
                  <a:lnTo>
                    <a:pt x="39877" y="12661"/>
                  </a:lnTo>
                  <a:lnTo>
                    <a:pt x="38556" y="11884"/>
                  </a:lnTo>
                  <a:lnTo>
                    <a:pt x="37221" y="11106"/>
                  </a:lnTo>
                  <a:lnTo>
                    <a:pt x="35886" y="10343"/>
                  </a:lnTo>
                  <a:lnTo>
                    <a:pt x="34537" y="9610"/>
                  </a:lnTo>
                  <a:lnTo>
                    <a:pt x="33172" y="8876"/>
                  </a:lnTo>
                  <a:lnTo>
                    <a:pt x="31793" y="8172"/>
                  </a:lnTo>
                  <a:lnTo>
                    <a:pt x="30429" y="7482"/>
                  </a:lnTo>
                  <a:lnTo>
                    <a:pt x="29050" y="6822"/>
                  </a:lnTo>
                  <a:lnTo>
                    <a:pt x="27670" y="6177"/>
                  </a:lnTo>
                  <a:lnTo>
                    <a:pt x="26291" y="5546"/>
                  </a:lnTo>
                  <a:lnTo>
                    <a:pt x="24912" y="4959"/>
                  </a:lnTo>
                  <a:lnTo>
                    <a:pt x="24912" y="4959"/>
                  </a:lnTo>
                  <a:lnTo>
                    <a:pt x="23518" y="4372"/>
                  </a:lnTo>
                  <a:lnTo>
                    <a:pt x="22154" y="3829"/>
                  </a:lnTo>
                  <a:lnTo>
                    <a:pt x="20819" y="3316"/>
                  </a:lnTo>
                  <a:lnTo>
                    <a:pt x="19499" y="2832"/>
                  </a:lnTo>
                  <a:lnTo>
                    <a:pt x="18222" y="2392"/>
                  </a:lnTo>
                  <a:lnTo>
                    <a:pt x="16975" y="1981"/>
                  </a:lnTo>
                  <a:lnTo>
                    <a:pt x="15757" y="1614"/>
                  </a:lnTo>
                  <a:lnTo>
                    <a:pt x="14569" y="1277"/>
                  </a:lnTo>
                  <a:lnTo>
                    <a:pt x="13425" y="983"/>
                  </a:lnTo>
                  <a:lnTo>
                    <a:pt x="12310" y="719"/>
                  </a:lnTo>
                  <a:lnTo>
                    <a:pt x="11239" y="514"/>
                  </a:lnTo>
                  <a:lnTo>
                    <a:pt x="10212" y="323"/>
                  </a:lnTo>
                  <a:lnTo>
                    <a:pt x="9229" y="191"/>
                  </a:lnTo>
                  <a:lnTo>
                    <a:pt x="8290" y="88"/>
                  </a:lnTo>
                  <a:lnTo>
                    <a:pt x="7835" y="44"/>
                  </a:lnTo>
                  <a:lnTo>
                    <a:pt x="7395" y="15"/>
                  </a:lnTo>
                  <a:lnTo>
                    <a:pt x="6969" y="0"/>
                  </a:lnTo>
                  <a:lnTo>
                    <a:pt x="6558" y="0"/>
                  </a:lnTo>
                  <a:lnTo>
                    <a:pt x="65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34;p26">
              <a:extLst>
                <a:ext uri="{FF2B5EF4-FFF2-40B4-BE49-F238E27FC236}">
                  <a16:creationId xmlns:a16="http://schemas.microsoft.com/office/drawing/2014/main" id="{9EDE2E96-ADB1-4260-8EC1-8BC9151EC420}"/>
                </a:ext>
              </a:extLst>
            </p:cNvPr>
            <p:cNvSpPr/>
            <p:nvPr/>
          </p:nvSpPr>
          <p:spPr>
            <a:xfrm>
              <a:off x="3301975" y="3622050"/>
              <a:ext cx="95400" cy="95375"/>
            </a:xfrm>
            <a:custGeom>
              <a:avLst/>
              <a:gdLst/>
              <a:ahLst/>
              <a:cxnLst/>
              <a:rect l="l" t="t" r="r" b="b"/>
              <a:pathLst>
                <a:path w="3816" h="3815" extrusionOk="0">
                  <a:moveTo>
                    <a:pt x="1937" y="0"/>
                  </a:moveTo>
                  <a:lnTo>
                    <a:pt x="1747" y="15"/>
                  </a:lnTo>
                  <a:lnTo>
                    <a:pt x="1571" y="30"/>
                  </a:lnTo>
                  <a:lnTo>
                    <a:pt x="1395" y="74"/>
                  </a:lnTo>
                  <a:lnTo>
                    <a:pt x="1219" y="132"/>
                  </a:lnTo>
                  <a:lnTo>
                    <a:pt x="1042" y="206"/>
                  </a:lnTo>
                  <a:lnTo>
                    <a:pt x="881" y="294"/>
                  </a:lnTo>
                  <a:lnTo>
                    <a:pt x="734" y="411"/>
                  </a:lnTo>
                  <a:lnTo>
                    <a:pt x="602" y="528"/>
                  </a:lnTo>
                  <a:lnTo>
                    <a:pt x="470" y="661"/>
                  </a:lnTo>
                  <a:lnTo>
                    <a:pt x="353" y="807"/>
                  </a:lnTo>
                  <a:lnTo>
                    <a:pt x="250" y="954"/>
                  </a:lnTo>
                  <a:lnTo>
                    <a:pt x="162" y="1130"/>
                  </a:lnTo>
                  <a:lnTo>
                    <a:pt x="104" y="1306"/>
                  </a:lnTo>
                  <a:lnTo>
                    <a:pt x="45" y="1497"/>
                  </a:lnTo>
                  <a:lnTo>
                    <a:pt x="15" y="1688"/>
                  </a:lnTo>
                  <a:lnTo>
                    <a:pt x="1" y="1878"/>
                  </a:lnTo>
                  <a:lnTo>
                    <a:pt x="1" y="2069"/>
                  </a:lnTo>
                  <a:lnTo>
                    <a:pt x="30" y="2245"/>
                  </a:lnTo>
                  <a:lnTo>
                    <a:pt x="74" y="2436"/>
                  </a:lnTo>
                  <a:lnTo>
                    <a:pt x="133" y="2612"/>
                  </a:lnTo>
                  <a:lnTo>
                    <a:pt x="206" y="2773"/>
                  </a:lnTo>
                  <a:lnTo>
                    <a:pt x="294" y="2935"/>
                  </a:lnTo>
                  <a:lnTo>
                    <a:pt x="397" y="3081"/>
                  </a:lnTo>
                  <a:lnTo>
                    <a:pt x="514" y="3228"/>
                  </a:lnTo>
                  <a:lnTo>
                    <a:pt x="661" y="3345"/>
                  </a:lnTo>
                  <a:lnTo>
                    <a:pt x="793" y="3463"/>
                  </a:lnTo>
                  <a:lnTo>
                    <a:pt x="954" y="3565"/>
                  </a:lnTo>
                  <a:lnTo>
                    <a:pt x="1131" y="3653"/>
                  </a:lnTo>
                  <a:lnTo>
                    <a:pt x="1307" y="3727"/>
                  </a:lnTo>
                  <a:lnTo>
                    <a:pt x="1497" y="3771"/>
                  </a:lnTo>
                  <a:lnTo>
                    <a:pt x="1688" y="3815"/>
                  </a:lnTo>
                  <a:lnTo>
                    <a:pt x="2069" y="3815"/>
                  </a:lnTo>
                  <a:lnTo>
                    <a:pt x="2246" y="3785"/>
                  </a:lnTo>
                  <a:lnTo>
                    <a:pt x="2436" y="3741"/>
                  </a:lnTo>
                  <a:lnTo>
                    <a:pt x="2612" y="3683"/>
                  </a:lnTo>
                  <a:lnTo>
                    <a:pt x="2774" y="3609"/>
                  </a:lnTo>
                  <a:lnTo>
                    <a:pt x="2935" y="3521"/>
                  </a:lnTo>
                  <a:lnTo>
                    <a:pt x="3082" y="3419"/>
                  </a:lnTo>
                  <a:lnTo>
                    <a:pt x="3214" y="3301"/>
                  </a:lnTo>
                  <a:lnTo>
                    <a:pt x="3346" y="3169"/>
                  </a:lnTo>
                  <a:lnTo>
                    <a:pt x="3463" y="3023"/>
                  </a:lnTo>
                  <a:lnTo>
                    <a:pt x="3566" y="2861"/>
                  </a:lnTo>
                  <a:lnTo>
                    <a:pt x="3654" y="2700"/>
                  </a:lnTo>
                  <a:lnTo>
                    <a:pt x="3727" y="2524"/>
                  </a:lnTo>
                  <a:lnTo>
                    <a:pt x="3771" y="2333"/>
                  </a:lnTo>
                  <a:lnTo>
                    <a:pt x="3801" y="2142"/>
                  </a:lnTo>
                  <a:lnTo>
                    <a:pt x="3815" y="1952"/>
                  </a:lnTo>
                  <a:lnTo>
                    <a:pt x="3815" y="1761"/>
                  </a:lnTo>
                  <a:lnTo>
                    <a:pt x="3786" y="1570"/>
                  </a:lnTo>
                  <a:lnTo>
                    <a:pt x="3742" y="1394"/>
                  </a:lnTo>
                  <a:lnTo>
                    <a:pt x="3683" y="1218"/>
                  </a:lnTo>
                  <a:lnTo>
                    <a:pt x="3610" y="1042"/>
                  </a:lnTo>
                  <a:lnTo>
                    <a:pt x="3522" y="895"/>
                  </a:lnTo>
                  <a:lnTo>
                    <a:pt x="3419" y="734"/>
                  </a:lnTo>
                  <a:lnTo>
                    <a:pt x="3302" y="602"/>
                  </a:lnTo>
                  <a:lnTo>
                    <a:pt x="3170" y="470"/>
                  </a:lnTo>
                  <a:lnTo>
                    <a:pt x="3023" y="352"/>
                  </a:lnTo>
                  <a:lnTo>
                    <a:pt x="2862" y="250"/>
                  </a:lnTo>
                  <a:lnTo>
                    <a:pt x="2700" y="176"/>
                  </a:lnTo>
                  <a:lnTo>
                    <a:pt x="2510" y="103"/>
                  </a:lnTo>
                  <a:lnTo>
                    <a:pt x="2319" y="44"/>
                  </a:lnTo>
                  <a:lnTo>
                    <a:pt x="2128" y="15"/>
                  </a:lnTo>
                  <a:lnTo>
                    <a:pt x="19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35;p26">
              <a:extLst>
                <a:ext uri="{FF2B5EF4-FFF2-40B4-BE49-F238E27FC236}">
                  <a16:creationId xmlns:a16="http://schemas.microsoft.com/office/drawing/2014/main" id="{87CE55F4-1AEA-43B7-B32C-1CC84FEFAB93}"/>
                </a:ext>
              </a:extLst>
            </p:cNvPr>
            <p:cNvSpPr/>
            <p:nvPr/>
          </p:nvSpPr>
          <p:spPr>
            <a:xfrm>
              <a:off x="984650" y="340450"/>
              <a:ext cx="3078050" cy="1528775"/>
            </a:xfrm>
            <a:custGeom>
              <a:avLst/>
              <a:gdLst/>
              <a:ahLst/>
              <a:cxnLst/>
              <a:rect l="l" t="t" r="r" b="b"/>
              <a:pathLst>
                <a:path w="123122" h="61151" extrusionOk="0">
                  <a:moveTo>
                    <a:pt x="61781" y="0"/>
                  </a:moveTo>
                  <a:lnTo>
                    <a:pt x="61004" y="15"/>
                  </a:lnTo>
                  <a:lnTo>
                    <a:pt x="60212" y="15"/>
                  </a:lnTo>
                  <a:lnTo>
                    <a:pt x="59419" y="44"/>
                  </a:lnTo>
                  <a:lnTo>
                    <a:pt x="58642" y="74"/>
                  </a:lnTo>
                  <a:lnTo>
                    <a:pt x="57864" y="118"/>
                  </a:lnTo>
                  <a:lnTo>
                    <a:pt x="57087" y="162"/>
                  </a:lnTo>
                  <a:lnTo>
                    <a:pt x="56309" y="220"/>
                  </a:lnTo>
                  <a:lnTo>
                    <a:pt x="55532" y="294"/>
                  </a:lnTo>
                  <a:lnTo>
                    <a:pt x="54754" y="382"/>
                  </a:lnTo>
                  <a:lnTo>
                    <a:pt x="53991" y="470"/>
                  </a:lnTo>
                  <a:lnTo>
                    <a:pt x="53228" y="558"/>
                  </a:lnTo>
                  <a:lnTo>
                    <a:pt x="52465" y="675"/>
                  </a:lnTo>
                  <a:lnTo>
                    <a:pt x="51702" y="793"/>
                  </a:lnTo>
                  <a:lnTo>
                    <a:pt x="50954" y="910"/>
                  </a:lnTo>
                  <a:lnTo>
                    <a:pt x="50206" y="1057"/>
                  </a:lnTo>
                  <a:lnTo>
                    <a:pt x="49458" y="1203"/>
                  </a:lnTo>
                  <a:lnTo>
                    <a:pt x="48709" y="1350"/>
                  </a:lnTo>
                  <a:lnTo>
                    <a:pt x="47961" y="1511"/>
                  </a:lnTo>
                  <a:lnTo>
                    <a:pt x="47228" y="1687"/>
                  </a:lnTo>
                  <a:lnTo>
                    <a:pt x="46494" y="1864"/>
                  </a:lnTo>
                  <a:lnTo>
                    <a:pt x="45760" y="2054"/>
                  </a:lnTo>
                  <a:lnTo>
                    <a:pt x="45027" y="2245"/>
                  </a:lnTo>
                  <a:lnTo>
                    <a:pt x="44308" y="2465"/>
                  </a:lnTo>
                  <a:lnTo>
                    <a:pt x="43574" y="2670"/>
                  </a:lnTo>
                  <a:lnTo>
                    <a:pt x="42856" y="2891"/>
                  </a:lnTo>
                  <a:lnTo>
                    <a:pt x="42151" y="3125"/>
                  </a:lnTo>
                  <a:lnTo>
                    <a:pt x="41432" y="3375"/>
                  </a:lnTo>
                  <a:lnTo>
                    <a:pt x="40728" y="3624"/>
                  </a:lnTo>
                  <a:lnTo>
                    <a:pt x="40024" y="3874"/>
                  </a:lnTo>
                  <a:lnTo>
                    <a:pt x="39334" y="4138"/>
                  </a:lnTo>
                  <a:lnTo>
                    <a:pt x="38630" y="4416"/>
                  </a:lnTo>
                  <a:lnTo>
                    <a:pt x="37941" y="4695"/>
                  </a:lnTo>
                  <a:lnTo>
                    <a:pt x="37266" y="4989"/>
                  </a:lnTo>
                  <a:lnTo>
                    <a:pt x="36576" y="5282"/>
                  </a:lnTo>
                  <a:lnTo>
                    <a:pt x="35901" y="5590"/>
                  </a:lnTo>
                  <a:lnTo>
                    <a:pt x="35226" y="5913"/>
                  </a:lnTo>
                  <a:lnTo>
                    <a:pt x="34566" y="6221"/>
                  </a:lnTo>
                  <a:lnTo>
                    <a:pt x="33891" y="6558"/>
                  </a:lnTo>
                  <a:lnTo>
                    <a:pt x="33231" y="6896"/>
                  </a:lnTo>
                  <a:lnTo>
                    <a:pt x="32586" y="7233"/>
                  </a:lnTo>
                  <a:lnTo>
                    <a:pt x="31925" y="7585"/>
                  </a:lnTo>
                  <a:lnTo>
                    <a:pt x="31280" y="7952"/>
                  </a:lnTo>
                  <a:lnTo>
                    <a:pt x="30649" y="8319"/>
                  </a:lnTo>
                  <a:lnTo>
                    <a:pt x="30004" y="8700"/>
                  </a:lnTo>
                  <a:lnTo>
                    <a:pt x="29373" y="9082"/>
                  </a:lnTo>
                  <a:lnTo>
                    <a:pt x="28756" y="9463"/>
                  </a:lnTo>
                  <a:lnTo>
                    <a:pt x="28126" y="9859"/>
                  </a:lnTo>
                  <a:lnTo>
                    <a:pt x="27509" y="10270"/>
                  </a:lnTo>
                  <a:lnTo>
                    <a:pt x="26292" y="11092"/>
                  </a:lnTo>
                  <a:lnTo>
                    <a:pt x="25103" y="11957"/>
                  </a:lnTo>
                  <a:lnTo>
                    <a:pt x="23930" y="12838"/>
                  </a:lnTo>
                  <a:lnTo>
                    <a:pt x="22771" y="13762"/>
                  </a:lnTo>
                  <a:lnTo>
                    <a:pt x="21656" y="14701"/>
                  </a:lnTo>
                  <a:lnTo>
                    <a:pt x="20541" y="15655"/>
                  </a:lnTo>
                  <a:lnTo>
                    <a:pt x="19455" y="16652"/>
                  </a:lnTo>
                  <a:lnTo>
                    <a:pt x="18399" y="17665"/>
                  </a:lnTo>
                  <a:lnTo>
                    <a:pt x="17372" y="18706"/>
                  </a:lnTo>
                  <a:lnTo>
                    <a:pt x="16359" y="19777"/>
                  </a:lnTo>
                  <a:lnTo>
                    <a:pt x="15376" y="20863"/>
                  </a:lnTo>
                  <a:lnTo>
                    <a:pt x="14408" y="21978"/>
                  </a:lnTo>
                  <a:lnTo>
                    <a:pt x="13484" y="23108"/>
                  </a:lnTo>
                  <a:lnTo>
                    <a:pt x="12574" y="24267"/>
                  </a:lnTo>
                  <a:lnTo>
                    <a:pt x="11694" y="25455"/>
                  </a:lnTo>
                  <a:lnTo>
                    <a:pt x="10843" y="26658"/>
                  </a:lnTo>
                  <a:lnTo>
                    <a:pt x="10432" y="27260"/>
                  </a:lnTo>
                  <a:lnTo>
                    <a:pt x="10021" y="27876"/>
                  </a:lnTo>
                  <a:lnTo>
                    <a:pt x="9625" y="28492"/>
                  </a:lnTo>
                  <a:lnTo>
                    <a:pt x="9229" y="29123"/>
                  </a:lnTo>
                  <a:lnTo>
                    <a:pt x="8848" y="29754"/>
                  </a:lnTo>
                  <a:lnTo>
                    <a:pt x="8466" y="30385"/>
                  </a:lnTo>
                  <a:lnTo>
                    <a:pt x="8099" y="31015"/>
                  </a:lnTo>
                  <a:lnTo>
                    <a:pt x="7733" y="31661"/>
                  </a:lnTo>
                  <a:lnTo>
                    <a:pt x="7380" y="32306"/>
                  </a:lnTo>
                  <a:lnTo>
                    <a:pt x="7028" y="32967"/>
                  </a:lnTo>
                  <a:lnTo>
                    <a:pt x="6691" y="33627"/>
                  </a:lnTo>
                  <a:lnTo>
                    <a:pt x="6353" y="34287"/>
                  </a:lnTo>
                  <a:lnTo>
                    <a:pt x="6031" y="34947"/>
                  </a:lnTo>
                  <a:lnTo>
                    <a:pt x="5708" y="35622"/>
                  </a:lnTo>
                  <a:lnTo>
                    <a:pt x="5400" y="36297"/>
                  </a:lnTo>
                  <a:lnTo>
                    <a:pt x="5106" y="36987"/>
                  </a:lnTo>
                  <a:lnTo>
                    <a:pt x="4813" y="37661"/>
                  </a:lnTo>
                  <a:lnTo>
                    <a:pt x="4520" y="38351"/>
                  </a:lnTo>
                  <a:lnTo>
                    <a:pt x="4241" y="39041"/>
                  </a:lnTo>
                  <a:lnTo>
                    <a:pt x="3977" y="39745"/>
                  </a:lnTo>
                  <a:lnTo>
                    <a:pt x="3713" y="40449"/>
                  </a:lnTo>
                  <a:lnTo>
                    <a:pt x="3463" y="41153"/>
                  </a:lnTo>
                  <a:lnTo>
                    <a:pt x="3214" y="41857"/>
                  </a:lnTo>
                  <a:lnTo>
                    <a:pt x="2979" y="42576"/>
                  </a:lnTo>
                  <a:lnTo>
                    <a:pt x="2759" y="43295"/>
                  </a:lnTo>
                  <a:lnTo>
                    <a:pt x="2539" y="44014"/>
                  </a:lnTo>
                  <a:lnTo>
                    <a:pt x="2319" y="44733"/>
                  </a:lnTo>
                  <a:lnTo>
                    <a:pt x="2128" y="45467"/>
                  </a:lnTo>
                  <a:lnTo>
                    <a:pt x="1937" y="46200"/>
                  </a:lnTo>
                  <a:lnTo>
                    <a:pt x="1747" y="46934"/>
                  </a:lnTo>
                  <a:lnTo>
                    <a:pt x="1571" y="47667"/>
                  </a:lnTo>
                  <a:lnTo>
                    <a:pt x="1409" y="48416"/>
                  </a:lnTo>
                  <a:lnTo>
                    <a:pt x="1248" y="49149"/>
                  </a:lnTo>
                  <a:lnTo>
                    <a:pt x="1101" y="49897"/>
                  </a:lnTo>
                  <a:lnTo>
                    <a:pt x="954" y="50660"/>
                  </a:lnTo>
                  <a:lnTo>
                    <a:pt x="837" y="51408"/>
                  </a:lnTo>
                  <a:lnTo>
                    <a:pt x="705" y="52171"/>
                  </a:lnTo>
                  <a:lnTo>
                    <a:pt x="602" y="52934"/>
                  </a:lnTo>
                  <a:lnTo>
                    <a:pt x="500" y="53697"/>
                  </a:lnTo>
                  <a:lnTo>
                    <a:pt x="397" y="54460"/>
                  </a:lnTo>
                  <a:lnTo>
                    <a:pt x="324" y="55238"/>
                  </a:lnTo>
                  <a:lnTo>
                    <a:pt x="250" y="56001"/>
                  </a:lnTo>
                  <a:lnTo>
                    <a:pt x="177" y="56778"/>
                  </a:lnTo>
                  <a:lnTo>
                    <a:pt x="118" y="57556"/>
                  </a:lnTo>
                  <a:lnTo>
                    <a:pt x="74" y="58348"/>
                  </a:lnTo>
                  <a:lnTo>
                    <a:pt x="45" y="59126"/>
                  </a:lnTo>
                  <a:lnTo>
                    <a:pt x="15" y="59918"/>
                  </a:lnTo>
                  <a:lnTo>
                    <a:pt x="1" y="60695"/>
                  </a:lnTo>
                  <a:lnTo>
                    <a:pt x="123122" y="61150"/>
                  </a:lnTo>
                  <a:lnTo>
                    <a:pt x="123107" y="60373"/>
                  </a:lnTo>
                  <a:lnTo>
                    <a:pt x="123093" y="59580"/>
                  </a:lnTo>
                  <a:lnTo>
                    <a:pt x="123063" y="58803"/>
                  </a:lnTo>
                  <a:lnTo>
                    <a:pt x="123019" y="58011"/>
                  </a:lnTo>
                  <a:lnTo>
                    <a:pt x="122975" y="57233"/>
                  </a:lnTo>
                  <a:lnTo>
                    <a:pt x="122917" y="56455"/>
                  </a:lnTo>
                  <a:lnTo>
                    <a:pt x="122843" y="55693"/>
                  </a:lnTo>
                  <a:lnTo>
                    <a:pt x="122770" y="54915"/>
                  </a:lnTo>
                  <a:lnTo>
                    <a:pt x="122682" y="54152"/>
                  </a:lnTo>
                  <a:lnTo>
                    <a:pt x="122579" y="53389"/>
                  </a:lnTo>
                  <a:lnTo>
                    <a:pt x="122476" y="52626"/>
                  </a:lnTo>
                  <a:lnTo>
                    <a:pt x="122359" y="51863"/>
                  </a:lnTo>
                  <a:lnTo>
                    <a:pt x="122242" y="51100"/>
                  </a:lnTo>
                  <a:lnTo>
                    <a:pt x="122110" y="50352"/>
                  </a:lnTo>
                  <a:lnTo>
                    <a:pt x="121963" y="49604"/>
                  </a:lnTo>
                  <a:lnTo>
                    <a:pt x="121816" y="48856"/>
                  </a:lnTo>
                  <a:lnTo>
                    <a:pt x="121655" y="48107"/>
                  </a:lnTo>
                  <a:lnTo>
                    <a:pt x="121479" y="47374"/>
                  </a:lnTo>
                  <a:lnTo>
                    <a:pt x="121303" y="46640"/>
                  </a:lnTo>
                  <a:lnTo>
                    <a:pt x="121112" y="45907"/>
                  </a:lnTo>
                  <a:lnTo>
                    <a:pt x="120921" y="45173"/>
                  </a:lnTo>
                  <a:lnTo>
                    <a:pt x="120716" y="44440"/>
                  </a:lnTo>
                  <a:lnTo>
                    <a:pt x="120496" y="43721"/>
                  </a:lnTo>
                  <a:lnTo>
                    <a:pt x="120276" y="43002"/>
                  </a:lnTo>
                  <a:lnTo>
                    <a:pt x="120041" y="42298"/>
                  </a:lnTo>
                  <a:lnTo>
                    <a:pt x="119806" y="41579"/>
                  </a:lnTo>
                  <a:lnTo>
                    <a:pt x="119557" y="40874"/>
                  </a:lnTo>
                  <a:lnTo>
                    <a:pt x="119307" y="40170"/>
                  </a:lnTo>
                  <a:lnTo>
                    <a:pt x="119043" y="39466"/>
                  </a:lnTo>
                  <a:lnTo>
                    <a:pt x="118765" y="38777"/>
                  </a:lnTo>
                  <a:lnTo>
                    <a:pt x="118486" y="38087"/>
                  </a:lnTo>
                  <a:lnTo>
                    <a:pt x="118192" y="37397"/>
                  </a:lnTo>
                  <a:lnTo>
                    <a:pt x="117899" y="36723"/>
                  </a:lnTo>
                  <a:lnTo>
                    <a:pt x="117591" y="36033"/>
                  </a:lnTo>
                  <a:lnTo>
                    <a:pt x="117283" y="35358"/>
                  </a:lnTo>
                  <a:lnTo>
                    <a:pt x="116960" y="34698"/>
                  </a:lnTo>
                  <a:lnTo>
                    <a:pt x="116637" y="34023"/>
                  </a:lnTo>
                  <a:lnTo>
                    <a:pt x="116300" y="33363"/>
                  </a:lnTo>
                  <a:lnTo>
                    <a:pt x="115962" y="32717"/>
                  </a:lnTo>
                  <a:lnTo>
                    <a:pt x="115610" y="32057"/>
                  </a:lnTo>
                  <a:lnTo>
                    <a:pt x="115244" y="31412"/>
                  </a:lnTo>
                  <a:lnTo>
                    <a:pt x="114877" y="30781"/>
                  </a:lnTo>
                  <a:lnTo>
                    <a:pt x="114510" y="30135"/>
                  </a:lnTo>
                  <a:lnTo>
                    <a:pt x="114129" y="29504"/>
                  </a:lnTo>
                  <a:lnTo>
                    <a:pt x="113732" y="28873"/>
                  </a:lnTo>
                  <a:lnTo>
                    <a:pt x="113336" y="28257"/>
                  </a:lnTo>
                  <a:lnTo>
                    <a:pt x="112529" y="27025"/>
                  </a:lnTo>
                  <a:lnTo>
                    <a:pt x="111693" y="25822"/>
                  </a:lnTo>
                  <a:lnTo>
                    <a:pt x="110813" y="24633"/>
                  </a:lnTo>
                  <a:lnTo>
                    <a:pt x="109918" y="23474"/>
                  </a:lnTo>
                  <a:lnTo>
                    <a:pt x="108994" y="22330"/>
                  </a:lnTo>
                  <a:lnTo>
                    <a:pt x="108040" y="21200"/>
                  </a:lnTo>
                  <a:lnTo>
                    <a:pt x="107072" y="20115"/>
                  </a:lnTo>
                  <a:lnTo>
                    <a:pt x="106074" y="19044"/>
                  </a:lnTo>
                  <a:lnTo>
                    <a:pt x="105047" y="17987"/>
                  </a:lnTo>
                  <a:lnTo>
                    <a:pt x="103991" y="16960"/>
                  </a:lnTo>
                  <a:lnTo>
                    <a:pt x="102920" y="15963"/>
                  </a:lnTo>
                  <a:lnTo>
                    <a:pt x="101819" y="14994"/>
                  </a:lnTo>
                  <a:lnTo>
                    <a:pt x="100690" y="14041"/>
                  </a:lnTo>
                  <a:lnTo>
                    <a:pt x="99545" y="13116"/>
                  </a:lnTo>
                  <a:lnTo>
                    <a:pt x="98386" y="12221"/>
                  </a:lnTo>
                  <a:lnTo>
                    <a:pt x="97198" y="11356"/>
                  </a:lnTo>
                  <a:lnTo>
                    <a:pt x="95980" y="10520"/>
                  </a:lnTo>
                  <a:lnTo>
                    <a:pt x="95364" y="10109"/>
                  </a:lnTo>
                  <a:lnTo>
                    <a:pt x="94748" y="9713"/>
                  </a:lnTo>
                  <a:lnTo>
                    <a:pt x="94132" y="9317"/>
                  </a:lnTo>
                  <a:lnTo>
                    <a:pt x="93501" y="8935"/>
                  </a:lnTo>
                  <a:lnTo>
                    <a:pt x="92870" y="8554"/>
                  </a:lnTo>
                  <a:lnTo>
                    <a:pt x="92224" y="8172"/>
                  </a:lnTo>
                  <a:lnTo>
                    <a:pt x="91593" y="7805"/>
                  </a:lnTo>
                  <a:lnTo>
                    <a:pt x="90933" y="7453"/>
                  </a:lnTo>
                  <a:lnTo>
                    <a:pt x="90288" y="7101"/>
                  </a:lnTo>
                  <a:lnTo>
                    <a:pt x="89628" y="6764"/>
                  </a:lnTo>
                  <a:lnTo>
                    <a:pt x="88967" y="6426"/>
                  </a:lnTo>
                  <a:lnTo>
                    <a:pt x="88307" y="6104"/>
                  </a:lnTo>
                  <a:lnTo>
                    <a:pt x="87632" y="5781"/>
                  </a:lnTo>
                  <a:lnTo>
                    <a:pt x="86957" y="5473"/>
                  </a:lnTo>
                  <a:lnTo>
                    <a:pt x="86282" y="5165"/>
                  </a:lnTo>
                  <a:lnTo>
                    <a:pt x="85593" y="4871"/>
                  </a:lnTo>
                  <a:lnTo>
                    <a:pt x="84903" y="4592"/>
                  </a:lnTo>
                  <a:lnTo>
                    <a:pt x="84214" y="4314"/>
                  </a:lnTo>
                  <a:lnTo>
                    <a:pt x="83524" y="4035"/>
                  </a:lnTo>
                  <a:lnTo>
                    <a:pt x="82820" y="3771"/>
                  </a:lnTo>
                  <a:lnTo>
                    <a:pt x="82116" y="3521"/>
                  </a:lnTo>
                  <a:lnTo>
                    <a:pt x="81397" y="3272"/>
                  </a:lnTo>
                  <a:lnTo>
                    <a:pt x="80693" y="3037"/>
                  </a:lnTo>
                  <a:lnTo>
                    <a:pt x="79974" y="2803"/>
                  </a:lnTo>
                  <a:lnTo>
                    <a:pt x="79255" y="2582"/>
                  </a:lnTo>
                  <a:lnTo>
                    <a:pt x="78536" y="2377"/>
                  </a:lnTo>
                  <a:lnTo>
                    <a:pt x="77802" y="2172"/>
                  </a:lnTo>
                  <a:lnTo>
                    <a:pt x="77069" y="1981"/>
                  </a:lnTo>
                  <a:lnTo>
                    <a:pt x="76335" y="1790"/>
                  </a:lnTo>
                  <a:lnTo>
                    <a:pt x="75602" y="1614"/>
                  </a:lnTo>
                  <a:lnTo>
                    <a:pt x="74854" y="1453"/>
                  </a:lnTo>
                  <a:lnTo>
                    <a:pt x="74120" y="1291"/>
                  </a:lnTo>
                  <a:lnTo>
                    <a:pt x="73372" y="1145"/>
                  </a:lnTo>
                  <a:lnTo>
                    <a:pt x="72609" y="998"/>
                  </a:lnTo>
                  <a:lnTo>
                    <a:pt x="71861" y="866"/>
                  </a:lnTo>
                  <a:lnTo>
                    <a:pt x="71098" y="749"/>
                  </a:lnTo>
                  <a:lnTo>
                    <a:pt x="70335" y="631"/>
                  </a:lnTo>
                  <a:lnTo>
                    <a:pt x="69572" y="528"/>
                  </a:lnTo>
                  <a:lnTo>
                    <a:pt x="68809" y="426"/>
                  </a:lnTo>
                  <a:lnTo>
                    <a:pt x="68046" y="338"/>
                  </a:lnTo>
                  <a:lnTo>
                    <a:pt x="67269" y="264"/>
                  </a:lnTo>
                  <a:lnTo>
                    <a:pt x="66491" y="206"/>
                  </a:lnTo>
                  <a:lnTo>
                    <a:pt x="65713" y="147"/>
                  </a:lnTo>
                  <a:lnTo>
                    <a:pt x="64936" y="103"/>
                  </a:lnTo>
                  <a:lnTo>
                    <a:pt x="64158" y="59"/>
                  </a:lnTo>
                  <a:lnTo>
                    <a:pt x="63366" y="30"/>
                  </a:lnTo>
                  <a:lnTo>
                    <a:pt x="62574" y="15"/>
                  </a:lnTo>
                  <a:lnTo>
                    <a:pt x="617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36;p26">
              <a:extLst>
                <a:ext uri="{FF2B5EF4-FFF2-40B4-BE49-F238E27FC236}">
                  <a16:creationId xmlns:a16="http://schemas.microsoft.com/office/drawing/2014/main" id="{BDC394FB-708F-40A3-99CA-8758B9B5A890}"/>
                </a:ext>
              </a:extLst>
            </p:cNvPr>
            <p:cNvSpPr/>
            <p:nvPr/>
          </p:nvSpPr>
          <p:spPr>
            <a:xfrm>
              <a:off x="2426850" y="238125"/>
              <a:ext cx="193675" cy="194050"/>
            </a:xfrm>
            <a:custGeom>
              <a:avLst/>
              <a:gdLst/>
              <a:ahLst/>
              <a:cxnLst/>
              <a:rect l="l" t="t" r="r" b="b"/>
              <a:pathLst>
                <a:path w="7747" h="7762" extrusionOk="0">
                  <a:moveTo>
                    <a:pt x="3697" y="0"/>
                  </a:moveTo>
                  <a:lnTo>
                    <a:pt x="3507" y="15"/>
                  </a:lnTo>
                  <a:lnTo>
                    <a:pt x="3331" y="44"/>
                  </a:lnTo>
                  <a:lnTo>
                    <a:pt x="3140" y="73"/>
                  </a:lnTo>
                  <a:lnTo>
                    <a:pt x="2949" y="117"/>
                  </a:lnTo>
                  <a:lnTo>
                    <a:pt x="2773" y="161"/>
                  </a:lnTo>
                  <a:lnTo>
                    <a:pt x="2597" y="220"/>
                  </a:lnTo>
                  <a:lnTo>
                    <a:pt x="2421" y="279"/>
                  </a:lnTo>
                  <a:lnTo>
                    <a:pt x="2245" y="352"/>
                  </a:lnTo>
                  <a:lnTo>
                    <a:pt x="2084" y="440"/>
                  </a:lnTo>
                  <a:lnTo>
                    <a:pt x="1922" y="528"/>
                  </a:lnTo>
                  <a:lnTo>
                    <a:pt x="1761" y="631"/>
                  </a:lnTo>
                  <a:lnTo>
                    <a:pt x="1599" y="734"/>
                  </a:lnTo>
                  <a:lnTo>
                    <a:pt x="1453" y="851"/>
                  </a:lnTo>
                  <a:lnTo>
                    <a:pt x="1321" y="968"/>
                  </a:lnTo>
                  <a:lnTo>
                    <a:pt x="1174" y="1086"/>
                  </a:lnTo>
                  <a:lnTo>
                    <a:pt x="1042" y="1218"/>
                  </a:lnTo>
                  <a:lnTo>
                    <a:pt x="924" y="1364"/>
                  </a:lnTo>
                  <a:lnTo>
                    <a:pt x="807" y="1511"/>
                  </a:lnTo>
                  <a:lnTo>
                    <a:pt x="690" y="1658"/>
                  </a:lnTo>
                  <a:lnTo>
                    <a:pt x="587" y="1819"/>
                  </a:lnTo>
                  <a:lnTo>
                    <a:pt x="484" y="1981"/>
                  </a:lnTo>
                  <a:lnTo>
                    <a:pt x="396" y="2157"/>
                  </a:lnTo>
                  <a:lnTo>
                    <a:pt x="323" y="2333"/>
                  </a:lnTo>
                  <a:lnTo>
                    <a:pt x="250" y="2509"/>
                  </a:lnTo>
                  <a:lnTo>
                    <a:pt x="176" y="2700"/>
                  </a:lnTo>
                  <a:lnTo>
                    <a:pt x="132" y="2876"/>
                  </a:lnTo>
                  <a:lnTo>
                    <a:pt x="74" y="3081"/>
                  </a:lnTo>
                  <a:lnTo>
                    <a:pt x="44" y="3272"/>
                  </a:lnTo>
                  <a:lnTo>
                    <a:pt x="15" y="3462"/>
                  </a:lnTo>
                  <a:lnTo>
                    <a:pt x="0" y="3668"/>
                  </a:lnTo>
                  <a:lnTo>
                    <a:pt x="0" y="3859"/>
                  </a:lnTo>
                  <a:lnTo>
                    <a:pt x="0" y="4049"/>
                  </a:lnTo>
                  <a:lnTo>
                    <a:pt x="15" y="4240"/>
                  </a:lnTo>
                  <a:lnTo>
                    <a:pt x="30" y="4431"/>
                  </a:lnTo>
                  <a:lnTo>
                    <a:pt x="59" y="4621"/>
                  </a:lnTo>
                  <a:lnTo>
                    <a:pt x="103" y="4798"/>
                  </a:lnTo>
                  <a:lnTo>
                    <a:pt x="162" y="4988"/>
                  </a:lnTo>
                  <a:lnTo>
                    <a:pt x="220" y="5164"/>
                  </a:lnTo>
                  <a:lnTo>
                    <a:pt x="279" y="5340"/>
                  </a:lnTo>
                  <a:lnTo>
                    <a:pt x="352" y="5502"/>
                  </a:lnTo>
                  <a:lnTo>
                    <a:pt x="440" y="5678"/>
                  </a:lnTo>
                  <a:lnTo>
                    <a:pt x="528" y="5839"/>
                  </a:lnTo>
                  <a:lnTo>
                    <a:pt x="631" y="6001"/>
                  </a:lnTo>
                  <a:lnTo>
                    <a:pt x="734" y="6147"/>
                  </a:lnTo>
                  <a:lnTo>
                    <a:pt x="836" y="6294"/>
                  </a:lnTo>
                  <a:lnTo>
                    <a:pt x="954" y="6441"/>
                  </a:lnTo>
                  <a:lnTo>
                    <a:pt x="1086" y="6573"/>
                  </a:lnTo>
                  <a:lnTo>
                    <a:pt x="1218" y="6705"/>
                  </a:lnTo>
                  <a:lnTo>
                    <a:pt x="1365" y="6837"/>
                  </a:lnTo>
                  <a:lnTo>
                    <a:pt x="1511" y="6954"/>
                  </a:lnTo>
                  <a:lnTo>
                    <a:pt x="1658" y="7057"/>
                  </a:lnTo>
                  <a:lnTo>
                    <a:pt x="1819" y="7174"/>
                  </a:lnTo>
                  <a:lnTo>
                    <a:pt x="1981" y="7262"/>
                  </a:lnTo>
                  <a:lnTo>
                    <a:pt x="2142" y="7350"/>
                  </a:lnTo>
                  <a:lnTo>
                    <a:pt x="2318" y="7438"/>
                  </a:lnTo>
                  <a:lnTo>
                    <a:pt x="2509" y="7512"/>
                  </a:lnTo>
                  <a:lnTo>
                    <a:pt x="2685" y="7570"/>
                  </a:lnTo>
                  <a:lnTo>
                    <a:pt x="2876" y="7629"/>
                  </a:lnTo>
                  <a:lnTo>
                    <a:pt x="3066" y="7673"/>
                  </a:lnTo>
                  <a:lnTo>
                    <a:pt x="3272" y="7717"/>
                  </a:lnTo>
                  <a:lnTo>
                    <a:pt x="3463" y="7732"/>
                  </a:lnTo>
                  <a:lnTo>
                    <a:pt x="3653" y="7746"/>
                  </a:lnTo>
                  <a:lnTo>
                    <a:pt x="3859" y="7761"/>
                  </a:lnTo>
                  <a:lnTo>
                    <a:pt x="4049" y="7761"/>
                  </a:lnTo>
                  <a:lnTo>
                    <a:pt x="4240" y="7746"/>
                  </a:lnTo>
                  <a:lnTo>
                    <a:pt x="4431" y="7717"/>
                  </a:lnTo>
                  <a:lnTo>
                    <a:pt x="4607" y="7688"/>
                  </a:lnTo>
                  <a:lnTo>
                    <a:pt x="4798" y="7644"/>
                  </a:lnTo>
                  <a:lnTo>
                    <a:pt x="4974" y="7600"/>
                  </a:lnTo>
                  <a:lnTo>
                    <a:pt x="5150" y="7541"/>
                  </a:lnTo>
                  <a:lnTo>
                    <a:pt x="5326" y="7468"/>
                  </a:lnTo>
                  <a:lnTo>
                    <a:pt x="5502" y="7394"/>
                  </a:lnTo>
                  <a:lnTo>
                    <a:pt x="5663" y="7321"/>
                  </a:lnTo>
                  <a:lnTo>
                    <a:pt x="5825" y="7233"/>
                  </a:lnTo>
                  <a:lnTo>
                    <a:pt x="5986" y="7130"/>
                  </a:lnTo>
                  <a:lnTo>
                    <a:pt x="6147" y="7028"/>
                  </a:lnTo>
                  <a:lnTo>
                    <a:pt x="6294" y="6910"/>
                  </a:lnTo>
                  <a:lnTo>
                    <a:pt x="6441" y="6793"/>
                  </a:lnTo>
                  <a:lnTo>
                    <a:pt x="6573" y="6661"/>
                  </a:lnTo>
                  <a:lnTo>
                    <a:pt x="6705" y="6529"/>
                  </a:lnTo>
                  <a:lnTo>
                    <a:pt x="6822" y="6397"/>
                  </a:lnTo>
                  <a:lnTo>
                    <a:pt x="6940" y="6250"/>
                  </a:lnTo>
                  <a:lnTo>
                    <a:pt x="7057" y="6089"/>
                  </a:lnTo>
                  <a:lnTo>
                    <a:pt x="7160" y="5942"/>
                  </a:lnTo>
                  <a:lnTo>
                    <a:pt x="7262" y="5780"/>
                  </a:lnTo>
                  <a:lnTo>
                    <a:pt x="7350" y="5604"/>
                  </a:lnTo>
                  <a:lnTo>
                    <a:pt x="7424" y="5428"/>
                  </a:lnTo>
                  <a:lnTo>
                    <a:pt x="7497" y="5252"/>
                  </a:lnTo>
                  <a:lnTo>
                    <a:pt x="7571" y="5062"/>
                  </a:lnTo>
                  <a:lnTo>
                    <a:pt x="7629" y="4871"/>
                  </a:lnTo>
                  <a:lnTo>
                    <a:pt x="7673" y="4680"/>
                  </a:lnTo>
                  <a:lnTo>
                    <a:pt x="7703" y="4489"/>
                  </a:lnTo>
                  <a:lnTo>
                    <a:pt x="7732" y="4284"/>
                  </a:lnTo>
                  <a:lnTo>
                    <a:pt x="7747" y="4093"/>
                  </a:lnTo>
                  <a:lnTo>
                    <a:pt x="7747" y="3903"/>
                  </a:lnTo>
                  <a:lnTo>
                    <a:pt x="7747" y="3712"/>
                  </a:lnTo>
                  <a:lnTo>
                    <a:pt x="7732" y="3521"/>
                  </a:lnTo>
                  <a:lnTo>
                    <a:pt x="7717" y="3330"/>
                  </a:lnTo>
                  <a:lnTo>
                    <a:pt x="7688" y="3140"/>
                  </a:lnTo>
                  <a:lnTo>
                    <a:pt x="7644" y="2964"/>
                  </a:lnTo>
                  <a:lnTo>
                    <a:pt x="7600" y="2773"/>
                  </a:lnTo>
                  <a:lnTo>
                    <a:pt x="7541" y="2597"/>
                  </a:lnTo>
                  <a:lnTo>
                    <a:pt x="7468" y="2421"/>
                  </a:lnTo>
                  <a:lnTo>
                    <a:pt x="7395" y="2259"/>
                  </a:lnTo>
                  <a:lnTo>
                    <a:pt x="7306" y="2083"/>
                  </a:lnTo>
                  <a:lnTo>
                    <a:pt x="7218" y="1922"/>
                  </a:lnTo>
                  <a:lnTo>
                    <a:pt x="7130" y="1761"/>
                  </a:lnTo>
                  <a:lnTo>
                    <a:pt x="7013" y="1614"/>
                  </a:lnTo>
                  <a:lnTo>
                    <a:pt x="6910" y="1467"/>
                  </a:lnTo>
                  <a:lnTo>
                    <a:pt x="6793" y="1320"/>
                  </a:lnTo>
                  <a:lnTo>
                    <a:pt x="6661" y="1188"/>
                  </a:lnTo>
                  <a:lnTo>
                    <a:pt x="6529" y="1056"/>
                  </a:lnTo>
                  <a:lnTo>
                    <a:pt x="6382" y="924"/>
                  </a:lnTo>
                  <a:lnTo>
                    <a:pt x="6250" y="807"/>
                  </a:lnTo>
                  <a:lnTo>
                    <a:pt x="6089" y="690"/>
                  </a:lnTo>
                  <a:lnTo>
                    <a:pt x="5927" y="587"/>
                  </a:lnTo>
                  <a:lnTo>
                    <a:pt x="5766" y="499"/>
                  </a:lnTo>
                  <a:lnTo>
                    <a:pt x="5605" y="411"/>
                  </a:lnTo>
                  <a:lnTo>
                    <a:pt x="5429" y="323"/>
                  </a:lnTo>
                  <a:lnTo>
                    <a:pt x="5252" y="249"/>
                  </a:lnTo>
                  <a:lnTo>
                    <a:pt x="5062" y="191"/>
                  </a:lnTo>
                  <a:lnTo>
                    <a:pt x="4871" y="132"/>
                  </a:lnTo>
                  <a:lnTo>
                    <a:pt x="4680" y="88"/>
                  </a:lnTo>
                  <a:lnTo>
                    <a:pt x="4475" y="44"/>
                  </a:lnTo>
                  <a:lnTo>
                    <a:pt x="4284" y="29"/>
                  </a:lnTo>
                  <a:lnTo>
                    <a:pt x="4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37;p26">
              <a:extLst>
                <a:ext uri="{FF2B5EF4-FFF2-40B4-BE49-F238E27FC236}">
                  <a16:creationId xmlns:a16="http://schemas.microsoft.com/office/drawing/2014/main" id="{699D65AC-030B-4F58-9DB3-952412645EEC}"/>
                </a:ext>
              </a:extLst>
            </p:cNvPr>
            <p:cNvSpPr/>
            <p:nvPr/>
          </p:nvSpPr>
          <p:spPr>
            <a:xfrm>
              <a:off x="823275" y="1826650"/>
              <a:ext cx="3400825" cy="184525"/>
            </a:xfrm>
            <a:custGeom>
              <a:avLst/>
              <a:gdLst/>
              <a:ahLst/>
              <a:cxnLst/>
              <a:rect l="l" t="t" r="r" b="b"/>
              <a:pathLst>
                <a:path w="136033" h="7381" extrusionOk="0">
                  <a:moveTo>
                    <a:pt x="3448" y="0"/>
                  </a:moveTo>
                  <a:lnTo>
                    <a:pt x="3272" y="15"/>
                  </a:lnTo>
                  <a:lnTo>
                    <a:pt x="3096" y="30"/>
                  </a:lnTo>
                  <a:lnTo>
                    <a:pt x="2759" y="74"/>
                  </a:lnTo>
                  <a:lnTo>
                    <a:pt x="2436" y="162"/>
                  </a:lnTo>
                  <a:lnTo>
                    <a:pt x="2113" y="279"/>
                  </a:lnTo>
                  <a:lnTo>
                    <a:pt x="1820" y="426"/>
                  </a:lnTo>
                  <a:lnTo>
                    <a:pt x="1526" y="602"/>
                  </a:lnTo>
                  <a:lnTo>
                    <a:pt x="1262" y="793"/>
                  </a:lnTo>
                  <a:lnTo>
                    <a:pt x="1013" y="1013"/>
                  </a:lnTo>
                  <a:lnTo>
                    <a:pt x="793" y="1262"/>
                  </a:lnTo>
                  <a:lnTo>
                    <a:pt x="602" y="1526"/>
                  </a:lnTo>
                  <a:lnTo>
                    <a:pt x="426" y="1805"/>
                  </a:lnTo>
                  <a:lnTo>
                    <a:pt x="279" y="2113"/>
                  </a:lnTo>
                  <a:lnTo>
                    <a:pt x="162" y="2421"/>
                  </a:lnTo>
                  <a:lnTo>
                    <a:pt x="74" y="2759"/>
                  </a:lnTo>
                  <a:lnTo>
                    <a:pt x="15" y="3096"/>
                  </a:lnTo>
                  <a:lnTo>
                    <a:pt x="15" y="3272"/>
                  </a:lnTo>
                  <a:lnTo>
                    <a:pt x="0" y="3448"/>
                  </a:lnTo>
                  <a:lnTo>
                    <a:pt x="0" y="3624"/>
                  </a:lnTo>
                  <a:lnTo>
                    <a:pt x="15" y="3800"/>
                  </a:lnTo>
                  <a:lnTo>
                    <a:pt x="74" y="4138"/>
                  </a:lnTo>
                  <a:lnTo>
                    <a:pt x="147" y="4460"/>
                  </a:lnTo>
                  <a:lnTo>
                    <a:pt x="265" y="4783"/>
                  </a:lnTo>
                  <a:lnTo>
                    <a:pt x="411" y="5091"/>
                  </a:lnTo>
                  <a:lnTo>
                    <a:pt x="587" y="5370"/>
                  </a:lnTo>
                  <a:lnTo>
                    <a:pt x="778" y="5634"/>
                  </a:lnTo>
                  <a:lnTo>
                    <a:pt x="998" y="5884"/>
                  </a:lnTo>
                  <a:lnTo>
                    <a:pt x="1247" y="6104"/>
                  </a:lnTo>
                  <a:lnTo>
                    <a:pt x="1512" y="6309"/>
                  </a:lnTo>
                  <a:lnTo>
                    <a:pt x="1790" y="6485"/>
                  </a:lnTo>
                  <a:lnTo>
                    <a:pt x="2098" y="6632"/>
                  </a:lnTo>
                  <a:lnTo>
                    <a:pt x="2407" y="6749"/>
                  </a:lnTo>
                  <a:lnTo>
                    <a:pt x="2744" y="6822"/>
                  </a:lnTo>
                  <a:lnTo>
                    <a:pt x="3081" y="6881"/>
                  </a:lnTo>
                  <a:lnTo>
                    <a:pt x="3257" y="6896"/>
                  </a:lnTo>
                  <a:lnTo>
                    <a:pt x="3434" y="6896"/>
                  </a:lnTo>
                  <a:lnTo>
                    <a:pt x="132585" y="7380"/>
                  </a:lnTo>
                  <a:lnTo>
                    <a:pt x="132761" y="7380"/>
                  </a:lnTo>
                  <a:lnTo>
                    <a:pt x="132937" y="7365"/>
                  </a:lnTo>
                  <a:lnTo>
                    <a:pt x="133274" y="7307"/>
                  </a:lnTo>
                  <a:lnTo>
                    <a:pt x="133612" y="7219"/>
                  </a:lnTo>
                  <a:lnTo>
                    <a:pt x="133920" y="7116"/>
                  </a:lnTo>
                  <a:lnTo>
                    <a:pt x="134228" y="6969"/>
                  </a:lnTo>
                  <a:lnTo>
                    <a:pt x="134507" y="6793"/>
                  </a:lnTo>
                  <a:lnTo>
                    <a:pt x="134771" y="6588"/>
                  </a:lnTo>
                  <a:lnTo>
                    <a:pt x="135020" y="6368"/>
                  </a:lnTo>
                  <a:lnTo>
                    <a:pt x="135240" y="6133"/>
                  </a:lnTo>
                  <a:lnTo>
                    <a:pt x="135431" y="5869"/>
                  </a:lnTo>
                  <a:lnTo>
                    <a:pt x="135607" y="5575"/>
                  </a:lnTo>
                  <a:lnTo>
                    <a:pt x="135754" y="5282"/>
                  </a:lnTo>
                  <a:lnTo>
                    <a:pt x="135871" y="4959"/>
                  </a:lnTo>
                  <a:lnTo>
                    <a:pt x="135959" y="4636"/>
                  </a:lnTo>
                  <a:lnTo>
                    <a:pt x="136018" y="4299"/>
                  </a:lnTo>
                  <a:lnTo>
                    <a:pt x="136032" y="4123"/>
                  </a:lnTo>
                  <a:lnTo>
                    <a:pt x="136032" y="3947"/>
                  </a:lnTo>
                  <a:lnTo>
                    <a:pt x="136032" y="3771"/>
                  </a:lnTo>
                  <a:lnTo>
                    <a:pt x="136018" y="3595"/>
                  </a:lnTo>
                  <a:lnTo>
                    <a:pt x="135959" y="3257"/>
                  </a:lnTo>
                  <a:lnTo>
                    <a:pt x="135886" y="2920"/>
                  </a:lnTo>
                  <a:lnTo>
                    <a:pt x="135768" y="2597"/>
                  </a:lnTo>
                  <a:lnTo>
                    <a:pt x="135622" y="2304"/>
                  </a:lnTo>
                  <a:lnTo>
                    <a:pt x="135446" y="2010"/>
                  </a:lnTo>
                  <a:lnTo>
                    <a:pt x="135255" y="1746"/>
                  </a:lnTo>
                  <a:lnTo>
                    <a:pt x="135035" y="1511"/>
                  </a:lnTo>
                  <a:lnTo>
                    <a:pt x="134785" y="1277"/>
                  </a:lnTo>
                  <a:lnTo>
                    <a:pt x="134521" y="1086"/>
                  </a:lnTo>
                  <a:lnTo>
                    <a:pt x="134242" y="910"/>
                  </a:lnTo>
                  <a:lnTo>
                    <a:pt x="133934" y="763"/>
                  </a:lnTo>
                  <a:lnTo>
                    <a:pt x="133626" y="646"/>
                  </a:lnTo>
                  <a:lnTo>
                    <a:pt x="133289" y="558"/>
                  </a:lnTo>
                  <a:lnTo>
                    <a:pt x="132951" y="499"/>
                  </a:lnTo>
                  <a:lnTo>
                    <a:pt x="132775" y="485"/>
                  </a:lnTo>
                  <a:lnTo>
                    <a:pt x="132599" y="485"/>
                  </a:lnTo>
                  <a:lnTo>
                    <a:pt x="3448"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F6B29D9-21B5-FF40-8524-41570EDE94F1}"/>
              </a:ext>
            </a:extLst>
          </p:cNvPr>
          <p:cNvPicPr>
            <a:picLocks noChangeAspect="1"/>
          </p:cNvPicPr>
          <p:nvPr/>
        </p:nvPicPr>
        <p:blipFill rotWithShape="1">
          <a:blip r:embed="rId2"/>
          <a:srcRect b="17169"/>
          <a:stretch/>
        </p:blipFill>
        <p:spPr>
          <a:xfrm>
            <a:off x="377618" y="1039052"/>
            <a:ext cx="4199008" cy="1918462"/>
          </a:xfrm>
          <a:prstGeom prst="rect">
            <a:avLst/>
          </a:prstGeom>
        </p:spPr>
      </p:pic>
      <p:pic>
        <p:nvPicPr>
          <p:cNvPr id="19" name="Picture 18">
            <a:extLst>
              <a:ext uri="{FF2B5EF4-FFF2-40B4-BE49-F238E27FC236}">
                <a16:creationId xmlns:a16="http://schemas.microsoft.com/office/drawing/2014/main" id="{D9F6393F-D175-F54C-A7C9-723A3C0AB936}"/>
              </a:ext>
            </a:extLst>
          </p:cNvPr>
          <p:cNvPicPr>
            <a:picLocks noChangeAspect="1"/>
          </p:cNvPicPr>
          <p:nvPr/>
        </p:nvPicPr>
        <p:blipFill>
          <a:blip r:embed="rId3"/>
          <a:stretch>
            <a:fillRect/>
          </a:stretch>
        </p:blipFill>
        <p:spPr>
          <a:xfrm>
            <a:off x="377618" y="3066854"/>
            <a:ext cx="2760279" cy="1861709"/>
          </a:xfrm>
          <a:prstGeom prst="rect">
            <a:avLst/>
          </a:prstGeom>
        </p:spPr>
      </p:pic>
    </p:spTree>
    <p:extLst>
      <p:ext uri="{BB962C8B-B14F-4D97-AF65-F5344CB8AC3E}">
        <p14:creationId xmlns:p14="http://schemas.microsoft.com/office/powerpoint/2010/main" val="4065988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384;p17">
            <a:extLst>
              <a:ext uri="{FF2B5EF4-FFF2-40B4-BE49-F238E27FC236}">
                <a16:creationId xmlns:a16="http://schemas.microsoft.com/office/drawing/2014/main" id="{B8444023-4B89-4461-BFE4-0AD93FAFB7EF}"/>
              </a:ext>
            </a:extLst>
          </p:cNvPr>
          <p:cNvSpPr/>
          <p:nvPr/>
        </p:nvSpPr>
        <p:spPr>
          <a:xfrm>
            <a:off x="377618" y="346525"/>
            <a:ext cx="2018945" cy="501300"/>
          </a:xfrm>
          <a:prstGeom prst="roundRect">
            <a:avLst>
              <a:gd name="adj" fmla="val 16667"/>
            </a:avLst>
          </a:prstGeom>
          <a:solidFill>
            <a:schemeClr val="accent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latin typeface="Fira Sans Extra Condensed"/>
                <a:ea typeface="Fira Sans Extra Condensed"/>
                <a:cs typeface="Fira Sans Extra Condensed"/>
                <a:sym typeface="Fira Sans Extra Condensed"/>
              </a:rPr>
              <a:t>Sentiment Analysis</a:t>
            </a:r>
            <a:endParaRPr sz="1200" dirty="0">
              <a:solidFill>
                <a:schemeClr val="dk1"/>
              </a:solidFill>
            </a:endParaRPr>
          </a:p>
        </p:txBody>
      </p:sp>
      <p:sp>
        <p:nvSpPr>
          <p:cNvPr id="2" name="Title 1">
            <a:extLst>
              <a:ext uri="{FF2B5EF4-FFF2-40B4-BE49-F238E27FC236}">
                <a16:creationId xmlns:a16="http://schemas.microsoft.com/office/drawing/2014/main" id="{8CAB6375-6F0A-43E4-9785-C0DE4FD02912}"/>
              </a:ext>
            </a:extLst>
          </p:cNvPr>
          <p:cNvSpPr>
            <a:spLocks noGrp="1"/>
          </p:cNvSpPr>
          <p:nvPr>
            <p:ph type="title"/>
          </p:nvPr>
        </p:nvSpPr>
        <p:spPr>
          <a:xfrm>
            <a:off x="2396562" y="411475"/>
            <a:ext cx="6290237" cy="371400"/>
          </a:xfrm>
        </p:spPr>
        <p:txBody>
          <a:bodyPr>
            <a:noAutofit/>
          </a:bodyPr>
          <a:lstStyle/>
          <a:p>
            <a:r>
              <a:rPr lang="en-US" dirty="0"/>
              <a:t>NLP (Natural Language Processing)</a:t>
            </a:r>
          </a:p>
        </p:txBody>
      </p:sp>
      <p:sp>
        <p:nvSpPr>
          <p:cNvPr id="4" name="TextBox 3">
            <a:extLst>
              <a:ext uri="{FF2B5EF4-FFF2-40B4-BE49-F238E27FC236}">
                <a16:creationId xmlns:a16="http://schemas.microsoft.com/office/drawing/2014/main" id="{7ED31D09-297A-4425-BB3F-83F6758BB748}"/>
              </a:ext>
            </a:extLst>
          </p:cNvPr>
          <p:cNvSpPr txBox="1"/>
          <p:nvPr/>
        </p:nvSpPr>
        <p:spPr>
          <a:xfrm>
            <a:off x="5537199" y="1452281"/>
            <a:ext cx="3463388" cy="2031325"/>
          </a:xfrm>
          <a:prstGeom prst="rect">
            <a:avLst/>
          </a:prstGeom>
          <a:noFill/>
        </p:spPr>
        <p:txBody>
          <a:bodyPr wrap="square" rtlCol="0">
            <a:spAutoFit/>
          </a:bodyPr>
          <a:lstStyle/>
          <a:p>
            <a:r>
              <a:rPr lang="en-US" b="1" dirty="0"/>
              <a:t>Findings</a:t>
            </a:r>
          </a:p>
          <a:p>
            <a:endParaRPr lang="en-US" dirty="0"/>
          </a:p>
          <a:p>
            <a:pPr marL="285750" indent="-285750">
              <a:lnSpc>
                <a:spcPct val="150000"/>
              </a:lnSpc>
              <a:buFont typeface="Arial" panose="020B0604020202020204" pitchFamily="34" charset="0"/>
              <a:buChar char="•"/>
            </a:pPr>
            <a:r>
              <a:rPr lang="en-US" dirty="0"/>
              <a:t>NLP sentiment analysis is a black box</a:t>
            </a:r>
          </a:p>
          <a:p>
            <a:pPr marL="285750" indent="-285750">
              <a:lnSpc>
                <a:spcPct val="150000"/>
              </a:lnSpc>
              <a:buFont typeface="Arial" panose="020B0604020202020204" pitchFamily="34" charset="0"/>
              <a:buChar char="•"/>
            </a:pPr>
            <a:r>
              <a:rPr lang="en-US" dirty="0"/>
              <a:t># of neutral reviews are the highest</a:t>
            </a:r>
          </a:p>
          <a:p>
            <a:pPr marL="285750" indent="-285750">
              <a:lnSpc>
                <a:spcPct val="150000"/>
              </a:lnSpc>
              <a:buFont typeface="Arial" panose="020B0604020202020204" pitchFamily="34" charset="0"/>
              <a:buChar char="•"/>
            </a:pPr>
            <a:r>
              <a:rPr lang="en-US" dirty="0"/>
              <a:t>The results does not reflect the observed ratings</a:t>
            </a:r>
          </a:p>
          <a:p>
            <a:endParaRPr lang="en-US" dirty="0"/>
          </a:p>
        </p:txBody>
      </p:sp>
      <p:grpSp>
        <p:nvGrpSpPr>
          <p:cNvPr id="5" name="Google Shape;2025;p26">
            <a:extLst>
              <a:ext uri="{FF2B5EF4-FFF2-40B4-BE49-F238E27FC236}">
                <a16:creationId xmlns:a16="http://schemas.microsoft.com/office/drawing/2014/main" id="{FB9C1A63-48B7-4BF9-880D-AFD78B7396E7}"/>
              </a:ext>
            </a:extLst>
          </p:cNvPr>
          <p:cNvGrpSpPr/>
          <p:nvPr/>
        </p:nvGrpSpPr>
        <p:grpSpPr>
          <a:xfrm>
            <a:off x="6369698" y="3268163"/>
            <a:ext cx="2874474" cy="2344918"/>
            <a:chOff x="823275" y="238125"/>
            <a:chExt cx="5955825" cy="5228500"/>
          </a:xfrm>
        </p:grpSpPr>
        <p:sp>
          <p:nvSpPr>
            <p:cNvPr id="6" name="Google Shape;2026;p26">
              <a:extLst>
                <a:ext uri="{FF2B5EF4-FFF2-40B4-BE49-F238E27FC236}">
                  <a16:creationId xmlns:a16="http://schemas.microsoft.com/office/drawing/2014/main" id="{BE007090-196B-4D95-A5E0-6C4837D5BB53}"/>
                </a:ext>
              </a:extLst>
            </p:cNvPr>
            <p:cNvSpPr/>
            <p:nvPr/>
          </p:nvSpPr>
          <p:spPr>
            <a:xfrm>
              <a:off x="3138775" y="3174575"/>
              <a:ext cx="3640325" cy="2292050"/>
            </a:xfrm>
            <a:custGeom>
              <a:avLst/>
              <a:gdLst/>
              <a:ahLst/>
              <a:cxnLst/>
              <a:rect l="l" t="t" r="r" b="b"/>
              <a:pathLst>
                <a:path w="145613" h="91682" extrusionOk="0">
                  <a:moveTo>
                    <a:pt x="18545" y="0"/>
                  </a:moveTo>
                  <a:lnTo>
                    <a:pt x="0" y="19513"/>
                  </a:lnTo>
                  <a:lnTo>
                    <a:pt x="71361" y="91681"/>
                  </a:lnTo>
                  <a:lnTo>
                    <a:pt x="145612" y="58656"/>
                  </a:lnTo>
                  <a:lnTo>
                    <a:pt x="144219" y="58304"/>
                  </a:lnTo>
                  <a:lnTo>
                    <a:pt x="142839" y="57937"/>
                  </a:lnTo>
                  <a:lnTo>
                    <a:pt x="141446" y="57570"/>
                  </a:lnTo>
                  <a:lnTo>
                    <a:pt x="140052" y="57189"/>
                  </a:lnTo>
                  <a:lnTo>
                    <a:pt x="137250" y="56382"/>
                  </a:lnTo>
                  <a:lnTo>
                    <a:pt x="134448" y="55561"/>
                  </a:lnTo>
                  <a:lnTo>
                    <a:pt x="131645" y="54695"/>
                  </a:lnTo>
                  <a:lnTo>
                    <a:pt x="128828" y="53785"/>
                  </a:lnTo>
                  <a:lnTo>
                    <a:pt x="126012" y="52846"/>
                  </a:lnTo>
                  <a:lnTo>
                    <a:pt x="123195" y="51878"/>
                  </a:lnTo>
                  <a:lnTo>
                    <a:pt x="120378" y="50895"/>
                  </a:lnTo>
                  <a:lnTo>
                    <a:pt x="117576" y="49868"/>
                  </a:lnTo>
                  <a:lnTo>
                    <a:pt x="114759" y="48812"/>
                  </a:lnTo>
                  <a:lnTo>
                    <a:pt x="111956" y="47741"/>
                  </a:lnTo>
                  <a:lnTo>
                    <a:pt x="109169" y="46655"/>
                  </a:lnTo>
                  <a:lnTo>
                    <a:pt x="106381" y="45540"/>
                  </a:lnTo>
                  <a:lnTo>
                    <a:pt x="103609" y="44396"/>
                  </a:lnTo>
                  <a:lnTo>
                    <a:pt x="100850" y="43251"/>
                  </a:lnTo>
                  <a:lnTo>
                    <a:pt x="98107" y="42078"/>
                  </a:lnTo>
                  <a:lnTo>
                    <a:pt x="95378" y="40889"/>
                  </a:lnTo>
                  <a:lnTo>
                    <a:pt x="92664" y="39701"/>
                  </a:lnTo>
                  <a:lnTo>
                    <a:pt x="89979" y="38498"/>
                  </a:lnTo>
                  <a:lnTo>
                    <a:pt x="87309" y="37280"/>
                  </a:lnTo>
                  <a:lnTo>
                    <a:pt x="84668" y="36062"/>
                  </a:lnTo>
                  <a:lnTo>
                    <a:pt x="82042" y="34830"/>
                  </a:lnTo>
                  <a:lnTo>
                    <a:pt x="79460" y="33598"/>
                  </a:lnTo>
                  <a:lnTo>
                    <a:pt x="76892" y="32351"/>
                  </a:lnTo>
                  <a:lnTo>
                    <a:pt x="74369" y="31118"/>
                  </a:lnTo>
                  <a:lnTo>
                    <a:pt x="71875" y="29886"/>
                  </a:lnTo>
                  <a:lnTo>
                    <a:pt x="69410" y="28653"/>
                  </a:lnTo>
                  <a:lnTo>
                    <a:pt x="66974" y="27421"/>
                  </a:lnTo>
                  <a:lnTo>
                    <a:pt x="64598" y="26203"/>
                  </a:lnTo>
                  <a:lnTo>
                    <a:pt x="62236" y="24986"/>
                  </a:lnTo>
                  <a:lnTo>
                    <a:pt x="59932" y="23782"/>
                  </a:lnTo>
                  <a:lnTo>
                    <a:pt x="57673" y="22579"/>
                  </a:lnTo>
                  <a:lnTo>
                    <a:pt x="55457" y="21406"/>
                  </a:lnTo>
                  <a:lnTo>
                    <a:pt x="53271" y="20232"/>
                  </a:lnTo>
                  <a:lnTo>
                    <a:pt x="51159" y="19073"/>
                  </a:lnTo>
                  <a:lnTo>
                    <a:pt x="47051" y="16828"/>
                  </a:lnTo>
                  <a:lnTo>
                    <a:pt x="43178" y="14657"/>
                  </a:lnTo>
                  <a:lnTo>
                    <a:pt x="39524" y="12588"/>
                  </a:lnTo>
                  <a:lnTo>
                    <a:pt x="36121" y="10622"/>
                  </a:lnTo>
                  <a:lnTo>
                    <a:pt x="32966" y="8788"/>
                  </a:lnTo>
                  <a:lnTo>
                    <a:pt x="30091" y="7087"/>
                  </a:lnTo>
                  <a:lnTo>
                    <a:pt x="27494" y="5531"/>
                  </a:lnTo>
                  <a:lnTo>
                    <a:pt x="25205" y="4152"/>
                  </a:lnTo>
                  <a:lnTo>
                    <a:pt x="23225" y="2935"/>
                  </a:lnTo>
                  <a:lnTo>
                    <a:pt x="21582" y="1922"/>
                  </a:lnTo>
                  <a:lnTo>
                    <a:pt x="19322" y="499"/>
                  </a:lnTo>
                  <a:lnTo>
                    <a:pt x="18545" y="0"/>
                  </a:lnTo>
                  <a:close/>
                </a:path>
              </a:pathLst>
            </a:custGeom>
            <a:solidFill>
              <a:schemeClr val="accent4"/>
            </a:solidFill>
            <a:ln w="16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27;p26">
              <a:extLst>
                <a:ext uri="{FF2B5EF4-FFF2-40B4-BE49-F238E27FC236}">
                  <a16:creationId xmlns:a16="http://schemas.microsoft.com/office/drawing/2014/main" id="{91F0D546-A4CB-4F9F-8650-33010EB969F3}"/>
                </a:ext>
              </a:extLst>
            </p:cNvPr>
            <p:cNvSpPr/>
            <p:nvPr/>
          </p:nvSpPr>
          <p:spPr>
            <a:xfrm>
              <a:off x="2477825" y="1765400"/>
              <a:ext cx="222300" cy="777600"/>
            </a:xfrm>
            <a:custGeom>
              <a:avLst/>
              <a:gdLst/>
              <a:ahLst/>
              <a:cxnLst/>
              <a:rect l="l" t="t" r="r" b="b"/>
              <a:pathLst>
                <a:path w="8892" h="31104" extrusionOk="0">
                  <a:moveTo>
                    <a:pt x="2187" y="0"/>
                  </a:moveTo>
                  <a:lnTo>
                    <a:pt x="2010" y="15"/>
                  </a:lnTo>
                  <a:lnTo>
                    <a:pt x="1834" y="30"/>
                  </a:lnTo>
                  <a:lnTo>
                    <a:pt x="1658" y="74"/>
                  </a:lnTo>
                  <a:lnTo>
                    <a:pt x="1482" y="132"/>
                  </a:lnTo>
                  <a:lnTo>
                    <a:pt x="1306" y="191"/>
                  </a:lnTo>
                  <a:lnTo>
                    <a:pt x="1145" y="279"/>
                  </a:lnTo>
                  <a:lnTo>
                    <a:pt x="983" y="382"/>
                  </a:lnTo>
                  <a:lnTo>
                    <a:pt x="822" y="514"/>
                  </a:lnTo>
                  <a:lnTo>
                    <a:pt x="675" y="660"/>
                  </a:lnTo>
                  <a:lnTo>
                    <a:pt x="543" y="822"/>
                  </a:lnTo>
                  <a:lnTo>
                    <a:pt x="426" y="1027"/>
                  </a:lnTo>
                  <a:lnTo>
                    <a:pt x="309" y="1247"/>
                  </a:lnTo>
                  <a:lnTo>
                    <a:pt x="206" y="1497"/>
                  </a:lnTo>
                  <a:lnTo>
                    <a:pt x="133" y="1775"/>
                  </a:lnTo>
                  <a:lnTo>
                    <a:pt x="74" y="2084"/>
                  </a:lnTo>
                  <a:lnTo>
                    <a:pt x="30" y="2421"/>
                  </a:lnTo>
                  <a:lnTo>
                    <a:pt x="0" y="2788"/>
                  </a:lnTo>
                  <a:lnTo>
                    <a:pt x="0" y="3199"/>
                  </a:lnTo>
                  <a:lnTo>
                    <a:pt x="30" y="3653"/>
                  </a:lnTo>
                  <a:lnTo>
                    <a:pt x="103" y="4768"/>
                  </a:lnTo>
                  <a:lnTo>
                    <a:pt x="206" y="6250"/>
                  </a:lnTo>
                  <a:lnTo>
                    <a:pt x="411" y="10021"/>
                  </a:lnTo>
                  <a:lnTo>
                    <a:pt x="631" y="14495"/>
                  </a:lnTo>
                  <a:lnTo>
                    <a:pt x="866" y="19205"/>
                  </a:lnTo>
                  <a:lnTo>
                    <a:pt x="1248" y="27450"/>
                  </a:lnTo>
                  <a:lnTo>
                    <a:pt x="1394" y="31045"/>
                  </a:lnTo>
                  <a:lnTo>
                    <a:pt x="8891" y="31103"/>
                  </a:lnTo>
                  <a:lnTo>
                    <a:pt x="8818" y="29856"/>
                  </a:lnTo>
                  <a:lnTo>
                    <a:pt x="8715" y="28419"/>
                  </a:lnTo>
                  <a:lnTo>
                    <a:pt x="8569" y="26555"/>
                  </a:lnTo>
                  <a:lnTo>
                    <a:pt x="8392" y="24340"/>
                  </a:lnTo>
                  <a:lnTo>
                    <a:pt x="8158" y="21860"/>
                  </a:lnTo>
                  <a:lnTo>
                    <a:pt x="7894" y="19176"/>
                  </a:lnTo>
                  <a:lnTo>
                    <a:pt x="7747" y="17797"/>
                  </a:lnTo>
                  <a:lnTo>
                    <a:pt x="7586" y="16403"/>
                  </a:lnTo>
                  <a:lnTo>
                    <a:pt x="7409" y="15009"/>
                  </a:lnTo>
                  <a:lnTo>
                    <a:pt x="7233" y="13601"/>
                  </a:lnTo>
                  <a:lnTo>
                    <a:pt x="7043" y="12221"/>
                  </a:lnTo>
                  <a:lnTo>
                    <a:pt x="6837" y="10872"/>
                  </a:lnTo>
                  <a:lnTo>
                    <a:pt x="6632" y="9537"/>
                  </a:lnTo>
                  <a:lnTo>
                    <a:pt x="6412" y="8260"/>
                  </a:lnTo>
                  <a:lnTo>
                    <a:pt x="6177" y="7042"/>
                  </a:lnTo>
                  <a:lnTo>
                    <a:pt x="5928" y="5883"/>
                  </a:lnTo>
                  <a:lnTo>
                    <a:pt x="5678" y="4798"/>
                  </a:lnTo>
                  <a:lnTo>
                    <a:pt x="5414" y="3800"/>
                  </a:lnTo>
                  <a:lnTo>
                    <a:pt x="5267" y="3345"/>
                  </a:lnTo>
                  <a:lnTo>
                    <a:pt x="5135" y="2905"/>
                  </a:lnTo>
                  <a:lnTo>
                    <a:pt x="4989" y="2494"/>
                  </a:lnTo>
                  <a:lnTo>
                    <a:pt x="4842" y="2113"/>
                  </a:lnTo>
                  <a:lnTo>
                    <a:pt x="4695" y="1761"/>
                  </a:lnTo>
                  <a:lnTo>
                    <a:pt x="4549" y="1438"/>
                  </a:lnTo>
                  <a:lnTo>
                    <a:pt x="4387" y="1145"/>
                  </a:lnTo>
                  <a:lnTo>
                    <a:pt x="4240" y="895"/>
                  </a:lnTo>
                  <a:lnTo>
                    <a:pt x="4079" y="660"/>
                  </a:lnTo>
                  <a:lnTo>
                    <a:pt x="3918" y="484"/>
                  </a:lnTo>
                  <a:lnTo>
                    <a:pt x="3756" y="323"/>
                  </a:lnTo>
                  <a:lnTo>
                    <a:pt x="3595" y="206"/>
                  </a:lnTo>
                  <a:lnTo>
                    <a:pt x="3419" y="162"/>
                  </a:lnTo>
                  <a:lnTo>
                    <a:pt x="3228" y="103"/>
                  </a:lnTo>
                  <a:lnTo>
                    <a:pt x="2979" y="59"/>
                  </a:lnTo>
                  <a:lnTo>
                    <a:pt x="2685" y="15"/>
                  </a:lnTo>
                  <a:lnTo>
                    <a:pt x="2363"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28;p26">
              <a:extLst>
                <a:ext uri="{FF2B5EF4-FFF2-40B4-BE49-F238E27FC236}">
                  <a16:creationId xmlns:a16="http://schemas.microsoft.com/office/drawing/2014/main" id="{14EE4F54-2463-4122-A761-143FAA5EEC6C}"/>
                </a:ext>
              </a:extLst>
            </p:cNvPr>
            <p:cNvSpPr/>
            <p:nvPr/>
          </p:nvSpPr>
          <p:spPr>
            <a:xfrm>
              <a:off x="1939750" y="1701200"/>
              <a:ext cx="594575" cy="840325"/>
            </a:xfrm>
            <a:custGeom>
              <a:avLst/>
              <a:gdLst/>
              <a:ahLst/>
              <a:cxnLst/>
              <a:rect l="l" t="t" r="r" b="b"/>
              <a:pathLst>
                <a:path w="23783" h="33613" extrusionOk="0">
                  <a:moveTo>
                    <a:pt x="2964" y="1"/>
                  </a:moveTo>
                  <a:lnTo>
                    <a:pt x="2759" y="30"/>
                  </a:lnTo>
                  <a:lnTo>
                    <a:pt x="2524" y="59"/>
                  </a:lnTo>
                  <a:lnTo>
                    <a:pt x="2245" y="133"/>
                  </a:lnTo>
                  <a:lnTo>
                    <a:pt x="1908" y="236"/>
                  </a:lnTo>
                  <a:lnTo>
                    <a:pt x="1732" y="294"/>
                  </a:lnTo>
                  <a:lnTo>
                    <a:pt x="1556" y="382"/>
                  </a:lnTo>
                  <a:lnTo>
                    <a:pt x="1380" y="456"/>
                  </a:lnTo>
                  <a:lnTo>
                    <a:pt x="1204" y="558"/>
                  </a:lnTo>
                  <a:lnTo>
                    <a:pt x="1028" y="676"/>
                  </a:lnTo>
                  <a:lnTo>
                    <a:pt x="866" y="808"/>
                  </a:lnTo>
                  <a:lnTo>
                    <a:pt x="705" y="940"/>
                  </a:lnTo>
                  <a:lnTo>
                    <a:pt x="558" y="1101"/>
                  </a:lnTo>
                  <a:lnTo>
                    <a:pt x="412" y="1277"/>
                  </a:lnTo>
                  <a:lnTo>
                    <a:pt x="294" y="1468"/>
                  </a:lnTo>
                  <a:lnTo>
                    <a:pt x="191" y="1673"/>
                  </a:lnTo>
                  <a:lnTo>
                    <a:pt x="118" y="1908"/>
                  </a:lnTo>
                  <a:lnTo>
                    <a:pt x="59" y="2143"/>
                  </a:lnTo>
                  <a:lnTo>
                    <a:pt x="15" y="2422"/>
                  </a:lnTo>
                  <a:lnTo>
                    <a:pt x="1" y="2700"/>
                  </a:lnTo>
                  <a:lnTo>
                    <a:pt x="30" y="3008"/>
                  </a:lnTo>
                  <a:lnTo>
                    <a:pt x="74" y="3346"/>
                  </a:lnTo>
                  <a:lnTo>
                    <a:pt x="162" y="3698"/>
                  </a:lnTo>
                  <a:lnTo>
                    <a:pt x="294" y="4079"/>
                  </a:lnTo>
                  <a:lnTo>
                    <a:pt x="456" y="4490"/>
                  </a:lnTo>
                  <a:lnTo>
                    <a:pt x="646" y="4916"/>
                  </a:lnTo>
                  <a:lnTo>
                    <a:pt x="896" y="5385"/>
                  </a:lnTo>
                  <a:lnTo>
                    <a:pt x="1541" y="6529"/>
                  </a:lnTo>
                  <a:lnTo>
                    <a:pt x="2363" y="8041"/>
                  </a:lnTo>
                  <a:lnTo>
                    <a:pt x="4431" y="11914"/>
                  </a:lnTo>
                  <a:lnTo>
                    <a:pt x="6882" y="16521"/>
                  </a:lnTo>
                  <a:lnTo>
                    <a:pt x="9434" y="21392"/>
                  </a:lnTo>
                  <a:lnTo>
                    <a:pt x="13909" y="29916"/>
                  </a:lnTo>
                  <a:lnTo>
                    <a:pt x="15831" y="33613"/>
                  </a:lnTo>
                  <a:lnTo>
                    <a:pt x="23783" y="29989"/>
                  </a:lnTo>
                  <a:lnTo>
                    <a:pt x="23079" y="28712"/>
                  </a:lnTo>
                  <a:lnTo>
                    <a:pt x="22272" y="27245"/>
                  </a:lnTo>
                  <a:lnTo>
                    <a:pt x="21201" y="25353"/>
                  </a:lnTo>
                  <a:lnTo>
                    <a:pt x="19910" y="23093"/>
                  </a:lnTo>
                  <a:lnTo>
                    <a:pt x="18443" y="20585"/>
                  </a:lnTo>
                  <a:lnTo>
                    <a:pt x="16858" y="17900"/>
                  </a:lnTo>
                  <a:lnTo>
                    <a:pt x="16022" y="16521"/>
                  </a:lnTo>
                  <a:lnTo>
                    <a:pt x="15156" y="15127"/>
                  </a:lnTo>
                  <a:lnTo>
                    <a:pt x="14291" y="13733"/>
                  </a:lnTo>
                  <a:lnTo>
                    <a:pt x="13410" y="12339"/>
                  </a:lnTo>
                  <a:lnTo>
                    <a:pt x="12530" y="10975"/>
                  </a:lnTo>
                  <a:lnTo>
                    <a:pt x="11650" y="9640"/>
                  </a:lnTo>
                  <a:lnTo>
                    <a:pt x="10769" y="8349"/>
                  </a:lnTo>
                  <a:lnTo>
                    <a:pt x="9904" y="7116"/>
                  </a:lnTo>
                  <a:lnTo>
                    <a:pt x="9053" y="5928"/>
                  </a:lnTo>
                  <a:lnTo>
                    <a:pt x="8231" y="4828"/>
                  </a:lnTo>
                  <a:lnTo>
                    <a:pt x="7424" y="3815"/>
                  </a:lnTo>
                  <a:lnTo>
                    <a:pt x="7043" y="3346"/>
                  </a:lnTo>
                  <a:lnTo>
                    <a:pt x="6662" y="2891"/>
                  </a:lnTo>
                  <a:lnTo>
                    <a:pt x="6280" y="2480"/>
                  </a:lnTo>
                  <a:lnTo>
                    <a:pt x="5928" y="2084"/>
                  </a:lnTo>
                  <a:lnTo>
                    <a:pt x="5576" y="1717"/>
                  </a:lnTo>
                  <a:lnTo>
                    <a:pt x="5224" y="1395"/>
                  </a:lnTo>
                  <a:lnTo>
                    <a:pt x="4901" y="1086"/>
                  </a:lnTo>
                  <a:lnTo>
                    <a:pt x="4578" y="822"/>
                  </a:lnTo>
                  <a:lnTo>
                    <a:pt x="4270" y="588"/>
                  </a:lnTo>
                  <a:lnTo>
                    <a:pt x="3977" y="397"/>
                  </a:lnTo>
                  <a:lnTo>
                    <a:pt x="3713" y="236"/>
                  </a:lnTo>
                  <a:lnTo>
                    <a:pt x="3449" y="118"/>
                  </a:lnTo>
                  <a:lnTo>
                    <a:pt x="3199" y="45"/>
                  </a:lnTo>
                  <a:lnTo>
                    <a:pt x="3082" y="15"/>
                  </a:lnTo>
                  <a:lnTo>
                    <a:pt x="2964"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29;p26">
              <a:extLst>
                <a:ext uri="{FF2B5EF4-FFF2-40B4-BE49-F238E27FC236}">
                  <a16:creationId xmlns:a16="http://schemas.microsoft.com/office/drawing/2014/main" id="{F70BF06F-6DC8-43EB-A6CF-A5B2A18DBD98}"/>
                </a:ext>
              </a:extLst>
            </p:cNvPr>
            <p:cNvSpPr/>
            <p:nvPr/>
          </p:nvSpPr>
          <p:spPr>
            <a:xfrm>
              <a:off x="1494125" y="1826650"/>
              <a:ext cx="828200" cy="636750"/>
            </a:xfrm>
            <a:custGeom>
              <a:avLst/>
              <a:gdLst/>
              <a:ahLst/>
              <a:cxnLst/>
              <a:rect l="l" t="t" r="r" b="b"/>
              <a:pathLst>
                <a:path w="33128" h="25470" extrusionOk="0">
                  <a:moveTo>
                    <a:pt x="2333" y="0"/>
                  </a:moveTo>
                  <a:lnTo>
                    <a:pt x="2069" y="30"/>
                  </a:lnTo>
                  <a:lnTo>
                    <a:pt x="1951" y="59"/>
                  </a:lnTo>
                  <a:lnTo>
                    <a:pt x="1849" y="88"/>
                  </a:lnTo>
                  <a:lnTo>
                    <a:pt x="1673" y="206"/>
                  </a:lnTo>
                  <a:lnTo>
                    <a:pt x="1482" y="338"/>
                  </a:lnTo>
                  <a:lnTo>
                    <a:pt x="1233" y="514"/>
                  </a:lnTo>
                  <a:lnTo>
                    <a:pt x="983" y="734"/>
                  </a:lnTo>
                  <a:lnTo>
                    <a:pt x="851" y="866"/>
                  </a:lnTo>
                  <a:lnTo>
                    <a:pt x="719" y="1013"/>
                  </a:lnTo>
                  <a:lnTo>
                    <a:pt x="587" y="1159"/>
                  </a:lnTo>
                  <a:lnTo>
                    <a:pt x="470" y="1335"/>
                  </a:lnTo>
                  <a:lnTo>
                    <a:pt x="352" y="1497"/>
                  </a:lnTo>
                  <a:lnTo>
                    <a:pt x="250" y="1688"/>
                  </a:lnTo>
                  <a:lnTo>
                    <a:pt x="176" y="1878"/>
                  </a:lnTo>
                  <a:lnTo>
                    <a:pt x="103" y="2084"/>
                  </a:lnTo>
                  <a:lnTo>
                    <a:pt x="44" y="2304"/>
                  </a:lnTo>
                  <a:lnTo>
                    <a:pt x="15" y="2524"/>
                  </a:lnTo>
                  <a:lnTo>
                    <a:pt x="0" y="2759"/>
                  </a:lnTo>
                  <a:lnTo>
                    <a:pt x="30" y="2993"/>
                  </a:lnTo>
                  <a:lnTo>
                    <a:pt x="74" y="3243"/>
                  </a:lnTo>
                  <a:lnTo>
                    <a:pt x="147" y="3507"/>
                  </a:lnTo>
                  <a:lnTo>
                    <a:pt x="264" y="3771"/>
                  </a:lnTo>
                  <a:lnTo>
                    <a:pt x="411" y="4050"/>
                  </a:lnTo>
                  <a:lnTo>
                    <a:pt x="587" y="4328"/>
                  </a:lnTo>
                  <a:lnTo>
                    <a:pt x="807" y="4622"/>
                  </a:lnTo>
                  <a:lnTo>
                    <a:pt x="1086" y="4915"/>
                  </a:lnTo>
                  <a:lnTo>
                    <a:pt x="1394" y="5223"/>
                  </a:lnTo>
                  <a:lnTo>
                    <a:pt x="1761" y="5531"/>
                  </a:lnTo>
                  <a:lnTo>
                    <a:pt x="2172" y="5854"/>
                  </a:lnTo>
                  <a:lnTo>
                    <a:pt x="3213" y="6632"/>
                  </a:lnTo>
                  <a:lnTo>
                    <a:pt x="4592" y="7673"/>
                  </a:lnTo>
                  <a:lnTo>
                    <a:pt x="8069" y="10358"/>
                  </a:lnTo>
                  <a:lnTo>
                    <a:pt x="12192" y="13557"/>
                  </a:lnTo>
                  <a:lnTo>
                    <a:pt x="16520" y="16946"/>
                  </a:lnTo>
                  <a:lnTo>
                    <a:pt x="24090" y="22888"/>
                  </a:lnTo>
                  <a:lnTo>
                    <a:pt x="27377" y="25470"/>
                  </a:lnTo>
                  <a:lnTo>
                    <a:pt x="33128" y="18897"/>
                  </a:lnTo>
                  <a:lnTo>
                    <a:pt x="31969" y="18031"/>
                  </a:lnTo>
                  <a:lnTo>
                    <a:pt x="30619" y="17034"/>
                  </a:lnTo>
                  <a:lnTo>
                    <a:pt x="28873" y="15728"/>
                  </a:lnTo>
                  <a:lnTo>
                    <a:pt x="26775" y="14217"/>
                  </a:lnTo>
                  <a:lnTo>
                    <a:pt x="24413" y="12515"/>
                  </a:lnTo>
                  <a:lnTo>
                    <a:pt x="21860" y="10725"/>
                  </a:lnTo>
                  <a:lnTo>
                    <a:pt x="20525" y="9801"/>
                  </a:lnTo>
                  <a:lnTo>
                    <a:pt x="19176" y="8891"/>
                  </a:lnTo>
                  <a:lnTo>
                    <a:pt x="17811" y="7967"/>
                  </a:lnTo>
                  <a:lnTo>
                    <a:pt x="16432" y="7072"/>
                  </a:lnTo>
                  <a:lnTo>
                    <a:pt x="15068" y="6177"/>
                  </a:lnTo>
                  <a:lnTo>
                    <a:pt x="13718" y="5326"/>
                  </a:lnTo>
                  <a:lnTo>
                    <a:pt x="12383" y="4504"/>
                  </a:lnTo>
                  <a:lnTo>
                    <a:pt x="11092" y="3727"/>
                  </a:lnTo>
                  <a:lnTo>
                    <a:pt x="9830" y="3008"/>
                  </a:lnTo>
                  <a:lnTo>
                    <a:pt x="8627" y="2348"/>
                  </a:lnTo>
                  <a:lnTo>
                    <a:pt x="7483" y="1746"/>
                  </a:lnTo>
                  <a:lnTo>
                    <a:pt x="6940" y="1467"/>
                  </a:lnTo>
                  <a:lnTo>
                    <a:pt x="6397" y="1218"/>
                  </a:lnTo>
                  <a:lnTo>
                    <a:pt x="5883" y="998"/>
                  </a:lnTo>
                  <a:lnTo>
                    <a:pt x="5399" y="778"/>
                  </a:lnTo>
                  <a:lnTo>
                    <a:pt x="4930" y="602"/>
                  </a:lnTo>
                  <a:lnTo>
                    <a:pt x="4475" y="426"/>
                  </a:lnTo>
                  <a:lnTo>
                    <a:pt x="4049" y="294"/>
                  </a:lnTo>
                  <a:lnTo>
                    <a:pt x="3653" y="176"/>
                  </a:lnTo>
                  <a:lnTo>
                    <a:pt x="3287" y="88"/>
                  </a:lnTo>
                  <a:lnTo>
                    <a:pt x="2934" y="30"/>
                  </a:lnTo>
                  <a:lnTo>
                    <a:pt x="2626"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30;p26">
              <a:extLst>
                <a:ext uri="{FF2B5EF4-FFF2-40B4-BE49-F238E27FC236}">
                  <a16:creationId xmlns:a16="http://schemas.microsoft.com/office/drawing/2014/main" id="{931921A5-DEE2-46C9-A233-6518EC925EC4}"/>
                </a:ext>
              </a:extLst>
            </p:cNvPr>
            <p:cNvSpPr/>
            <p:nvPr/>
          </p:nvSpPr>
          <p:spPr>
            <a:xfrm>
              <a:off x="1391425" y="2003800"/>
              <a:ext cx="2211700" cy="1490275"/>
            </a:xfrm>
            <a:custGeom>
              <a:avLst/>
              <a:gdLst/>
              <a:ahLst/>
              <a:cxnLst/>
              <a:rect l="l" t="t" r="r" b="b"/>
              <a:pathLst>
                <a:path w="88468" h="59611" extrusionOk="0">
                  <a:moveTo>
                    <a:pt x="6147" y="1"/>
                  </a:moveTo>
                  <a:lnTo>
                    <a:pt x="5546" y="15"/>
                  </a:lnTo>
                  <a:lnTo>
                    <a:pt x="4974" y="45"/>
                  </a:lnTo>
                  <a:lnTo>
                    <a:pt x="4446" y="103"/>
                  </a:lnTo>
                  <a:lnTo>
                    <a:pt x="3932" y="191"/>
                  </a:lnTo>
                  <a:lnTo>
                    <a:pt x="3448" y="294"/>
                  </a:lnTo>
                  <a:lnTo>
                    <a:pt x="3008" y="411"/>
                  </a:lnTo>
                  <a:lnTo>
                    <a:pt x="2582" y="558"/>
                  </a:lnTo>
                  <a:lnTo>
                    <a:pt x="2186" y="734"/>
                  </a:lnTo>
                  <a:lnTo>
                    <a:pt x="1996" y="837"/>
                  </a:lnTo>
                  <a:lnTo>
                    <a:pt x="1805" y="954"/>
                  </a:lnTo>
                  <a:lnTo>
                    <a:pt x="1614" y="1057"/>
                  </a:lnTo>
                  <a:lnTo>
                    <a:pt x="1453" y="1189"/>
                  </a:lnTo>
                  <a:lnTo>
                    <a:pt x="1277" y="1321"/>
                  </a:lnTo>
                  <a:lnTo>
                    <a:pt x="1130" y="1453"/>
                  </a:lnTo>
                  <a:lnTo>
                    <a:pt x="983" y="1585"/>
                  </a:lnTo>
                  <a:lnTo>
                    <a:pt x="851" y="1746"/>
                  </a:lnTo>
                  <a:lnTo>
                    <a:pt x="719" y="1893"/>
                  </a:lnTo>
                  <a:lnTo>
                    <a:pt x="602" y="2055"/>
                  </a:lnTo>
                  <a:lnTo>
                    <a:pt x="484" y="2231"/>
                  </a:lnTo>
                  <a:lnTo>
                    <a:pt x="396" y="2392"/>
                  </a:lnTo>
                  <a:lnTo>
                    <a:pt x="294" y="2583"/>
                  </a:lnTo>
                  <a:lnTo>
                    <a:pt x="220" y="2759"/>
                  </a:lnTo>
                  <a:lnTo>
                    <a:pt x="147" y="2950"/>
                  </a:lnTo>
                  <a:lnTo>
                    <a:pt x="88" y="3155"/>
                  </a:lnTo>
                  <a:lnTo>
                    <a:pt x="0" y="3448"/>
                  </a:lnTo>
                  <a:lnTo>
                    <a:pt x="279" y="3566"/>
                  </a:lnTo>
                  <a:lnTo>
                    <a:pt x="2260" y="4446"/>
                  </a:lnTo>
                  <a:lnTo>
                    <a:pt x="4402" y="5414"/>
                  </a:lnTo>
                  <a:lnTo>
                    <a:pt x="7042" y="6632"/>
                  </a:lnTo>
                  <a:lnTo>
                    <a:pt x="10006" y="8011"/>
                  </a:lnTo>
                  <a:lnTo>
                    <a:pt x="11547" y="8745"/>
                  </a:lnTo>
                  <a:lnTo>
                    <a:pt x="13087" y="9508"/>
                  </a:lnTo>
                  <a:lnTo>
                    <a:pt x="14627" y="10256"/>
                  </a:lnTo>
                  <a:lnTo>
                    <a:pt x="16109" y="11019"/>
                  </a:lnTo>
                  <a:lnTo>
                    <a:pt x="17547" y="11752"/>
                  </a:lnTo>
                  <a:lnTo>
                    <a:pt x="18897" y="12471"/>
                  </a:lnTo>
                  <a:lnTo>
                    <a:pt x="20731" y="13469"/>
                  </a:lnTo>
                  <a:lnTo>
                    <a:pt x="22682" y="14496"/>
                  </a:lnTo>
                  <a:lnTo>
                    <a:pt x="24971" y="15743"/>
                  </a:lnTo>
                  <a:lnTo>
                    <a:pt x="26247" y="16447"/>
                  </a:lnTo>
                  <a:lnTo>
                    <a:pt x="27582" y="17210"/>
                  </a:lnTo>
                  <a:lnTo>
                    <a:pt x="28991" y="18017"/>
                  </a:lnTo>
                  <a:lnTo>
                    <a:pt x="30472" y="18897"/>
                  </a:lnTo>
                  <a:lnTo>
                    <a:pt x="32013" y="19821"/>
                  </a:lnTo>
                  <a:lnTo>
                    <a:pt x="33612" y="20819"/>
                  </a:lnTo>
                  <a:lnTo>
                    <a:pt x="35270" y="21861"/>
                  </a:lnTo>
                  <a:lnTo>
                    <a:pt x="36972" y="22976"/>
                  </a:lnTo>
                  <a:lnTo>
                    <a:pt x="38718" y="24150"/>
                  </a:lnTo>
                  <a:lnTo>
                    <a:pt x="40522" y="25382"/>
                  </a:lnTo>
                  <a:lnTo>
                    <a:pt x="42341" y="26688"/>
                  </a:lnTo>
                  <a:lnTo>
                    <a:pt x="44219" y="28052"/>
                  </a:lnTo>
                  <a:lnTo>
                    <a:pt x="45364" y="28903"/>
                  </a:lnTo>
                  <a:lnTo>
                    <a:pt x="46493" y="29783"/>
                  </a:lnTo>
                  <a:lnTo>
                    <a:pt x="47623" y="30649"/>
                  </a:lnTo>
                  <a:lnTo>
                    <a:pt x="48738" y="31544"/>
                  </a:lnTo>
                  <a:lnTo>
                    <a:pt x="49838" y="32439"/>
                  </a:lnTo>
                  <a:lnTo>
                    <a:pt x="50924" y="33334"/>
                  </a:lnTo>
                  <a:lnTo>
                    <a:pt x="52010" y="34243"/>
                  </a:lnTo>
                  <a:lnTo>
                    <a:pt x="53066" y="35153"/>
                  </a:lnTo>
                  <a:lnTo>
                    <a:pt x="54122" y="36077"/>
                  </a:lnTo>
                  <a:lnTo>
                    <a:pt x="55164" y="37016"/>
                  </a:lnTo>
                  <a:lnTo>
                    <a:pt x="56191" y="37941"/>
                  </a:lnTo>
                  <a:lnTo>
                    <a:pt x="57218" y="38894"/>
                  </a:lnTo>
                  <a:lnTo>
                    <a:pt x="58216" y="39848"/>
                  </a:lnTo>
                  <a:lnTo>
                    <a:pt x="59213" y="40801"/>
                  </a:lnTo>
                  <a:lnTo>
                    <a:pt x="60196" y="41770"/>
                  </a:lnTo>
                  <a:lnTo>
                    <a:pt x="61165" y="42738"/>
                  </a:lnTo>
                  <a:lnTo>
                    <a:pt x="62118" y="43721"/>
                  </a:lnTo>
                  <a:lnTo>
                    <a:pt x="63057" y="44719"/>
                  </a:lnTo>
                  <a:lnTo>
                    <a:pt x="63996" y="45716"/>
                  </a:lnTo>
                  <a:lnTo>
                    <a:pt x="64906" y="46714"/>
                  </a:lnTo>
                  <a:lnTo>
                    <a:pt x="65815" y="47726"/>
                  </a:lnTo>
                  <a:lnTo>
                    <a:pt x="66710" y="48739"/>
                  </a:lnTo>
                  <a:lnTo>
                    <a:pt x="67591" y="49766"/>
                  </a:lnTo>
                  <a:lnTo>
                    <a:pt x="68456" y="50793"/>
                  </a:lnTo>
                  <a:lnTo>
                    <a:pt x="69307" y="51820"/>
                  </a:lnTo>
                  <a:lnTo>
                    <a:pt x="70158" y="52861"/>
                  </a:lnTo>
                  <a:lnTo>
                    <a:pt x="70980" y="53918"/>
                  </a:lnTo>
                  <a:lnTo>
                    <a:pt x="71801" y="54974"/>
                  </a:lnTo>
                  <a:lnTo>
                    <a:pt x="72594" y="56030"/>
                  </a:lnTo>
                  <a:lnTo>
                    <a:pt x="73386" y="57101"/>
                  </a:lnTo>
                  <a:lnTo>
                    <a:pt x="74163" y="58172"/>
                  </a:lnTo>
                  <a:lnTo>
                    <a:pt x="74926" y="59258"/>
                  </a:lnTo>
                  <a:lnTo>
                    <a:pt x="75176" y="59610"/>
                  </a:lnTo>
                  <a:lnTo>
                    <a:pt x="75455" y="59287"/>
                  </a:lnTo>
                  <a:lnTo>
                    <a:pt x="75660" y="59097"/>
                  </a:lnTo>
                  <a:lnTo>
                    <a:pt x="76217" y="58510"/>
                  </a:lnTo>
                  <a:lnTo>
                    <a:pt x="77156" y="57571"/>
                  </a:lnTo>
                  <a:lnTo>
                    <a:pt x="78506" y="56280"/>
                  </a:lnTo>
                  <a:lnTo>
                    <a:pt x="79328" y="55502"/>
                  </a:lnTo>
                  <a:lnTo>
                    <a:pt x="80267" y="54636"/>
                  </a:lnTo>
                  <a:lnTo>
                    <a:pt x="81308" y="53697"/>
                  </a:lnTo>
                  <a:lnTo>
                    <a:pt x="82453" y="52656"/>
                  </a:lnTo>
                  <a:lnTo>
                    <a:pt x="83714" y="51541"/>
                  </a:lnTo>
                  <a:lnTo>
                    <a:pt x="85094" y="50338"/>
                  </a:lnTo>
                  <a:lnTo>
                    <a:pt x="86590" y="49061"/>
                  </a:lnTo>
                  <a:lnTo>
                    <a:pt x="88189" y="47697"/>
                  </a:lnTo>
                  <a:lnTo>
                    <a:pt x="88468" y="47477"/>
                  </a:lnTo>
                  <a:lnTo>
                    <a:pt x="88233" y="47213"/>
                  </a:lnTo>
                  <a:lnTo>
                    <a:pt x="86722" y="45570"/>
                  </a:lnTo>
                  <a:lnTo>
                    <a:pt x="85079" y="43809"/>
                  </a:lnTo>
                  <a:lnTo>
                    <a:pt x="83392" y="42019"/>
                  </a:lnTo>
                  <a:lnTo>
                    <a:pt x="81734" y="40288"/>
                  </a:lnTo>
                  <a:lnTo>
                    <a:pt x="80193" y="38689"/>
                  </a:lnTo>
                  <a:lnTo>
                    <a:pt x="78858" y="37324"/>
                  </a:lnTo>
                  <a:lnTo>
                    <a:pt x="77127" y="35564"/>
                  </a:lnTo>
                  <a:lnTo>
                    <a:pt x="77347" y="35256"/>
                  </a:lnTo>
                  <a:lnTo>
                    <a:pt x="77553" y="34918"/>
                  </a:lnTo>
                  <a:lnTo>
                    <a:pt x="77729" y="34551"/>
                  </a:lnTo>
                  <a:lnTo>
                    <a:pt x="77905" y="34155"/>
                  </a:lnTo>
                  <a:lnTo>
                    <a:pt x="78051" y="33730"/>
                  </a:lnTo>
                  <a:lnTo>
                    <a:pt x="78183" y="33290"/>
                  </a:lnTo>
                  <a:lnTo>
                    <a:pt x="78301" y="32820"/>
                  </a:lnTo>
                  <a:lnTo>
                    <a:pt x="78403" y="32336"/>
                  </a:lnTo>
                  <a:lnTo>
                    <a:pt x="78477" y="31837"/>
                  </a:lnTo>
                  <a:lnTo>
                    <a:pt x="78535" y="31309"/>
                  </a:lnTo>
                  <a:lnTo>
                    <a:pt x="78579" y="30766"/>
                  </a:lnTo>
                  <a:lnTo>
                    <a:pt x="78609" y="30209"/>
                  </a:lnTo>
                  <a:lnTo>
                    <a:pt x="78624" y="29651"/>
                  </a:lnTo>
                  <a:lnTo>
                    <a:pt x="78609" y="29064"/>
                  </a:lnTo>
                  <a:lnTo>
                    <a:pt x="78565" y="28478"/>
                  </a:lnTo>
                  <a:lnTo>
                    <a:pt x="78521" y="27891"/>
                  </a:lnTo>
                  <a:lnTo>
                    <a:pt x="78433" y="27201"/>
                  </a:lnTo>
                  <a:lnTo>
                    <a:pt x="78330" y="26526"/>
                  </a:lnTo>
                  <a:lnTo>
                    <a:pt x="78198" y="25866"/>
                  </a:lnTo>
                  <a:lnTo>
                    <a:pt x="78051" y="25206"/>
                  </a:lnTo>
                  <a:lnTo>
                    <a:pt x="77875" y="24560"/>
                  </a:lnTo>
                  <a:lnTo>
                    <a:pt x="77685" y="23929"/>
                  </a:lnTo>
                  <a:lnTo>
                    <a:pt x="77464" y="23313"/>
                  </a:lnTo>
                  <a:lnTo>
                    <a:pt x="77230" y="22697"/>
                  </a:lnTo>
                  <a:lnTo>
                    <a:pt x="76980" y="22110"/>
                  </a:lnTo>
                  <a:lnTo>
                    <a:pt x="76702" y="21523"/>
                  </a:lnTo>
                  <a:lnTo>
                    <a:pt x="76408" y="20966"/>
                  </a:lnTo>
                  <a:lnTo>
                    <a:pt x="76100" y="20438"/>
                  </a:lnTo>
                  <a:lnTo>
                    <a:pt x="75777" y="19910"/>
                  </a:lnTo>
                  <a:lnTo>
                    <a:pt x="75425" y="19411"/>
                  </a:lnTo>
                  <a:lnTo>
                    <a:pt x="75073" y="18941"/>
                  </a:lnTo>
                  <a:lnTo>
                    <a:pt x="74692" y="18486"/>
                  </a:lnTo>
                  <a:lnTo>
                    <a:pt x="74516" y="18281"/>
                  </a:lnTo>
                  <a:lnTo>
                    <a:pt x="74354" y="18046"/>
                  </a:lnTo>
                  <a:lnTo>
                    <a:pt x="74178" y="17782"/>
                  </a:lnTo>
                  <a:lnTo>
                    <a:pt x="74031" y="17503"/>
                  </a:lnTo>
                  <a:lnTo>
                    <a:pt x="73885" y="17195"/>
                  </a:lnTo>
                  <a:lnTo>
                    <a:pt x="73738" y="16843"/>
                  </a:lnTo>
                  <a:lnTo>
                    <a:pt x="73621" y="16476"/>
                  </a:lnTo>
                  <a:lnTo>
                    <a:pt x="73533" y="16066"/>
                  </a:lnTo>
                  <a:lnTo>
                    <a:pt x="73445" y="15640"/>
                  </a:lnTo>
                  <a:lnTo>
                    <a:pt x="73386" y="15171"/>
                  </a:lnTo>
                  <a:lnTo>
                    <a:pt x="73357" y="14657"/>
                  </a:lnTo>
                  <a:lnTo>
                    <a:pt x="73357" y="14129"/>
                  </a:lnTo>
                  <a:lnTo>
                    <a:pt x="73386" y="13557"/>
                  </a:lnTo>
                  <a:lnTo>
                    <a:pt x="73459" y="12941"/>
                  </a:lnTo>
                  <a:lnTo>
                    <a:pt x="73547" y="12280"/>
                  </a:lnTo>
                  <a:lnTo>
                    <a:pt x="73694" y="11591"/>
                  </a:lnTo>
                  <a:lnTo>
                    <a:pt x="73811" y="11107"/>
                  </a:lnTo>
                  <a:lnTo>
                    <a:pt x="73943" y="10623"/>
                  </a:lnTo>
                  <a:lnTo>
                    <a:pt x="74090" y="10138"/>
                  </a:lnTo>
                  <a:lnTo>
                    <a:pt x="74251" y="9640"/>
                  </a:lnTo>
                  <a:lnTo>
                    <a:pt x="74428" y="9141"/>
                  </a:lnTo>
                  <a:lnTo>
                    <a:pt x="74618" y="8657"/>
                  </a:lnTo>
                  <a:lnTo>
                    <a:pt x="74824" y="8158"/>
                  </a:lnTo>
                  <a:lnTo>
                    <a:pt x="75044" y="7674"/>
                  </a:lnTo>
                  <a:lnTo>
                    <a:pt x="75278" y="7190"/>
                  </a:lnTo>
                  <a:lnTo>
                    <a:pt x="75528" y="6705"/>
                  </a:lnTo>
                  <a:lnTo>
                    <a:pt x="75777" y="6236"/>
                  </a:lnTo>
                  <a:lnTo>
                    <a:pt x="76041" y="5781"/>
                  </a:lnTo>
                  <a:lnTo>
                    <a:pt x="76320" y="5326"/>
                  </a:lnTo>
                  <a:lnTo>
                    <a:pt x="76599" y="4886"/>
                  </a:lnTo>
                  <a:lnTo>
                    <a:pt x="76892" y="4461"/>
                  </a:lnTo>
                  <a:lnTo>
                    <a:pt x="77186" y="4035"/>
                  </a:lnTo>
                  <a:lnTo>
                    <a:pt x="77464" y="3654"/>
                  </a:lnTo>
                  <a:lnTo>
                    <a:pt x="77567" y="3478"/>
                  </a:lnTo>
                  <a:lnTo>
                    <a:pt x="77670" y="3287"/>
                  </a:lnTo>
                  <a:lnTo>
                    <a:pt x="77758" y="3111"/>
                  </a:lnTo>
                  <a:lnTo>
                    <a:pt x="77831" y="2935"/>
                  </a:lnTo>
                  <a:lnTo>
                    <a:pt x="77890" y="2773"/>
                  </a:lnTo>
                  <a:lnTo>
                    <a:pt x="77934" y="2597"/>
                  </a:lnTo>
                  <a:lnTo>
                    <a:pt x="77978" y="2451"/>
                  </a:lnTo>
                  <a:lnTo>
                    <a:pt x="77993" y="2289"/>
                  </a:lnTo>
                  <a:lnTo>
                    <a:pt x="78007" y="2128"/>
                  </a:lnTo>
                  <a:lnTo>
                    <a:pt x="78007" y="1981"/>
                  </a:lnTo>
                  <a:lnTo>
                    <a:pt x="77978" y="1849"/>
                  </a:lnTo>
                  <a:lnTo>
                    <a:pt x="77949" y="1702"/>
                  </a:lnTo>
                  <a:lnTo>
                    <a:pt x="77905" y="1570"/>
                  </a:lnTo>
                  <a:lnTo>
                    <a:pt x="77846" y="1438"/>
                  </a:lnTo>
                  <a:lnTo>
                    <a:pt x="77758" y="1277"/>
                  </a:lnTo>
                  <a:lnTo>
                    <a:pt x="77641" y="1130"/>
                  </a:lnTo>
                  <a:lnTo>
                    <a:pt x="77508" y="998"/>
                  </a:lnTo>
                  <a:lnTo>
                    <a:pt x="77347" y="866"/>
                  </a:lnTo>
                  <a:lnTo>
                    <a:pt x="77186" y="749"/>
                  </a:lnTo>
                  <a:lnTo>
                    <a:pt x="76980" y="631"/>
                  </a:lnTo>
                  <a:lnTo>
                    <a:pt x="76775" y="529"/>
                  </a:lnTo>
                  <a:lnTo>
                    <a:pt x="76526" y="441"/>
                  </a:lnTo>
                  <a:lnTo>
                    <a:pt x="76276" y="367"/>
                  </a:lnTo>
                  <a:lnTo>
                    <a:pt x="75997" y="309"/>
                  </a:lnTo>
                  <a:lnTo>
                    <a:pt x="75704" y="250"/>
                  </a:lnTo>
                  <a:lnTo>
                    <a:pt x="75381" y="191"/>
                  </a:lnTo>
                  <a:lnTo>
                    <a:pt x="75044" y="162"/>
                  </a:lnTo>
                  <a:lnTo>
                    <a:pt x="74692" y="133"/>
                  </a:lnTo>
                  <a:lnTo>
                    <a:pt x="74325" y="118"/>
                  </a:lnTo>
                  <a:lnTo>
                    <a:pt x="73929" y="118"/>
                  </a:lnTo>
                  <a:lnTo>
                    <a:pt x="73342" y="133"/>
                  </a:lnTo>
                  <a:lnTo>
                    <a:pt x="72858" y="147"/>
                  </a:lnTo>
                  <a:lnTo>
                    <a:pt x="72418" y="191"/>
                  </a:lnTo>
                  <a:lnTo>
                    <a:pt x="72344" y="191"/>
                  </a:lnTo>
                  <a:lnTo>
                    <a:pt x="72286" y="235"/>
                  </a:lnTo>
                  <a:lnTo>
                    <a:pt x="72168" y="294"/>
                  </a:lnTo>
                  <a:lnTo>
                    <a:pt x="71889" y="470"/>
                  </a:lnTo>
                  <a:lnTo>
                    <a:pt x="71479" y="734"/>
                  </a:lnTo>
                  <a:lnTo>
                    <a:pt x="70950" y="1101"/>
                  </a:lnTo>
                  <a:lnTo>
                    <a:pt x="70334" y="1570"/>
                  </a:lnTo>
                  <a:lnTo>
                    <a:pt x="69997" y="1849"/>
                  </a:lnTo>
                  <a:lnTo>
                    <a:pt x="69630" y="2157"/>
                  </a:lnTo>
                  <a:lnTo>
                    <a:pt x="69263" y="2480"/>
                  </a:lnTo>
                  <a:lnTo>
                    <a:pt x="68882" y="2832"/>
                  </a:lnTo>
                  <a:lnTo>
                    <a:pt x="68500" y="3214"/>
                  </a:lnTo>
                  <a:lnTo>
                    <a:pt x="68104" y="3624"/>
                  </a:lnTo>
                  <a:lnTo>
                    <a:pt x="67649" y="4123"/>
                  </a:lnTo>
                  <a:lnTo>
                    <a:pt x="67209" y="4637"/>
                  </a:lnTo>
                  <a:lnTo>
                    <a:pt x="66798" y="5150"/>
                  </a:lnTo>
                  <a:lnTo>
                    <a:pt x="66402" y="5678"/>
                  </a:lnTo>
                  <a:lnTo>
                    <a:pt x="66036" y="6221"/>
                  </a:lnTo>
                  <a:lnTo>
                    <a:pt x="65698" y="6764"/>
                  </a:lnTo>
                  <a:lnTo>
                    <a:pt x="65361" y="7322"/>
                  </a:lnTo>
                  <a:lnTo>
                    <a:pt x="65067" y="7894"/>
                  </a:lnTo>
                  <a:lnTo>
                    <a:pt x="64891" y="8246"/>
                  </a:lnTo>
                  <a:lnTo>
                    <a:pt x="64715" y="8598"/>
                  </a:lnTo>
                  <a:lnTo>
                    <a:pt x="64554" y="8965"/>
                  </a:lnTo>
                  <a:lnTo>
                    <a:pt x="64407" y="9332"/>
                  </a:lnTo>
                  <a:lnTo>
                    <a:pt x="64275" y="9698"/>
                  </a:lnTo>
                  <a:lnTo>
                    <a:pt x="64143" y="10065"/>
                  </a:lnTo>
                  <a:lnTo>
                    <a:pt x="64011" y="10447"/>
                  </a:lnTo>
                  <a:lnTo>
                    <a:pt x="63908" y="10813"/>
                  </a:lnTo>
                  <a:lnTo>
                    <a:pt x="63806" y="11195"/>
                  </a:lnTo>
                  <a:lnTo>
                    <a:pt x="63703" y="11576"/>
                  </a:lnTo>
                  <a:lnTo>
                    <a:pt x="63615" y="11958"/>
                  </a:lnTo>
                  <a:lnTo>
                    <a:pt x="63541" y="12339"/>
                  </a:lnTo>
                  <a:lnTo>
                    <a:pt x="63483" y="12735"/>
                  </a:lnTo>
                  <a:lnTo>
                    <a:pt x="63424" y="13117"/>
                  </a:lnTo>
                  <a:lnTo>
                    <a:pt x="63380" y="13513"/>
                  </a:lnTo>
                  <a:lnTo>
                    <a:pt x="63336" y="13894"/>
                  </a:lnTo>
                  <a:lnTo>
                    <a:pt x="63307" y="14217"/>
                  </a:lnTo>
                  <a:lnTo>
                    <a:pt x="63248" y="14525"/>
                  </a:lnTo>
                  <a:lnTo>
                    <a:pt x="63189" y="14833"/>
                  </a:lnTo>
                  <a:lnTo>
                    <a:pt x="63101" y="15127"/>
                  </a:lnTo>
                  <a:lnTo>
                    <a:pt x="62999" y="15435"/>
                  </a:lnTo>
                  <a:lnTo>
                    <a:pt x="62896" y="15728"/>
                  </a:lnTo>
                  <a:lnTo>
                    <a:pt x="62764" y="16007"/>
                  </a:lnTo>
                  <a:lnTo>
                    <a:pt x="62617" y="16300"/>
                  </a:lnTo>
                  <a:lnTo>
                    <a:pt x="62456" y="16579"/>
                  </a:lnTo>
                  <a:lnTo>
                    <a:pt x="62294" y="16843"/>
                  </a:lnTo>
                  <a:lnTo>
                    <a:pt x="62104" y="17107"/>
                  </a:lnTo>
                  <a:lnTo>
                    <a:pt x="61913" y="17371"/>
                  </a:lnTo>
                  <a:lnTo>
                    <a:pt x="61693" y="17621"/>
                  </a:lnTo>
                  <a:lnTo>
                    <a:pt x="61473" y="17856"/>
                  </a:lnTo>
                  <a:lnTo>
                    <a:pt x="61223" y="18090"/>
                  </a:lnTo>
                  <a:lnTo>
                    <a:pt x="60974" y="18325"/>
                  </a:lnTo>
                  <a:lnTo>
                    <a:pt x="60681" y="18560"/>
                  </a:lnTo>
                  <a:lnTo>
                    <a:pt x="60387" y="18780"/>
                  </a:lnTo>
                  <a:lnTo>
                    <a:pt x="60079" y="18985"/>
                  </a:lnTo>
                  <a:lnTo>
                    <a:pt x="59756" y="19176"/>
                  </a:lnTo>
                  <a:lnTo>
                    <a:pt x="59419" y="19352"/>
                  </a:lnTo>
                  <a:lnTo>
                    <a:pt x="59081" y="19513"/>
                  </a:lnTo>
                  <a:lnTo>
                    <a:pt x="58729" y="19660"/>
                  </a:lnTo>
                  <a:lnTo>
                    <a:pt x="58377" y="19792"/>
                  </a:lnTo>
                  <a:lnTo>
                    <a:pt x="58010" y="19910"/>
                  </a:lnTo>
                  <a:lnTo>
                    <a:pt x="57629" y="20012"/>
                  </a:lnTo>
                  <a:lnTo>
                    <a:pt x="57247" y="20100"/>
                  </a:lnTo>
                  <a:lnTo>
                    <a:pt x="56851" y="20174"/>
                  </a:lnTo>
                  <a:lnTo>
                    <a:pt x="56455" y="20218"/>
                  </a:lnTo>
                  <a:lnTo>
                    <a:pt x="56059" y="20262"/>
                  </a:lnTo>
                  <a:lnTo>
                    <a:pt x="55634" y="20291"/>
                  </a:lnTo>
                  <a:lnTo>
                    <a:pt x="55223" y="20291"/>
                  </a:lnTo>
                  <a:lnTo>
                    <a:pt x="54651" y="20276"/>
                  </a:lnTo>
                  <a:lnTo>
                    <a:pt x="54078" y="20232"/>
                  </a:lnTo>
                  <a:lnTo>
                    <a:pt x="53506" y="20159"/>
                  </a:lnTo>
                  <a:lnTo>
                    <a:pt x="52905" y="20056"/>
                  </a:lnTo>
                  <a:lnTo>
                    <a:pt x="52318" y="19939"/>
                  </a:lnTo>
                  <a:lnTo>
                    <a:pt x="51716" y="19777"/>
                  </a:lnTo>
                  <a:lnTo>
                    <a:pt x="51115" y="19587"/>
                  </a:lnTo>
                  <a:lnTo>
                    <a:pt x="50513" y="19381"/>
                  </a:lnTo>
                  <a:lnTo>
                    <a:pt x="49897" y="19147"/>
                  </a:lnTo>
                  <a:lnTo>
                    <a:pt x="49281" y="18868"/>
                  </a:lnTo>
                  <a:lnTo>
                    <a:pt x="48665" y="18574"/>
                  </a:lnTo>
                  <a:lnTo>
                    <a:pt x="48034" y="18252"/>
                  </a:lnTo>
                  <a:lnTo>
                    <a:pt x="47418" y="17914"/>
                  </a:lnTo>
                  <a:lnTo>
                    <a:pt x="46787" y="17533"/>
                  </a:lnTo>
                  <a:lnTo>
                    <a:pt x="46171" y="17137"/>
                  </a:lnTo>
                  <a:lnTo>
                    <a:pt x="45540" y="16711"/>
                  </a:lnTo>
                  <a:lnTo>
                    <a:pt x="44337" y="15875"/>
                  </a:lnTo>
                  <a:lnTo>
                    <a:pt x="43104" y="15039"/>
                  </a:lnTo>
                  <a:lnTo>
                    <a:pt x="41857" y="14217"/>
                  </a:lnTo>
                  <a:lnTo>
                    <a:pt x="40581" y="13410"/>
                  </a:lnTo>
                  <a:lnTo>
                    <a:pt x="39290" y="12618"/>
                  </a:lnTo>
                  <a:lnTo>
                    <a:pt x="37969" y="11840"/>
                  </a:lnTo>
                  <a:lnTo>
                    <a:pt x="36649" y="11063"/>
                  </a:lnTo>
                  <a:lnTo>
                    <a:pt x="35314" y="10314"/>
                  </a:lnTo>
                  <a:lnTo>
                    <a:pt x="33964" y="9566"/>
                  </a:lnTo>
                  <a:lnTo>
                    <a:pt x="32600" y="8847"/>
                  </a:lnTo>
                  <a:lnTo>
                    <a:pt x="31235" y="8143"/>
                  </a:lnTo>
                  <a:lnTo>
                    <a:pt x="29856" y="7454"/>
                  </a:lnTo>
                  <a:lnTo>
                    <a:pt x="28492" y="6793"/>
                  </a:lnTo>
                  <a:lnTo>
                    <a:pt x="27113" y="6148"/>
                  </a:lnTo>
                  <a:lnTo>
                    <a:pt x="25734" y="5532"/>
                  </a:lnTo>
                  <a:lnTo>
                    <a:pt x="24369" y="4930"/>
                  </a:lnTo>
                  <a:lnTo>
                    <a:pt x="22990" y="4343"/>
                  </a:lnTo>
                  <a:lnTo>
                    <a:pt x="21626" y="3800"/>
                  </a:lnTo>
                  <a:lnTo>
                    <a:pt x="20291" y="3302"/>
                  </a:lnTo>
                  <a:lnTo>
                    <a:pt x="19000" y="2817"/>
                  </a:lnTo>
                  <a:lnTo>
                    <a:pt x="17723" y="2377"/>
                  </a:lnTo>
                  <a:lnTo>
                    <a:pt x="16476" y="1981"/>
                  </a:lnTo>
                  <a:lnTo>
                    <a:pt x="15258" y="1614"/>
                  </a:lnTo>
                  <a:lnTo>
                    <a:pt x="14085" y="1277"/>
                  </a:lnTo>
                  <a:lnTo>
                    <a:pt x="12955" y="984"/>
                  </a:lnTo>
                  <a:lnTo>
                    <a:pt x="11855" y="719"/>
                  </a:lnTo>
                  <a:lnTo>
                    <a:pt x="10784" y="514"/>
                  </a:lnTo>
                  <a:lnTo>
                    <a:pt x="9771" y="323"/>
                  </a:lnTo>
                  <a:lnTo>
                    <a:pt x="8788" y="191"/>
                  </a:lnTo>
                  <a:lnTo>
                    <a:pt x="7864" y="89"/>
                  </a:lnTo>
                  <a:lnTo>
                    <a:pt x="7409" y="45"/>
                  </a:lnTo>
                  <a:lnTo>
                    <a:pt x="6984" y="30"/>
                  </a:lnTo>
                  <a:lnTo>
                    <a:pt x="6558" y="15"/>
                  </a:lnTo>
                  <a:lnTo>
                    <a:pt x="6147" y="1"/>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1;p26">
              <a:extLst>
                <a:ext uri="{FF2B5EF4-FFF2-40B4-BE49-F238E27FC236}">
                  <a16:creationId xmlns:a16="http://schemas.microsoft.com/office/drawing/2014/main" id="{B887CE23-39FF-4132-BC85-73CA1D9C0345}"/>
                </a:ext>
              </a:extLst>
            </p:cNvPr>
            <p:cNvSpPr/>
            <p:nvPr/>
          </p:nvSpPr>
          <p:spPr>
            <a:xfrm>
              <a:off x="1381150" y="1995375"/>
              <a:ext cx="2234100" cy="1512250"/>
            </a:xfrm>
            <a:custGeom>
              <a:avLst/>
              <a:gdLst/>
              <a:ahLst/>
              <a:cxnLst/>
              <a:rect l="l" t="t" r="r" b="b"/>
              <a:pathLst>
                <a:path w="89364" h="60490" extrusionOk="0">
                  <a:moveTo>
                    <a:pt x="6984" y="690"/>
                  </a:moveTo>
                  <a:lnTo>
                    <a:pt x="7409" y="704"/>
                  </a:lnTo>
                  <a:lnTo>
                    <a:pt x="7864" y="734"/>
                  </a:lnTo>
                  <a:lnTo>
                    <a:pt x="8319" y="763"/>
                  </a:lnTo>
                  <a:lnTo>
                    <a:pt x="8789" y="822"/>
                  </a:lnTo>
                  <a:lnTo>
                    <a:pt x="9273" y="880"/>
                  </a:lnTo>
                  <a:lnTo>
                    <a:pt x="10270" y="1027"/>
                  </a:lnTo>
                  <a:lnTo>
                    <a:pt x="11312" y="1218"/>
                  </a:lnTo>
                  <a:lnTo>
                    <a:pt x="12383" y="1438"/>
                  </a:lnTo>
                  <a:lnTo>
                    <a:pt x="13483" y="1702"/>
                  </a:lnTo>
                  <a:lnTo>
                    <a:pt x="14628" y="1995"/>
                  </a:lnTo>
                  <a:lnTo>
                    <a:pt x="15801" y="2333"/>
                  </a:lnTo>
                  <a:lnTo>
                    <a:pt x="16990" y="2700"/>
                  </a:lnTo>
                  <a:lnTo>
                    <a:pt x="18222" y="3110"/>
                  </a:lnTo>
                  <a:lnTo>
                    <a:pt x="19469" y="3536"/>
                  </a:lnTo>
                  <a:lnTo>
                    <a:pt x="20731" y="4005"/>
                  </a:lnTo>
                  <a:lnTo>
                    <a:pt x="22022" y="4504"/>
                  </a:lnTo>
                  <a:lnTo>
                    <a:pt x="23328" y="5032"/>
                  </a:lnTo>
                  <a:lnTo>
                    <a:pt x="24648" y="5575"/>
                  </a:lnTo>
                  <a:lnTo>
                    <a:pt x="25969" y="6162"/>
                  </a:lnTo>
                  <a:lnTo>
                    <a:pt x="27318" y="6764"/>
                  </a:lnTo>
                  <a:lnTo>
                    <a:pt x="28653" y="7394"/>
                  </a:lnTo>
                  <a:lnTo>
                    <a:pt x="30003" y="8040"/>
                  </a:lnTo>
                  <a:lnTo>
                    <a:pt x="31368" y="8715"/>
                  </a:lnTo>
                  <a:lnTo>
                    <a:pt x="32717" y="9419"/>
                  </a:lnTo>
                  <a:lnTo>
                    <a:pt x="34067" y="10138"/>
                  </a:lnTo>
                  <a:lnTo>
                    <a:pt x="35417" y="10872"/>
                  </a:lnTo>
                  <a:lnTo>
                    <a:pt x="36752" y="11620"/>
                  </a:lnTo>
                  <a:lnTo>
                    <a:pt x="38087" y="12397"/>
                  </a:lnTo>
                  <a:lnTo>
                    <a:pt x="39407" y="13190"/>
                  </a:lnTo>
                  <a:lnTo>
                    <a:pt x="40713" y="13982"/>
                  </a:lnTo>
                  <a:lnTo>
                    <a:pt x="42004" y="14803"/>
                  </a:lnTo>
                  <a:lnTo>
                    <a:pt x="43281" y="15625"/>
                  </a:lnTo>
                  <a:lnTo>
                    <a:pt x="44528" y="16476"/>
                  </a:lnTo>
                  <a:lnTo>
                    <a:pt x="45760" y="17327"/>
                  </a:lnTo>
                  <a:lnTo>
                    <a:pt x="46450" y="17796"/>
                  </a:lnTo>
                  <a:lnTo>
                    <a:pt x="47139" y="18237"/>
                  </a:lnTo>
                  <a:lnTo>
                    <a:pt x="47799" y="18633"/>
                  </a:lnTo>
                  <a:lnTo>
                    <a:pt x="48474" y="18999"/>
                  </a:lnTo>
                  <a:lnTo>
                    <a:pt x="49134" y="19322"/>
                  </a:lnTo>
                  <a:lnTo>
                    <a:pt x="49780" y="19630"/>
                  </a:lnTo>
                  <a:lnTo>
                    <a:pt x="50411" y="19894"/>
                  </a:lnTo>
                  <a:lnTo>
                    <a:pt x="51042" y="20129"/>
                  </a:lnTo>
                  <a:lnTo>
                    <a:pt x="51658" y="20335"/>
                  </a:lnTo>
                  <a:lnTo>
                    <a:pt x="52259" y="20511"/>
                  </a:lnTo>
                  <a:lnTo>
                    <a:pt x="52846" y="20657"/>
                  </a:lnTo>
                  <a:lnTo>
                    <a:pt x="53433" y="20775"/>
                  </a:lnTo>
                  <a:lnTo>
                    <a:pt x="54005" y="20863"/>
                  </a:lnTo>
                  <a:lnTo>
                    <a:pt x="54548" y="20921"/>
                  </a:lnTo>
                  <a:lnTo>
                    <a:pt x="55106" y="20965"/>
                  </a:lnTo>
                  <a:lnTo>
                    <a:pt x="56089" y="20965"/>
                  </a:lnTo>
                  <a:lnTo>
                    <a:pt x="56543" y="20936"/>
                  </a:lnTo>
                  <a:lnTo>
                    <a:pt x="56984" y="20892"/>
                  </a:lnTo>
                  <a:lnTo>
                    <a:pt x="57409" y="20819"/>
                  </a:lnTo>
                  <a:lnTo>
                    <a:pt x="57820" y="20745"/>
                  </a:lnTo>
                  <a:lnTo>
                    <a:pt x="58231" y="20643"/>
                  </a:lnTo>
                  <a:lnTo>
                    <a:pt x="58627" y="20540"/>
                  </a:lnTo>
                  <a:lnTo>
                    <a:pt x="59008" y="20408"/>
                  </a:lnTo>
                  <a:lnTo>
                    <a:pt x="59375" y="20276"/>
                  </a:lnTo>
                  <a:lnTo>
                    <a:pt x="59727" y="20114"/>
                  </a:lnTo>
                  <a:lnTo>
                    <a:pt x="60079" y="19938"/>
                  </a:lnTo>
                  <a:lnTo>
                    <a:pt x="60402" y="19762"/>
                  </a:lnTo>
                  <a:lnTo>
                    <a:pt x="60725" y="19572"/>
                  </a:lnTo>
                  <a:lnTo>
                    <a:pt x="61033" y="19366"/>
                  </a:lnTo>
                  <a:lnTo>
                    <a:pt x="61326" y="19146"/>
                  </a:lnTo>
                  <a:lnTo>
                    <a:pt x="61605" y="18911"/>
                  </a:lnTo>
                  <a:lnTo>
                    <a:pt x="61869" y="18677"/>
                  </a:lnTo>
                  <a:lnTo>
                    <a:pt x="62133" y="18427"/>
                  </a:lnTo>
                  <a:lnTo>
                    <a:pt x="62368" y="18178"/>
                  </a:lnTo>
                  <a:lnTo>
                    <a:pt x="62588" y="17914"/>
                  </a:lnTo>
                  <a:lnTo>
                    <a:pt x="62793" y="17635"/>
                  </a:lnTo>
                  <a:lnTo>
                    <a:pt x="62999" y="17356"/>
                  </a:lnTo>
                  <a:lnTo>
                    <a:pt x="63175" y="17063"/>
                  </a:lnTo>
                  <a:lnTo>
                    <a:pt x="63336" y="16769"/>
                  </a:lnTo>
                  <a:lnTo>
                    <a:pt x="63483" y="16476"/>
                  </a:lnTo>
                  <a:lnTo>
                    <a:pt x="63615" y="16168"/>
                  </a:lnTo>
                  <a:lnTo>
                    <a:pt x="63732" y="15860"/>
                  </a:lnTo>
                  <a:lnTo>
                    <a:pt x="63835" y="15552"/>
                  </a:lnTo>
                  <a:lnTo>
                    <a:pt x="63923" y="15229"/>
                  </a:lnTo>
                  <a:lnTo>
                    <a:pt x="63996" y="14906"/>
                  </a:lnTo>
                  <a:lnTo>
                    <a:pt x="64055" y="14583"/>
                  </a:lnTo>
                  <a:lnTo>
                    <a:pt x="64084" y="14261"/>
                  </a:lnTo>
                  <a:lnTo>
                    <a:pt x="64129" y="13850"/>
                  </a:lnTo>
                  <a:lnTo>
                    <a:pt x="64173" y="13439"/>
                  </a:lnTo>
                  <a:lnTo>
                    <a:pt x="64246" y="13028"/>
                  </a:lnTo>
                  <a:lnTo>
                    <a:pt x="64305" y="12632"/>
                  </a:lnTo>
                  <a:lnTo>
                    <a:pt x="64393" y="12236"/>
                  </a:lnTo>
                  <a:lnTo>
                    <a:pt x="64481" y="11855"/>
                  </a:lnTo>
                  <a:lnTo>
                    <a:pt x="64583" y="11473"/>
                  </a:lnTo>
                  <a:lnTo>
                    <a:pt x="64686" y="11106"/>
                  </a:lnTo>
                  <a:lnTo>
                    <a:pt x="64789" y="10740"/>
                  </a:lnTo>
                  <a:lnTo>
                    <a:pt x="64921" y="10387"/>
                  </a:lnTo>
                  <a:lnTo>
                    <a:pt x="65185" y="9698"/>
                  </a:lnTo>
                  <a:lnTo>
                    <a:pt x="65464" y="9023"/>
                  </a:lnTo>
                  <a:lnTo>
                    <a:pt x="65786" y="8377"/>
                  </a:lnTo>
                  <a:lnTo>
                    <a:pt x="66109" y="7761"/>
                  </a:lnTo>
                  <a:lnTo>
                    <a:pt x="66461" y="7174"/>
                  </a:lnTo>
                  <a:lnTo>
                    <a:pt x="66828" y="6617"/>
                  </a:lnTo>
                  <a:lnTo>
                    <a:pt x="67195" y="6074"/>
                  </a:lnTo>
                  <a:lnTo>
                    <a:pt x="67576" y="5561"/>
                  </a:lnTo>
                  <a:lnTo>
                    <a:pt x="67972" y="5076"/>
                  </a:lnTo>
                  <a:lnTo>
                    <a:pt x="68368" y="4622"/>
                  </a:lnTo>
                  <a:lnTo>
                    <a:pt x="68765" y="4196"/>
                  </a:lnTo>
                  <a:lnTo>
                    <a:pt x="69146" y="3785"/>
                  </a:lnTo>
                  <a:lnTo>
                    <a:pt x="69542" y="3419"/>
                  </a:lnTo>
                  <a:lnTo>
                    <a:pt x="69924" y="3066"/>
                  </a:lnTo>
                  <a:lnTo>
                    <a:pt x="70290" y="2729"/>
                  </a:lnTo>
                  <a:lnTo>
                    <a:pt x="70643" y="2436"/>
                  </a:lnTo>
                  <a:lnTo>
                    <a:pt x="70980" y="2157"/>
                  </a:lnTo>
                  <a:lnTo>
                    <a:pt x="71596" y="1687"/>
                  </a:lnTo>
                  <a:lnTo>
                    <a:pt x="72124" y="1335"/>
                  </a:lnTo>
                  <a:lnTo>
                    <a:pt x="72520" y="1071"/>
                  </a:lnTo>
                  <a:lnTo>
                    <a:pt x="72858" y="866"/>
                  </a:lnTo>
                  <a:lnTo>
                    <a:pt x="73283" y="822"/>
                  </a:lnTo>
                  <a:lnTo>
                    <a:pt x="73753" y="807"/>
                  </a:lnTo>
                  <a:lnTo>
                    <a:pt x="74340" y="792"/>
                  </a:lnTo>
                  <a:lnTo>
                    <a:pt x="74721" y="792"/>
                  </a:lnTo>
                  <a:lnTo>
                    <a:pt x="75132" y="822"/>
                  </a:lnTo>
                  <a:lnTo>
                    <a:pt x="75557" y="851"/>
                  </a:lnTo>
                  <a:lnTo>
                    <a:pt x="75968" y="910"/>
                  </a:lnTo>
                  <a:lnTo>
                    <a:pt x="76364" y="983"/>
                  </a:lnTo>
                  <a:lnTo>
                    <a:pt x="76746" y="1086"/>
                  </a:lnTo>
                  <a:lnTo>
                    <a:pt x="76937" y="1145"/>
                  </a:lnTo>
                  <a:lnTo>
                    <a:pt x="77098" y="1218"/>
                  </a:lnTo>
                  <a:lnTo>
                    <a:pt x="77259" y="1291"/>
                  </a:lnTo>
                  <a:lnTo>
                    <a:pt x="77421" y="1379"/>
                  </a:lnTo>
                  <a:lnTo>
                    <a:pt x="77553" y="1467"/>
                  </a:lnTo>
                  <a:lnTo>
                    <a:pt x="77685" y="1570"/>
                  </a:lnTo>
                  <a:lnTo>
                    <a:pt x="77787" y="1687"/>
                  </a:lnTo>
                  <a:lnTo>
                    <a:pt x="77890" y="1805"/>
                  </a:lnTo>
                  <a:lnTo>
                    <a:pt x="77964" y="1937"/>
                  </a:lnTo>
                  <a:lnTo>
                    <a:pt x="78022" y="2083"/>
                  </a:lnTo>
                  <a:lnTo>
                    <a:pt x="78052" y="2230"/>
                  </a:lnTo>
                  <a:lnTo>
                    <a:pt x="78081" y="2406"/>
                  </a:lnTo>
                  <a:lnTo>
                    <a:pt x="78066" y="2582"/>
                  </a:lnTo>
                  <a:lnTo>
                    <a:pt x="78037" y="2758"/>
                  </a:lnTo>
                  <a:lnTo>
                    <a:pt x="77993" y="2964"/>
                  </a:lnTo>
                  <a:lnTo>
                    <a:pt x="77919" y="3184"/>
                  </a:lnTo>
                  <a:lnTo>
                    <a:pt x="77817" y="3404"/>
                  </a:lnTo>
                  <a:lnTo>
                    <a:pt x="77685" y="3653"/>
                  </a:lnTo>
                  <a:lnTo>
                    <a:pt x="77523" y="3903"/>
                  </a:lnTo>
                  <a:lnTo>
                    <a:pt x="77333" y="4167"/>
                  </a:lnTo>
                  <a:lnTo>
                    <a:pt x="77039" y="4578"/>
                  </a:lnTo>
                  <a:lnTo>
                    <a:pt x="76760" y="4988"/>
                  </a:lnTo>
                  <a:lnTo>
                    <a:pt x="76482" y="5414"/>
                  </a:lnTo>
                  <a:lnTo>
                    <a:pt x="76203" y="5869"/>
                  </a:lnTo>
                  <a:lnTo>
                    <a:pt x="75939" y="6323"/>
                  </a:lnTo>
                  <a:lnTo>
                    <a:pt x="75689" y="6793"/>
                  </a:lnTo>
                  <a:lnTo>
                    <a:pt x="75440" y="7277"/>
                  </a:lnTo>
                  <a:lnTo>
                    <a:pt x="75205" y="7761"/>
                  </a:lnTo>
                  <a:lnTo>
                    <a:pt x="74971" y="8260"/>
                  </a:lnTo>
                  <a:lnTo>
                    <a:pt x="74765" y="8759"/>
                  </a:lnTo>
                  <a:lnTo>
                    <a:pt x="74560" y="9272"/>
                  </a:lnTo>
                  <a:lnTo>
                    <a:pt x="74369" y="9786"/>
                  </a:lnTo>
                  <a:lnTo>
                    <a:pt x="74193" y="10299"/>
                  </a:lnTo>
                  <a:lnTo>
                    <a:pt x="74032" y="10828"/>
                  </a:lnTo>
                  <a:lnTo>
                    <a:pt x="73900" y="11341"/>
                  </a:lnTo>
                  <a:lnTo>
                    <a:pt x="73768" y="11855"/>
                  </a:lnTo>
                  <a:lnTo>
                    <a:pt x="73665" y="12383"/>
                  </a:lnTo>
                  <a:lnTo>
                    <a:pt x="73577" y="12896"/>
                  </a:lnTo>
                  <a:lnTo>
                    <a:pt x="73503" y="13395"/>
                  </a:lnTo>
                  <a:lnTo>
                    <a:pt x="73459" y="13909"/>
                  </a:lnTo>
                  <a:lnTo>
                    <a:pt x="73430" y="14393"/>
                  </a:lnTo>
                  <a:lnTo>
                    <a:pt x="73430" y="14891"/>
                  </a:lnTo>
                  <a:lnTo>
                    <a:pt x="73459" y="15361"/>
                  </a:lnTo>
                  <a:lnTo>
                    <a:pt x="73503" y="15830"/>
                  </a:lnTo>
                  <a:lnTo>
                    <a:pt x="73562" y="16285"/>
                  </a:lnTo>
                  <a:lnTo>
                    <a:pt x="73665" y="16740"/>
                  </a:lnTo>
                  <a:lnTo>
                    <a:pt x="73782" y="17166"/>
                  </a:lnTo>
                  <a:lnTo>
                    <a:pt x="73944" y="17576"/>
                  </a:lnTo>
                  <a:lnTo>
                    <a:pt x="74120" y="17972"/>
                  </a:lnTo>
                  <a:lnTo>
                    <a:pt x="74222" y="18163"/>
                  </a:lnTo>
                  <a:lnTo>
                    <a:pt x="74340" y="18354"/>
                  </a:lnTo>
                  <a:lnTo>
                    <a:pt x="74442" y="18530"/>
                  </a:lnTo>
                  <a:lnTo>
                    <a:pt x="74574" y="18706"/>
                  </a:lnTo>
                  <a:lnTo>
                    <a:pt x="74706" y="18882"/>
                  </a:lnTo>
                  <a:lnTo>
                    <a:pt x="74853" y="19058"/>
                  </a:lnTo>
                  <a:lnTo>
                    <a:pt x="75249" y="19528"/>
                  </a:lnTo>
                  <a:lnTo>
                    <a:pt x="75631" y="20026"/>
                  </a:lnTo>
                  <a:lnTo>
                    <a:pt x="75983" y="20555"/>
                  </a:lnTo>
                  <a:lnTo>
                    <a:pt x="76306" y="21097"/>
                  </a:lnTo>
                  <a:lnTo>
                    <a:pt x="76614" y="21640"/>
                  </a:lnTo>
                  <a:lnTo>
                    <a:pt x="76907" y="22212"/>
                  </a:lnTo>
                  <a:lnTo>
                    <a:pt x="77171" y="22785"/>
                  </a:lnTo>
                  <a:lnTo>
                    <a:pt x="77421" y="23386"/>
                  </a:lnTo>
                  <a:lnTo>
                    <a:pt x="77641" y="23973"/>
                  </a:lnTo>
                  <a:lnTo>
                    <a:pt x="77831" y="24589"/>
                  </a:lnTo>
                  <a:lnTo>
                    <a:pt x="78022" y="25191"/>
                  </a:lnTo>
                  <a:lnTo>
                    <a:pt x="78169" y="25807"/>
                  </a:lnTo>
                  <a:lnTo>
                    <a:pt x="78316" y="26423"/>
                  </a:lnTo>
                  <a:lnTo>
                    <a:pt x="78418" y="27039"/>
                  </a:lnTo>
                  <a:lnTo>
                    <a:pt x="78521" y="27656"/>
                  </a:lnTo>
                  <a:lnTo>
                    <a:pt x="78594" y="28257"/>
                  </a:lnTo>
                  <a:lnTo>
                    <a:pt x="78638" y="28859"/>
                  </a:lnTo>
                  <a:lnTo>
                    <a:pt x="78682" y="29445"/>
                  </a:lnTo>
                  <a:lnTo>
                    <a:pt x="78682" y="30032"/>
                  </a:lnTo>
                  <a:lnTo>
                    <a:pt x="78682" y="30604"/>
                  </a:lnTo>
                  <a:lnTo>
                    <a:pt x="78653" y="31162"/>
                  </a:lnTo>
                  <a:lnTo>
                    <a:pt x="78609" y="31719"/>
                  </a:lnTo>
                  <a:lnTo>
                    <a:pt x="78536" y="32233"/>
                  </a:lnTo>
                  <a:lnTo>
                    <a:pt x="78448" y="32746"/>
                  </a:lnTo>
                  <a:lnTo>
                    <a:pt x="78345" y="33231"/>
                  </a:lnTo>
                  <a:lnTo>
                    <a:pt x="78228" y="33700"/>
                  </a:lnTo>
                  <a:lnTo>
                    <a:pt x="78081" y="34140"/>
                  </a:lnTo>
                  <a:lnTo>
                    <a:pt x="77919" y="34566"/>
                  </a:lnTo>
                  <a:lnTo>
                    <a:pt x="77743" y="34947"/>
                  </a:lnTo>
                  <a:lnTo>
                    <a:pt x="77538" y="35314"/>
                  </a:lnTo>
                  <a:lnTo>
                    <a:pt x="77318" y="35637"/>
                  </a:lnTo>
                  <a:lnTo>
                    <a:pt x="77201" y="35783"/>
                  </a:lnTo>
                  <a:lnTo>
                    <a:pt x="77083" y="35930"/>
                  </a:lnTo>
                  <a:lnTo>
                    <a:pt x="78257" y="37119"/>
                  </a:lnTo>
                  <a:lnTo>
                    <a:pt x="79548" y="38439"/>
                  </a:lnTo>
                  <a:lnTo>
                    <a:pt x="81162" y="40097"/>
                  </a:lnTo>
                  <a:lnTo>
                    <a:pt x="82966" y="41975"/>
                  </a:lnTo>
                  <a:lnTo>
                    <a:pt x="84844" y="43955"/>
                  </a:lnTo>
                  <a:lnTo>
                    <a:pt x="86693" y="45921"/>
                  </a:lnTo>
                  <a:lnTo>
                    <a:pt x="87573" y="46875"/>
                  </a:lnTo>
                  <a:lnTo>
                    <a:pt x="88380" y="47785"/>
                  </a:lnTo>
                  <a:lnTo>
                    <a:pt x="86752" y="49164"/>
                  </a:lnTo>
                  <a:lnTo>
                    <a:pt x="85240" y="50455"/>
                  </a:lnTo>
                  <a:lnTo>
                    <a:pt x="83861" y="51658"/>
                  </a:lnTo>
                  <a:lnTo>
                    <a:pt x="82585" y="52787"/>
                  </a:lnTo>
                  <a:lnTo>
                    <a:pt x="81426" y="53829"/>
                  </a:lnTo>
                  <a:lnTo>
                    <a:pt x="80384" y="54783"/>
                  </a:lnTo>
                  <a:lnTo>
                    <a:pt x="79445" y="55648"/>
                  </a:lnTo>
                  <a:lnTo>
                    <a:pt x="78624" y="56426"/>
                  </a:lnTo>
                  <a:lnTo>
                    <a:pt x="77274" y="57717"/>
                  </a:lnTo>
                  <a:lnTo>
                    <a:pt x="76350" y="58641"/>
                  </a:lnTo>
                  <a:lnTo>
                    <a:pt x="75792" y="59213"/>
                  </a:lnTo>
                  <a:lnTo>
                    <a:pt x="75616" y="59404"/>
                  </a:lnTo>
                  <a:lnTo>
                    <a:pt x="74662" y="58040"/>
                  </a:lnTo>
                  <a:lnTo>
                    <a:pt x="73679" y="56705"/>
                  </a:lnTo>
                  <a:lnTo>
                    <a:pt x="72697" y="55384"/>
                  </a:lnTo>
                  <a:lnTo>
                    <a:pt x="71699" y="54093"/>
                  </a:lnTo>
                  <a:lnTo>
                    <a:pt x="70701" y="52831"/>
                  </a:lnTo>
                  <a:lnTo>
                    <a:pt x="69689" y="51570"/>
                  </a:lnTo>
                  <a:lnTo>
                    <a:pt x="68662" y="50352"/>
                  </a:lnTo>
                  <a:lnTo>
                    <a:pt x="67635" y="49149"/>
                  </a:lnTo>
                  <a:lnTo>
                    <a:pt x="66593" y="47961"/>
                  </a:lnTo>
                  <a:lnTo>
                    <a:pt x="65552" y="46802"/>
                  </a:lnTo>
                  <a:lnTo>
                    <a:pt x="64510" y="45657"/>
                  </a:lnTo>
                  <a:lnTo>
                    <a:pt x="63454" y="44542"/>
                  </a:lnTo>
                  <a:lnTo>
                    <a:pt x="62397" y="43442"/>
                  </a:lnTo>
                  <a:lnTo>
                    <a:pt x="61341" y="42371"/>
                  </a:lnTo>
                  <a:lnTo>
                    <a:pt x="60285" y="41314"/>
                  </a:lnTo>
                  <a:lnTo>
                    <a:pt x="59214" y="40273"/>
                  </a:lnTo>
                  <a:lnTo>
                    <a:pt x="58157" y="39261"/>
                  </a:lnTo>
                  <a:lnTo>
                    <a:pt x="57086" y="38263"/>
                  </a:lnTo>
                  <a:lnTo>
                    <a:pt x="56030" y="37295"/>
                  </a:lnTo>
                  <a:lnTo>
                    <a:pt x="54959" y="36341"/>
                  </a:lnTo>
                  <a:lnTo>
                    <a:pt x="53903" y="35402"/>
                  </a:lnTo>
                  <a:lnTo>
                    <a:pt x="52832" y="34492"/>
                  </a:lnTo>
                  <a:lnTo>
                    <a:pt x="51775" y="33597"/>
                  </a:lnTo>
                  <a:lnTo>
                    <a:pt x="50734" y="32717"/>
                  </a:lnTo>
                  <a:lnTo>
                    <a:pt x="49677" y="31866"/>
                  </a:lnTo>
                  <a:lnTo>
                    <a:pt x="48636" y="31030"/>
                  </a:lnTo>
                  <a:lnTo>
                    <a:pt x="47594" y="30208"/>
                  </a:lnTo>
                  <a:lnTo>
                    <a:pt x="46567" y="29416"/>
                  </a:lnTo>
                  <a:lnTo>
                    <a:pt x="45540" y="28638"/>
                  </a:lnTo>
                  <a:lnTo>
                    <a:pt x="44513" y="27876"/>
                  </a:lnTo>
                  <a:lnTo>
                    <a:pt x="43515" y="27142"/>
                  </a:lnTo>
                  <a:lnTo>
                    <a:pt x="42518" y="26423"/>
                  </a:lnTo>
                  <a:lnTo>
                    <a:pt x="41520" y="25719"/>
                  </a:lnTo>
                  <a:lnTo>
                    <a:pt x="40537" y="25044"/>
                  </a:lnTo>
                  <a:lnTo>
                    <a:pt x="38615" y="23724"/>
                  </a:lnTo>
                  <a:lnTo>
                    <a:pt x="36737" y="22491"/>
                  </a:lnTo>
                  <a:lnTo>
                    <a:pt x="34933" y="21318"/>
                  </a:lnTo>
                  <a:lnTo>
                    <a:pt x="33172" y="20217"/>
                  </a:lnTo>
                  <a:lnTo>
                    <a:pt x="31485" y="19190"/>
                  </a:lnTo>
                  <a:lnTo>
                    <a:pt x="29856" y="18237"/>
                  </a:lnTo>
                  <a:lnTo>
                    <a:pt x="28316" y="17342"/>
                  </a:lnTo>
                  <a:lnTo>
                    <a:pt x="26864" y="16520"/>
                  </a:lnTo>
                  <a:lnTo>
                    <a:pt x="25499" y="15757"/>
                  </a:lnTo>
                  <a:lnTo>
                    <a:pt x="24223" y="15053"/>
                  </a:lnTo>
                  <a:lnTo>
                    <a:pt x="23049" y="14422"/>
                  </a:lnTo>
                  <a:lnTo>
                    <a:pt x="21024" y="13351"/>
                  </a:lnTo>
                  <a:lnTo>
                    <a:pt x="19469" y="12515"/>
                  </a:lnTo>
                  <a:lnTo>
                    <a:pt x="18105" y="11781"/>
                  </a:lnTo>
                  <a:lnTo>
                    <a:pt x="16652" y="11033"/>
                  </a:lnTo>
                  <a:lnTo>
                    <a:pt x="15156" y="10270"/>
                  </a:lnTo>
                  <a:lnTo>
                    <a:pt x="13601" y="9507"/>
                  </a:lnTo>
                  <a:lnTo>
                    <a:pt x="12046" y="8759"/>
                  </a:lnTo>
                  <a:lnTo>
                    <a:pt x="10490" y="8011"/>
                  </a:lnTo>
                  <a:lnTo>
                    <a:pt x="7527" y="6617"/>
                  </a:lnTo>
                  <a:lnTo>
                    <a:pt x="4871" y="5399"/>
                  </a:lnTo>
                  <a:lnTo>
                    <a:pt x="2759" y="4446"/>
                  </a:lnTo>
                  <a:lnTo>
                    <a:pt x="822" y="3580"/>
                  </a:lnTo>
                  <a:lnTo>
                    <a:pt x="881" y="3404"/>
                  </a:lnTo>
                  <a:lnTo>
                    <a:pt x="954" y="3228"/>
                  </a:lnTo>
                  <a:lnTo>
                    <a:pt x="1027" y="3052"/>
                  </a:lnTo>
                  <a:lnTo>
                    <a:pt x="1101" y="2876"/>
                  </a:lnTo>
                  <a:lnTo>
                    <a:pt x="1203" y="2729"/>
                  </a:lnTo>
                  <a:lnTo>
                    <a:pt x="1306" y="2568"/>
                  </a:lnTo>
                  <a:lnTo>
                    <a:pt x="1409" y="2421"/>
                  </a:lnTo>
                  <a:lnTo>
                    <a:pt x="1526" y="2289"/>
                  </a:lnTo>
                  <a:lnTo>
                    <a:pt x="1658" y="2142"/>
                  </a:lnTo>
                  <a:lnTo>
                    <a:pt x="1790" y="2025"/>
                  </a:lnTo>
                  <a:lnTo>
                    <a:pt x="1922" y="1893"/>
                  </a:lnTo>
                  <a:lnTo>
                    <a:pt x="2084" y="1775"/>
                  </a:lnTo>
                  <a:lnTo>
                    <a:pt x="2230" y="1673"/>
                  </a:lnTo>
                  <a:lnTo>
                    <a:pt x="2407" y="1570"/>
                  </a:lnTo>
                  <a:lnTo>
                    <a:pt x="2759" y="1379"/>
                  </a:lnTo>
                  <a:lnTo>
                    <a:pt x="3125" y="1218"/>
                  </a:lnTo>
                  <a:lnTo>
                    <a:pt x="3536" y="1071"/>
                  </a:lnTo>
                  <a:lnTo>
                    <a:pt x="3976" y="954"/>
                  </a:lnTo>
                  <a:lnTo>
                    <a:pt x="4446" y="851"/>
                  </a:lnTo>
                  <a:lnTo>
                    <a:pt x="4930" y="778"/>
                  </a:lnTo>
                  <a:lnTo>
                    <a:pt x="5443" y="719"/>
                  </a:lnTo>
                  <a:lnTo>
                    <a:pt x="5986" y="690"/>
                  </a:lnTo>
                  <a:close/>
                  <a:moveTo>
                    <a:pt x="6558" y="0"/>
                  </a:moveTo>
                  <a:lnTo>
                    <a:pt x="5942" y="15"/>
                  </a:lnTo>
                  <a:lnTo>
                    <a:pt x="5355" y="44"/>
                  </a:lnTo>
                  <a:lnTo>
                    <a:pt x="4798" y="103"/>
                  </a:lnTo>
                  <a:lnTo>
                    <a:pt x="4270" y="191"/>
                  </a:lnTo>
                  <a:lnTo>
                    <a:pt x="3771" y="294"/>
                  </a:lnTo>
                  <a:lnTo>
                    <a:pt x="3301" y="426"/>
                  </a:lnTo>
                  <a:lnTo>
                    <a:pt x="2861" y="587"/>
                  </a:lnTo>
                  <a:lnTo>
                    <a:pt x="2451" y="763"/>
                  </a:lnTo>
                  <a:lnTo>
                    <a:pt x="2230" y="880"/>
                  </a:lnTo>
                  <a:lnTo>
                    <a:pt x="2025" y="998"/>
                  </a:lnTo>
                  <a:lnTo>
                    <a:pt x="1834" y="1115"/>
                  </a:lnTo>
                  <a:lnTo>
                    <a:pt x="1644" y="1247"/>
                  </a:lnTo>
                  <a:lnTo>
                    <a:pt x="1468" y="1394"/>
                  </a:lnTo>
                  <a:lnTo>
                    <a:pt x="1306" y="1541"/>
                  </a:lnTo>
                  <a:lnTo>
                    <a:pt x="1145" y="1702"/>
                  </a:lnTo>
                  <a:lnTo>
                    <a:pt x="998" y="1863"/>
                  </a:lnTo>
                  <a:lnTo>
                    <a:pt x="851" y="2025"/>
                  </a:lnTo>
                  <a:lnTo>
                    <a:pt x="719" y="2201"/>
                  </a:lnTo>
                  <a:lnTo>
                    <a:pt x="602" y="2377"/>
                  </a:lnTo>
                  <a:lnTo>
                    <a:pt x="499" y="2568"/>
                  </a:lnTo>
                  <a:lnTo>
                    <a:pt x="397" y="2773"/>
                  </a:lnTo>
                  <a:lnTo>
                    <a:pt x="309" y="2978"/>
                  </a:lnTo>
                  <a:lnTo>
                    <a:pt x="235" y="3184"/>
                  </a:lnTo>
                  <a:lnTo>
                    <a:pt x="162" y="3404"/>
                  </a:lnTo>
                  <a:lnTo>
                    <a:pt x="0" y="3976"/>
                  </a:lnTo>
                  <a:lnTo>
                    <a:pt x="543" y="4211"/>
                  </a:lnTo>
                  <a:lnTo>
                    <a:pt x="2539" y="5091"/>
                  </a:lnTo>
                  <a:lnTo>
                    <a:pt x="4666" y="6059"/>
                  </a:lnTo>
                  <a:lnTo>
                    <a:pt x="7307" y="7277"/>
                  </a:lnTo>
                  <a:lnTo>
                    <a:pt x="10256" y="8656"/>
                  </a:lnTo>
                  <a:lnTo>
                    <a:pt x="11796" y="9390"/>
                  </a:lnTo>
                  <a:lnTo>
                    <a:pt x="13351" y="10138"/>
                  </a:lnTo>
                  <a:lnTo>
                    <a:pt x="14877" y="10901"/>
                  </a:lnTo>
                  <a:lnTo>
                    <a:pt x="16374" y="11649"/>
                  </a:lnTo>
                  <a:lnTo>
                    <a:pt x="17797" y="12397"/>
                  </a:lnTo>
                  <a:lnTo>
                    <a:pt x="19146" y="13116"/>
                  </a:lnTo>
                  <a:lnTo>
                    <a:pt x="20980" y="14099"/>
                  </a:lnTo>
                  <a:lnTo>
                    <a:pt x="22932" y="15141"/>
                  </a:lnTo>
                  <a:lnTo>
                    <a:pt x="25220" y="16373"/>
                  </a:lnTo>
                  <a:lnTo>
                    <a:pt x="26482" y="17078"/>
                  </a:lnTo>
                  <a:lnTo>
                    <a:pt x="27817" y="17840"/>
                  </a:lnTo>
                  <a:lnTo>
                    <a:pt x="29226" y="18647"/>
                  </a:lnTo>
                  <a:lnTo>
                    <a:pt x="30707" y="19528"/>
                  </a:lnTo>
                  <a:lnTo>
                    <a:pt x="32248" y="20452"/>
                  </a:lnTo>
                  <a:lnTo>
                    <a:pt x="33847" y="21435"/>
                  </a:lnTo>
                  <a:lnTo>
                    <a:pt x="35490" y="22491"/>
                  </a:lnTo>
                  <a:lnTo>
                    <a:pt x="37192" y="23592"/>
                  </a:lnTo>
                  <a:lnTo>
                    <a:pt x="38938" y="24765"/>
                  </a:lnTo>
                  <a:lnTo>
                    <a:pt x="40728" y="25998"/>
                  </a:lnTo>
                  <a:lnTo>
                    <a:pt x="42562" y="27303"/>
                  </a:lnTo>
                  <a:lnTo>
                    <a:pt x="44425" y="28653"/>
                  </a:lnTo>
                  <a:lnTo>
                    <a:pt x="45569" y="29519"/>
                  </a:lnTo>
                  <a:lnTo>
                    <a:pt x="46699" y="30384"/>
                  </a:lnTo>
                  <a:lnTo>
                    <a:pt x="47829" y="31265"/>
                  </a:lnTo>
                  <a:lnTo>
                    <a:pt x="48929" y="32145"/>
                  </a:lnTo>
                  <a:lnTo>
                    <a:pt x="50029" y="33040"/>
                  </a:lnTo>
                  <a:lnTo>
                    <a:pt x="51115" y="33935"/>
                  </a:lnTo>
                  <a:lnTo>
                    <a:pt x="52201" y="34830"/>
                  </a:lnTo>
                  <a:lnTo>
                    <a:pt x="53257" y="35754"/>
                  </a:lnTo>
                  <a:lnTo>
                    <a:pt x="54313" y="36664"/>
                  </a:lnTo>
                  <a:lnTo>
                    <a:pt x="55355" y="37603"/>
                  </a:lnTo>
                  <a:lnTo>
                    <a:pt x="56382" y="38527"/>
                  </a:lnTo>
                  <a:lnTo>
                    <a:pt x="57394" y="39481"/>
                  </a:lnTo>
                  <a:lnTo>
                    <a:pt x="58392" y="40420"/>
                  </a:lnTo>
                  <a:lnTo>
                    <a:pt x="59390" y="41388"/>
                  </a:lnTo>
                  <a:lnTo>
                    <a:pt x="60358" y="42341"/>
                  </a:lnTo>
                  <a:lnTo>
                    <a:pt x="61326" y="43324"/>
                  </a:lnTo>
                  <a:lnTo>
                    <a:pt x="62280" y="44293"/>
                  </a:lnTo>
                  <a:lnTo>
                    <a:pt x="63219" y="45290"/>
                  </a:lnTo>
                  <a:lnTo>
                    <a:pt x="64158" y="46273"/>
                  </a:lnTo>
                  <a:lnTo>
                    <a:pt x="65067" y="47271"/>
                  </a:lnTo>
                  <a:lnTo>
                    <a:pt x="65977" y="48283"/>
                  </a:lnTo>
                  <a:lnTo>
                    <a:pt x="66857" y="49296"/>
                  </a:lnTo>
                  <a:lnTo>
                    <a:pt x="67738" y="50323"/>
                  </a:lnTo>
                  <a:lnTo>
                    <a:pt x="68603" y="51335"/>
                  </a:lnTo>
                  <a:lnTo>
                    <a:pt x="69454" y="52377"/>
                  </a:lnTo>
                  <a:lnTo>
                    <a:pt x="70290" y="53418"/>
                  </a:lnTo>
                  <a:lnTo>
                    <a:pt x="71127" y="54460"/>
                  </a:lnTo>
                  <a:lnTo>
                    <a:pt x="71934" y="55516"/>
                  </a:lnTo>
                  <a:lnTo>
                    <a:pt x="72741" y="56573"/>
                  </a:lnTo>
                  <a:lnTo>
                    <a:pt x="73533" y="57644"/>
                  </a:lnTo>
                  <a:lnTo>
                    <a:pt x="74296" y="58715"/>
                  </a:lnTo>
                  <a:lnTo>
                    <a:pt x="75059" y="59786"/>
                  </a:lnTo>
                  <a:lnTo>
                    <a:pt x="75543" y="60490"/>
                  </a:lnTo>
                  <a:lnTo>
                    <a:pt x="76115" y="59859"/>
                  </a:lnTo>
                  <a:lnTo>
                    <a:pt x="76320" y="59654"/>
                  </a:lnTo>
                  <a:lnTo>
                    <a:pt x="76878" y="59081"/>
                  </a:lnTo>
                  <a:lnTo>
                    <a:pt x="77817" y="58157"/>
                  </a:lnTo>
                  <a:lnTo>
                    <a:pt x="79152" y="56866"/>
                  </a:lnTo>
                  <a:lnTo>
                    <a:pt x="79988" y="56088"/>
                  </a:lnTo>
                  <a:lnTo>
                    <a:pt x="80912" y="55223"/>
                  </a:lnTo>
                  <a:lnTo>
                    <a:pt x="81954" y="54269"/>
                  </a:lnTo>
                  <a:lnTo>
                    <a:pt x="83098" y="53242"/>
                  </a:lnTo>
                  <a:lnTo>
                    <a:pt x="84360" y="52127"/>
                  </a:lnTo>
                  <a:lnTo>
                    <a:pt x="85725" y="50939"/>
                  </a:lnTo>
                  <a:lnTo>
                    <a:pt x="87221" y="49662"/>
                  </a:lnTo>
                  <a:lnTo>
                    <a:pt x="88820" y="48298"/>
                  </a:lnTo>
                  <a:lnTo>
                    <a:pt x="89363" y="47843"/>
                  </a:lnTo>
                  <a:lnTo>
                    <a:pt x="88894" y="47330"/>
                  </a:lnTo>
                  <a:lnTo>
                    <a:pt x="87456" y="45745"/>
                  </a:lnTo>
                  <a:lnTo>
                    <a:pt x="85901" y="44073"/>
                  </a:lnTo>
                  <a:lnTo>
                    <a:pt x="84287" y="42371"/>
                  </a:lnTo>
                  <a:lnTo>
                    <a:pt x="82688" y="40698"/>
                  </a:lnTo>
                  <a:lnTo>
                    <a:pt x="79856" y="37779"/>
                  </a:lnTo>
                  <a:lnTo>
                    <a:pt x="77993" y="35871"/>
                  </a:lnTo>
                  <a:lnTo>
                    <a:pt x="78169" y="35563"/>
                  </a:lnTo>
                  <a:lnTo>
                    <a:pt x="78345" y="35241"/>
                  </a:lnTo>
                  <a:lnTo>
                    <a:pt x="78506" y="34903"/>
                  </a:lnTo>
                  <a:lnTo>
                    <a:pt x="78668" y="34536"/>
                  </a:lnTo>
                  <a:lnTo>
                    <a:pt x="78800" y="34140"/>
                  </a:lnTo>
                  <a:lnTo>
                    <a:pt x="78917" y="33744"/>
                  </a:lnTo>
                  <a:lnTo>
                    <a:pt x="79035" y="33319"/>
                  </a:lnTo>
                  <a:lnTo>
                    <a:pt x="79123" y="32878"/>
                  </a:lnTo>
                  <a:lnTo>
                    <a:pt x="79211" y="32336"/>
                  </a:lnTo>
                  <a:lnTo>
                    <a:pt x="79284" y="31793"/>
                  </a:lnTo>
                  <a:lnTo>
                    <a:pt x="79328" y="31221"/>
                  </a:lnTo>
                  <a:lnTo>
                    <a:pt x="79357" y="30634"/>
                  </a:lnTo>
                  <a:lnTo>
                    <a:pt x="79372" y="30032"/>
                  </a:lnTo>
                  <a:lnTo>
                    <a:pt x="79357" y="29431"/>
                  </a:lnTo>
                  <a:lnTo>
                    <a:pt x="79328" y="28815"/>
                  </a:lnTo>
                  <a:lnTo>
                    <a:pt x="79269" y="28184"/>
                  </a:lnTo>
                  <a:lnTo>
                    <a:pt x="79196" y="27538"/>
                  </a:lnTo>
                  <a:lnTo>
                    <a:pt x="79093" y="26893"/>
                  </a:lnTo>
                  <a:lnTo>
                    <a:pt x="78961" y="26247"/>
                  </a:lnTo>
                  <a:lnTo>
                    <a:pt x="78829" y="25602"/>
                  </a:lnTo>
                  <a:lnTo>
                    <a:pt x="78653" y="24971"/>
                  </a:lnTo>
                  <a:lnTo>
                    <a:pt x="78477" y="24340"/>
                  </a:lnTo>
                  <a:lnTo>
                    <a:pt x="78272" y="23738"/>
                  </a:lnTo>
                  <a:lnTo>
                    <a:pt x="78052" y="23137"/>
                  </a:lnTo>
                  <a:lnTo>
                    <a:pt x="77787" y="22491"/>
                  </a:lnTo>
                  <a:lnTo>
                    <a:pt x="77494" y="21860"/>
                  </a:lnTo>
                  <a:lnTo>
                    <a:pt x="77186" y="21259"/>
                  </a:lnTo>
                  <a:lnTo>
                    <a:pt x="76863" y="20687"/>
                  </a:lnTo>
                  <a:lnTo>
                    <a:pt x="76511" y="20129"/>
                  </a:lnTo>
                  <a:lnTo>
                    <a:pt x="76144" y="19586"/>
                  </a:lnTo>
                  <a:lnTo>
                    <a:pt x="75763" y="19087"/>
                  </a:lnTo>
                  <a:lnTo>
                    <a:pt x="75352" y="18603"/>
                  </a:lnTo>
                  <a:lnTo>
                    <a:pt x="75132" y="18325"/>
                  </a:lnTo>
                  <a:lnTo>
                    <a:pt x="74927" y="18016"/>
                  </a:lnTo>
                  <a:lnTo>
                    <a:pt x="74736" y="17694"/>
                  </a:lnTo>
                  <a:lnTo>
                    <a:pt x="74574" y="17342"/>
                  </a:lnTo>
                  <a:lnTo>
                    <a:pt x="74442" y="16975"/>
                  </a:lnTo>
                  <a:lnTo>
                    <a:pt x="74325" y="16579"/>
                  </a:lnTo>
                  <a:lnTo>
                    <a:pt x="74237" y="16183"/>
                  </a:lnTo>
                  <a:lnTo>
                    <a:pt x="74178" y="15757"/>
                  </a:lnTo>
                  <a:lnTo>
                    <a:pt x="74134" y="15332"/>
                  </a:lnTo>
                  <a:lnTo>
                    <a:pt x="74120" y="14891"/>
                  </a:lnTo>
                  <a:lnTo>
                    <a:pt x="74120" y="14451"/>
                  </a:lnTo>
                  <a:lnTo>
                    <a:pt x="74134" y="13982"/>
                  </a:lnTo>
                  <a:lnTo>
                    <a:pt x="74178" y="13512"/>
                  </a:lnTo>
                  <a:lnTo>
                    <a:pt x="74237" y="13028"/>
                  </a:lnTo>
                  <a:lnTo>
                    <a:pt x="74325" y="12515"/>
                  </a:lnTo>
                  <a:lnTo>
                    <a:pt x="74428" y="12001"/>
                  </a:lnTo>
                  <a:lnTo>
                    <a:pt x="74545" y="11532"/>
                  </a:lnTo>
                  <a:lnTo>
                    <a:pt x="74677" y="11048"/>
                  </a:lnTo>
                  <a:lnTo>
                    <a:pt x="74824" y="10578"/>
                  </a:lnTo>
                  <a:lnTo>
                    <a:pt x="74985" y="10079"/>
                  </a:lnTo>
                  <a:lnTo>
                    <a:pt x="75161" y="9595"/>
                  </a:lnTo>
                  <a:lnTo>
                    <a:pt x="75352" y="9111"/>
                  </a:lnTo>
                  <a:lnTo>
                    <a:pt x="75557" y="8627"/>
                  </a:lnTo>
                  <a:lnTo>
                    <a:pt x="75763" y="8157"/>
                  </a:lnTo>
                  <a:lnTo>
                    <a:pt x="75998" y="7673"/>
                  </a:lnTo>
                  <a:lnTo>
                    <a:pt x="76232" y="7204"/>
                  </a:lnTo>
                  <a:lnTo>
                    <a:pt x="76482" y="6749"/>
                  </a:lnTo>
                  <a:lnTo>
                    <a:pt x="76746" y="6294"/>
                  </a:lnTo>
                  <a:lnTo>
                    <a:pt x="77010" y="5839"/>
                  </a:lnTo>
                  <a:lnTo>
                    <a:pt x="77289" y="5414"/>
                  </a:lnTo>
                  <a:lnTo>
                    <a:pt x="77582" y="4988"/>
                  </a:lnTo>
                  <a:lnTo>
                    <a:pt x="77875" y="4578"/>
                  </a:lnTo>
                  <a:lnTo>
                    <a:pt x="78037" y="4372"/>
                  </a:lnTo>
                  <a:lnTo>
                    <a:pt x="78169" y="4152"/>
                  </a:lnTo>
                  <a:lnTo>
                    <a:pt x="78301" y="3947"/>
                  </a:lnTo>
                  <a:lnTo>
                    <a:pt x="78404" y="3741"/>
                  </a:lnTo>
                  <a:lnTo>
                    <a:pt x="78506" y="3551"/>
                  </a:lnTo>
                  <a:lnTo>
                    <a:pt x="78580" y="3345"/>
                  </a:lnTo>
                  <a:lnTo>
                    <a:pt x="78638" y="3154"/>
                  </a:lnTo>
                  <a:lnTo>
                    <a:pt x="78697" y="2978"/>
                  </a:lnTo>
                  <a:lnTo>
                    <a:pt x="78726" y="2788"/>
                  </a:lnTo>
                  <a:lnTo>
                    <a:pt x="78756" y="2612"/>
                  </a:lnTo>
                  <a:lnTo>
                    <a:pt x="78756" y="2436"/>
                  </a:lnTo>
                  <a:lnTo>
                    <a:pt x="78756" y="2260"/>
                  </a:lnTo>
                  <a:lnTo>
                    <a:pt x="78726" y="2098"/>
                  </a:lnTo>
                  <a:lnTo>
                    <a:pt x="78682" y="1937"/>
                  </a:lnTo>
                  <a:lnTo>
                    <a:pt x="78638" y="1775"/>
                  </a:lnTo>
                  <a:lnTo>
                    <a:pt x="78565" y="1629"/>
                  </a:lnTo>
                  <a:lnTo>
                    <a:pt x="78462" y="1438"/>
                  </a:lnTo>
                  <a:lnTo>
                    <a:pt x="78330" y="1277"/>
                  </a:lnTo>
                  <a:lnTo>
                    <a:pt x="78184" y="1115"/>
                  </a:lnTo>
                  <a:lnTo>
                    <a:pt x="78022" y="968"/>
                  </a:lnTo>
                  <a:lnTo>
                    <a:pt x="77831" y="822"/>
                  </a:lnTo>
                  <a:lnTo>
                    <a:pt x="77611" y="704"/>
                  </a:lnTo>
                  <a:lnTo>
                    <a:pt x="77377" y="587"/>
                  </a:lnTo>
                  <a:lnTo>
                    <a:pt x="77127" y="484"/>
                  </a:lnTo>
                  <a:lnTo>
                    <a:pt x="76848" y="396"/>
                  </a:lnTo>
                  <a:lnTo>
                    <a:pt x="76555" y="323"/>
                  </a:lnTo>
                  <a:lnTo>
                    <a:pt x="76232" y="264"/>
                  </a:lnTo>
                  <a:lnTo>
                    <a:pt x="75895" y="206"/>
                  </a:lnTo>
                  <a:lnTo>
                    <a:pt x="75543" y="162"/>
                  </a:lnTo>
                  <a:lnTo>
                    <a:pt x="75161" y="132"/>
                  </a:lnTo>
                  <a:lnTo>
                    <a:pt x="74750" y="118"/>
                  </a:lnTo>
                  <a:lnTo>
                    <a:pt x="73738" y="118"/>
                  </a:lnTo>
                  <a:lnTo>
                    <a:pt x="73254" y="147"/>
                  </a:lnTo>
                  <a:lnTo>
                    <a:pt x="72785" y="191"/>
                  </a:lnTo>
                  <a:lnTo>
                    <a:pt x="72653" y="206"/>
                  </a:lnTo>
                  <a:lnTo>
                    <a:pt x="72535" y="264"/>
                  </a:lnTo>
                  <a:lnTo>
                    <a:pt x="72418" y="338"/>
                  </a:lnTo>
                  <a:lnTo>
                    <a:pt x="72139" y="514"/>
                  </a:lnTo>
                  <a:lnTo>
                    <a:pt x="71714" y="778"/>
                  </a:lnTo>
                  <a:lnTo>
                    <a:pt x="71171" y="1159"/>
                  </a:lnTo>
                  <a:lnTo>
                    <a:pt x="70540" y="1643"/>
                  </a:lnTo>
                  <a:lnTo>
                    <a:pt x="70188" y="1922"/>
                  </a:lnTo>
                  <a:lnTo>
                    <a:pt x="69821" y="2230"/>
                  </a:lnTo>
                  <a:lnTo>
                    <a:pt x="69454" y="2568"/>
                  </a:lnTo>
                  <a:lnTo>
                    <a:pt x="69058" y="2920"/>
                  </a:lnTo>
                  <a:lnTo>
                    <a:pt x="68662" y="3316"/>
                  </a:lnTo>
                  <a:lnTo>
                    <a:pt x="68266" y="3727"/>
                  </a:lnTo>
                  <a:lnTo>
                    <a:pt x="67796" y="4240"/>
                  </a:lnTo>
                  <a:lnTo>
                    <a:pt x="67356" y="4754"/>
                  </a:lnTo>
                  <a:lnTo>
                    <a:pt x="66945" y="5282"/>
                  </a:lnTo>
                  <a:lnTo>
                    <a:pt x="66535" y="5825"/>
                  </a:lnTo>
                  <a:lnTo>
                    <a:pt x="66168" y="6367"/>
                  </a:lnTo>
                  <a:lnTo>
                    <a:pt x="65816" y="6925"/>
                  </a:lnTo>
                  <a:lnTo>
                    <a:pt x="65478" y="7497"/>
                  </a:lnTo>
                  <a:lnTo>
                    <a:pt x="65170" y="8069"/>
                  </a:lnTo>
                  <a:lnTo>
                    <a:pt x="64994" y="8436"/>
                  </a:lnTo>
                  <a:lnTo>
                    <a:pt x="64818" y="8803"/>
                  </a:lnTo>
                  <a:lnTo>
                    <a:pt x="64657" y="9170"/>
                  </a:lnTo>
                  <a:lnTo>
                    <a:pt x="64510" y="9536"/>
                  </a:lnTo>
                  <a:lnTo>
                    <a:pt x="64363" y="9918"/>
                  </a:lnTo>
                  <a:lnTo>
                    <a:pt x="64231" y="10299"/>
                  </a:lnTo>
                  <a:lnTo>
                    <a:pt x="64099" y="10681"/>
                  </a:lnTo>
                  <a:lnTo>
                    <a:pt x="63982" y="11062"/>
                  </a:lnTo>
                  <a:lnTo>
                    <a:pt x="63879" y="11444"/>
                  </a:lnTo>
                  <a:lnTo>
                    <a:pt x="63791" y="11840"/>
                  </a:lnTo>
                  <a:lnTo>
                    <a:pt x="63703" y="12221"/>
                  </a:lnTo>
                  <a:lnTo>
                    <a:pt x="63615" y="12617"/>
                  </a:lnTo>
                  <a:lnTo>
                    <a:pt x="63556" y="13014"/>
                  </a:lnTo>
                  <a:lnTo>
                    <a:pt x="63498" y="13410"/>
                  </a:lnTo>
                  <a:lnTo>
                    <a:pt x="63439" y="13806"/>
                  </a:lnTo>
                  <a:lnTo>
                    <a:pt x="63410" y="14202"/>
                  </a:lnTo>
                  <a:lnTo>
                    <a:pt x="63380" y="14495"/>
                  </a:lnTo>
                  <a:lnTo>
                    <a:pt x="63322" y="14789"/>
                  </a:lnTo>
                  <a:lnTo>
                    <a:pt x="63263" y="15082"/>
                  </a:lnTo>
                  <a:lnTo>
                    <a:pt x="63190" y="15376"/>
                  </a:lnTo>
                  <a:lnTo>
                    <a:pt x="63087" y="15654"/>
                  </a:lnTo>
                  <a:lnTo>
                    <a:pt x="62984" y="15933"/>
                  </a:lnTo>
                  <a:lnTo>
                    <a:pt x="62867" y="16212"/>
                  </a:lnTo>
                  <a:lnTo>
                    <a:pt x="62720" y="16476"/>
                  </a:lnTo>
                  <a:lnTo>
                    <a:pt x="62573" y="16740"/>
                  </a:lnTo>
                  <a:lnTo>
                    <a:pt x="62412" y="17004"/>
                  </a:lnTo>
                  <a:lnTo>
                    <a:pt x="62236" y="17254"/>
                  </a:lnTo>
                  <a:lnTo>
                    <a:pt x="62045" y="17488"/>
                  </a:lnTo>
                  <a:lnTo>
                    <a:pt x="61840" y="17738"/>
                  </a:lnTo>
                  <a:lnTo>
                    <a:pt x="61634" y="17958"/>
                  </a:lnTo>
                  <a:lnTo>
                    <a:pt x="61400" y="18178"/>
                  </a:lnTo>
                  <a:lnTo>
                    <a:pt x="61165" y="18398"/>
                  </a:lnTo>
                  <a:lnTo>
                    <a:pt x="60886" y="18618"/>
                  </a:lnTo>
                  <a:lnTo>
                    <a:pt x="60593" y="18838"/>
                  </a:lnTo>
                  <a:lnTo>
                    <a:pt x="60299" y="19029"/>
                  </a:lnTo>
                  <a:lnTo>
                    <a:pt x="59991" y="19220"/>
                  </a:lnTo>
                  <a:lnTo>
                    <a:pt x="59683" y="19381"/>
                  </a:lnTo>
                  <a:lnTo>
                    <a:pt x="59346" y="19542"/>
                  </a:lnTo>
                  <a:lnTo>
                    <a:pt x="59008" y="19674"/>
                  </a:lnTo>
                  <a:lnTo>
                    <a:pt x="58671" y="19806"/>
                  </a:lnTo>
                  <a:lnTo>
                    <a:pt x="58319" y="19924"/>
                  </a:lnTo>
                  <a:lnTo>
                    <a:pt x="57952" y="20012"/>
                  </a:lnTo>
                  <a:lnTo>
                    <a:pt x="57585" y="20100"/>
                  </a:lnTo>
                  <a:lnTo>
                    <a:pt x="57204" y="20173"/>
                  </a:lnTo>
                  <a:lnTo>
                    <a:pt x="56822" y="20217"/>
                  </a:lnTo>
                  <a:lnTo>
                    <a:pt x="56426" y="20261"/>
                  </a:lnTo>
                  <a:lnTo>
                    <a:pt x="56030" y="20276"/>
                  </a:lnTo>
                  <a:lnTo>
                    <a:pt x="55634" y="20291"/>
                  </a:lnTo>
                  <a:lnTo>
                    <a:pt x="55106" y="20276"/>
                  </a:lnTo>
                  <a:lnTo>
                    <a:pt x="54578" y="20247"/>
                  </a:lnTo>
                  <a:lnTo>
                    <a:pt x="54035" y="20173"/>
                  </a:lnTo>
                  <a:lnTo>
                    <a:pt x="53492" y="20085"/>
                  </a:lnTo>
                  <a:lnTo>
                    <a:pt x="52949" y="19968"/>
                  </a:lnTo>
                  <a:lnTo>
                    <a:pt x="52391" y="19836"/>
                  </a:lnTo>
                  <a:lnTo>
                    <a:pt x="51834" y="19674"/>
                  </a:lnTo>
                  <a:lnTo>
                    <a:pt x="51262" y="19484"/>
                  </a:lnTo>
                  <a:lnTo>
                    <a:pt x="50631" y="19249"/>
                  </a:lnTo>
                  <a:lnTo>
                    <a:pt x="50000" y="18985"/>
                  </a:lnTo>
                  <a:lnTo>
                    <a:pt x="49369" y="18691"/>
                  </a:lnTo>
                  <a:lnTo>
                    <a:pt x="48724" y="18354"/>
                  </a:lnTo>
                  <a:lnTo>
                    <a:pt x="48078" y="18002"/>
                  </a:lnTo>
                  <a:lnTo>
                    <a:pt x="47447" y="17620"/>
                  </a:lnTo>
                  <a:lnTo>
                    <a:pt x="46802" y="17210"/>
                  </a:lnTo>
                  <a:lnTo>
                    <a:pt x="46156" y="16769"/>
                  </a:lnTo>
                  <a:lnTo>
                    <a:pt x="44938" y="15933"/>
                  </a:lnTo>
                  <a:lnTo>
                    <a:pt x="43706" y="15097"/>
                  </a:lnTo>
                  <a:lnTo>
                    <a:pt x="42444" y="14275"/>
                  </a:lnTo>
                  <a:lnTo>
                    <a:pt x="41168" y="13468"/>
                  </a:lnTo>
                  <a:lnTo>
                    <a:pt x="39877" y="12661"/>
                  </a:lnTo>
                  <a:lnTo>
                    <a:pt x="38556" y="11884"/>
                  </a:lnTo>
                  <a:lnTo>
                    <a:pt x="37221" y="11106"/>
                  </a:lnTo>
                  <a:lnTo>
                    <a:pt x="35886" y="10343"/>
                  </a:lnTo>
                  <a:lnTo>
                    <a:pt x="34537" y="9610"/>
                  </a:lnTo>
                  <a:lnTo>
                    <a:pt x="33172" y="8876"/>
                  </a:lnTo>
                  <a:lnTo>
                    <a:pt x="31793" y="8172"/>
                  </a:lnTo>
                  <a:lnTo>
                    <a:pt x="30429" y="7482"/>
                  </a:lnTo>
                  <a:lnTo>
                    <a:pt x="29050" y="6822"/>
                  </a:lnTo>
                  <a:lnTo>
                    <a:pt x="27670" y="6177"/>
                  </a:lnTo>
                  <a:lnTo>
                    <a:pt x="26291" y="5546"/>
                  </a:lnTo>
                  <a:lnTo>
                    <a:pt x="24912" y="4959"/>
                  </a:lnTo>
                  <a:lnTo>
                    <a:pt x="23518" y="4372"/>
                  </a:lnTo>
                  <a:lnTo>
                    <a:pt x="22154" y="3829"/>
                  </a:lnTo>
                  <a:lnTo>
                    <a:pt x="20819" y="3316"/>
                  </a:lnTo>
                  <a:lnTo>
                    <a:pt x="19499" y="2832"/>
                  </a:lnTo>
                  <a:lnTo>
                    <a:pt x="18222" y="2392"/>
                  </a:lnTo>
                  <a:lnTo>
                    <a:pt x="16975" y="1981"/>
                  </a:lnTo>
                  <a:lnTo>
                    <a:pt x="15757" y="1614"/>
                  </a:lnTo>
                  <a:lnTo>
                    <a:pt x="14569" y="1277"/>
                  </a:lnTo>
                  <a:lnTo>
                    <a:pt x="13425" y="983"/>
                  </a:lnTo>
                  <a:lnTo>
                    <a:pt x="12310" y="719"/>
                  </a:lnTo>
                  <a:lnTo>
                    <a:pt x="11239" y="514"/>
                  </a:lnTo>
                  <a:lnTo>
                    <a:pt x="10212" y="323"/>
                  </a:lnTo>
                  <a:lnTo>
                    <a:pt x="9229" y="191"/>
                  </a:lnTo>
                  <a:lnTo>
                    <a:pt x="8290" y="88"/>
                  </a:lnTo>
                  <a:lnTo>
                    <a:pt x="7835" y="44"/>
                  </a:lnTo>
                  <a:lnTo>
                    <a:pt x="7395" y="15"/>
                  </a:lnTo>
                  <a:lnTo>
                    <a:pt x="69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32;p26">
              <a:extLst>
                <a:ext uri="{FF2B5EF4-FFF2-40B4-BE49-F238E27FC236}">
                  <a16:creationId xmlns:a16="http://schemas.microsoft.com/office/drawing/2014/main" id="{C0806102-72EB-49DF-B820-0A8C9A47F92B}"/>
                </a:ext>
              </a:extLst>
            </p:cNvPr>
            <p:cNvSpPr/>
            <p:nvPr/>
          </p:nvSpPr>
          <p:spPr>
            <a:xfrm>
              <a:off x="1401700" y="2012600"/>
              <a:ext cx="2188975" cy="1467900"/>
            </a:xfrm>
            <a:custGeom>
              <a:avLst/>
              <a:gdLst/>
              <a:ahLst/>
              <a:cxnLst/>
              <a:rect l="l" t="t" r="r" b="b"/>
              <a:pathLst>
                <a:path w="87559" h="58716" fill="none" extrusionOk="0">
                  <a:moveTo>
                    <a:pt x="5736" y="1"/>
                  </a:moveTo>
                  <a:lnTo>
                    <a:pt x="5736" y="1"/>
                  </a:lnTo>
                  <a:lnTo>
                    <a:pt x="6162" y="1"/>
                  </a:lnTo>
                  <a:lnTo>
                    <a:pt x="6587" y="15"/>
                  </a:lnTo>
                  <a:lnTo>
                    <a:pt x="7042" y="45"/>
                  </a:lnTo>
                  <a:lnTo>
                    <a:pt x="7497" y="74"/>
                  </a:lnTo>
                  <a:lnTo>
                    <a:pt x="7967" y="133"/>
                  </a:lnTo>
                  <a:lnTo>
                    <a:pt x="8451" y="191"/>
                  </a:lnTo>
                  <a:lnTo>
                    <a:pt x="9448" y="338"/>
                  </a:lnTo>
                  <a:lnTo>
                    <a:pt x="10490" y="529"/>
                  </a:lnTo>
                  <a:lnTo>
                    <a:pt x="11561" y="749"/>
                  </a:lnTo>
                  <a:lnTo>
                    <a:pt x="12661" y="1013"/>
                  </a:lnTo>
                  <a:lnTo>
                    <a:pt x="13806" y="1306"/>
                  </a:lnTo>
                  <a:lnTo>
                    <a:pt x="14979" y="1644"/>
                  </a:lnTo>
                  <a:lnTo>
                    <a:pt x="16168" y="2011"/>
                  </a:lnTo>
                  <a:lnTo>
                    <a:pt x="17400" y="2421"/>
                  </a:lnTo>
                  <a:lnTo>
                    <a:pt x="18647" y="2847"/>
                  </a:lnTo>
                  <a:lnTo>
                    <a:pt x="19909" y="3316"/>
                  </a:lnTo>
                  <a:lnTo>
                    <a:pt x="21200" y="3815"/>
                  </a:lnTo>
                  <a:lnTo>
                    <a:pt x="22506" y="4343"/>
                  </a:lnTo>
                  <a:lnTo>
                    <a:pt x="23826" y="4886"/>
                  </a:lnTo>
                  <a:lnTo>
                    <a:pt x="25147" y="5473"/>
                  </a:lnTo>
                  <a:lnTo>
                    <a:pt x="26496" y="6075"/>
                  </a:lnTo>
                  <a:lnTo>
                    <a:pt x="27831" y="6705"/>
                  </a:lnTo>
                  <a:lnTo>
                    <a:pt x="29181" y="7351"/>
                  </a:lnTo>
                  <a:lnTo>
                    <a:pt x="30546" y="8026"/>
                  </a:lnTo>
                  <a:lnTo>
                    <a:pt x="31895" y="8730"/>
                  </a:lnTo>
                  <a:lnTo>
                    <a:pt x="33245" y="9449"/>
                  </a:lnTo>
                  <a:lnTo>
                    <a:pt x="34595" y="10183"/>
                  </a:lnTo>
                  <a:lnTo>
                    <a:pt x="35930" y="10931"/>
                  </a:lnTo>
                  <a:lnTo>
                    <a:pt x="37265" y="11708"/>
                  </a:lnTo>
                  <a:lnTo>
                    <a:pt x="38585" y="12501"/>
                  </a:lnTo>
                  <a:lnTo>
                    <a:pt x="39891" y="13293"/>
                  </a:lnTo>
                  <a:lnTo>
                    <a:pt x="41182" y="14114"/>
                  </a:lnTo>
                  <a:lnTo>
                    <a:pt x="42459" y="14936"/>
                  </a:lnTo>
                  <a:lnTo>
                    <a:pt x="43706" y="15787"/>
                  </a:lnTo>
                  <a:lnTo>
                    <a:pt x="44938" y="16638"/>
                  </a:lnTo>
                  <a:lnTo>
                    <a:pt x="44938" y="16638"/>
                  </a:lnTo>
                  <a:lnTo>
                    <a:pt x="45628" y="17107"/>
                  </a:lnTo>
                  <a:lnTo>
                    <a:pt x="46317" y="17548"/>
                  </a:lnTo>
                  <a:lnTo>
                    <a:pt x="46977" y="17944"/>
                  </a:lnTo>
                  <a:lnTo>
                    <a:pt x="47652" y="18310"/>
                  </a:lnTo>
                  <a:lnTo>
                    <a:pt x="48312" y="18633"/>
                  </a:lnTo>
                  <a:lnTo>
                    <a:pt x="48958" y="18941"/>
                  </a:lnTo>
                  <a:lnTo>
                    <a:pt x="49589" y="19205"/>
                  </a:lnTo>
                  <a:lnTo>
                    <a:pt x="50220" y="19440"/>
                  </a:lnTo>
                  <a:lnTo>
                    <a:pt x="50836" y="19646"/>
                  </a:lnTo>
                  <a:lnTo>
                    <a:pt x="51437" y="19822"/>
                  </a:lnTo>
                  <a:lnTo>
                    <a:pt x="52024" y="19968"/>
                  </a:lnTo>
                  <a:lnTo>
                    <a:pt x="52611" y="20086"/>
                  </a:lnTo>
                  <a:lnTo>
                    <a:pt x="53183" y="20174"/>
                  </a:lnTo>
                  <a:lnTo>
                    <a:pt x="53726" y="20232"/>
                  </a:lnTo>
                  <a:lnTo>
                    <a:pt x="54284" y="20276"/>
                  </a:lnTo>
                  <a:lnTo>
                    <a:pt x="54812" y="20276"/>
                  </a:lnTo>
                  <a:lnTo>
                    <a:pt x="54812" y="20276"/>
                  </a:lnTo>
                  <a:lnTo>
                    <a:pt x="55267" y="20276"/>
                  </a:lnTo>
                  <a:lnTo>
                    <a:pt x="55721" y="20247"/>
                  </a:lnTo>
                  <a:lnTo>
                    <a:pt x="56162" y="20203"/>
                  </a:lnTo>
                  <a:lnTo>
                    <a:pt x="56587" y="20130"/>
                  </a:lnTo>
                  <a:lnTo>
                    <a:pt x="56998" y="20056"/>
                  </a:lnTo>
                  <a:lnTo>
                    <a:pt x="57409" y="19954"/>
                  </a:lnTo>
                  <a:lnTo>
                    <a:pt x="57805" y="19851"/>
                  </a:lnTo>
                  <a:lnTo>
                    <a:pt x="58186" y="19719"/>
                  </a:lnTo>
                  <a:lnTo>
                    <a:pt x="58553" y="19587"/>
                  </a:lnTo>
                  <a:lnTo>
                    <a:pt x="58905" y="19425"/>
                  </a:lnTo>
                  <a:lnTo>
                    <a:pt x="59257" y="19249"/>
                  </a:lnTo>
                  <a:lnTo>
                    <a:pt x="59580" y="19073"/>
                  </a:lnTo>
                  <a:lnTo>
                    <a:pt x="59903" y="18883"/>
                  </a:lnTo>
                  <a:lnTo>
                    <a:pt x="60211" y="18677"/>
                  </a:lnTo>
                  <a:lnTo>
                    <a:pt x="60504" y="18457"/>
                  </a:lnTo>
                  <a:lnTo>
                    <a:pt x="60783" y="18222"/>
                  </a:lnTo>
                  <a:lnTo>
                    <a:pt x="61047" y="17988"/>
                  </a:lnTo>
                  <a:lnTo>
                    <a:pt x="61311" y="17738"/>
                  </a:lnTo>
                  <a:lnTo>
                    <a:pt x="61546" y="17489"/>
                  </a:lnTo>
                  <a:lnTo>
                    <a:pt x="61766" y="17225"/>
                  </a:lnTo>
                  <a:lnTo>
                    <a:pt x="61971" y="16946"/>
                  </a:lnTo>
                  <a:lnTo>
                    <a:pt x="62177" y="16667"/>
                  </a:lnTo>
                  <a:lnTo>
                    <a:pt x="62353" y="16374"/>
                  </a:lnTo>
                  <a:lnTo>
                    <a:pt x="62514" y="16080"/>
                  </a:lnTo>
                  <a:lnTo>
                    <a:pt x="62661" y="15787"/>
                  </a:lnTo>
                  <a:lnTo>
                    <a:pt x="62793" y="15479"/>
                  </a:lnTo>
                  <a:lnTo>
                    <a:pt x="62910" y="15171"/>
                  </a:lnTo>
                  <a:lnTo>
                    <a:pt x="63013" y="14863"/>
                  </a:lnTo>
                  <a:lnTo>
                    <a:pt x="63101" y="14540"/>
                  </a:lnTo>
                  <a:lnTo>
                    <a:pt x="63174" y="14217"/>
                  </a:lnTo>
                  <a:lnTo>
                    <a:pt x="63233" y="13894"/>
                  </a:lnTo>
                  <a:lnTo>
                    <a:pt x="63262" y="13572"/>
                  </a:lnTo>
                  <a:lnTo>
                    <a:pt x="63262" y="13572"/>
                  </a:lnTo>
                  <a:lnTo>
                    <a:pt x="63307" y="13161"/>
                  </a:lnTo>
                  <a:lnTo>
                    <a:pt x="63351" y="12750"/>
                  </a:lnTo>
                  <a:lnTo>
                    <a:pt x="63424" y="12339"/>
                  </a:lnTo>
                  <a:lnTo>
                    <a:pt x="63483" y="11943"/>
                  </a:lnTo>
                  <a:lnTo>
                    <a:pt x="63571" y="11547"/>
                  </a:lnTo>
                  <a:lnTo>
                    <a:pt x="63659" y="11166"/>
                  </a:lnTo>
                  <a:lnTo>
                    <a:pt x="63761" y="10784"/>
                  </a:lnTo>
                  <a:lnTo>
                    <a:pt x="63864" y="10417"/>
                  </a:lnTo>
                  <a:lnTo>
                    <a:pt x="63967" y="10051"/>
                  </a:lnTo>
                  <a:lnTo>
                    <a:pt x="64099" y="9698"/>
                  </a:lnTo>
                  <a:lnTo>
                    <a:pt x="64363" y="9009"/>
                  </a:lnTo>
                  <a:lnTo>
                    <a:pt x="64642" y="8334"/>
                  </a:lnTo>
                  <a:lnTo>
                    <a:pt x="64964" y="7688"/>
                  </a:lnTo>
                  <a:lnTo>
                    <a:pt x="65287" y="7072"/>
                  </a:lnTo>
                  <a:lnTo>
                    <a:pt x="65639" y="6485"/>
                  </a:lnTo>
                  <a:lnTo>
                    <a:pt x="66006" y="5928"/>
                  </a:lnTo>
                  <a:lnTo>
                    <a:pt x="66373" y="5385"/>
                  </a:lnTo>
                  <a:lnTo>
                    <a:pt x="66754" y="4872"/>
                  </a:lnTo>
                  <a:lnTo>
                    <a:pt x="67150" y="4387"/>
                  </a:lnTo>
                  <a:lnTo>
                    <a:pt x="67546" y="3933"/>
                  </a:lnTo>
                  <a:lnTo>
                    <a:pt x="67943" y="3507"/>
                  </a:lnTo>
                  <a:lnTo>
                    <a:pt x="68324" y="3096"/>
                  </a:lnTo>
                  <a:lnTo>
                    <a:pt x="68720" y="2730"/>
                  </a:lnTo>
                  <a:lnTo>
                    <a:pt x="69102" y="2377"/>
                  </a:lnTo>
                  <a:lnTo>
                    <a:pt x="69468" y="2040"/>
                  </a:lnTo>
                  <a:lnTo>
                    <a:pt x="69821" y="1747"/>
                  </a:lnTo>
                  <a:lnTo>
                    <a:pt x="70158" y="1468"/>
                  </a:lnTo>
                  <a:lnTo>
                    <a:pt x="70774" y="998"/>
                  </a:lnTo>
                  <a:lnTo>
                    <a:pt x="71302" y="646"/>
                  </a:lnTo>
                  <a:lnTo>
                    <a:pt x="71698" y="382"/>
                  </a:lnTo>
                  <a:lnTo>
                    <a:pt x="72036" y="177"/>
                  </a:lnTo>
                  <a:lnTo>
                    <a:pt x="72036" y="177"/>
                  </a:lnTo>
                  <a:lnTo>
                    <a:pt x="72461" y="133"/>
                  </a:lnTo>
                  <a:lnTo>
                    <a:pt x="72931" y="118"/>
                  </a:lnTo>
                  <a:lnTo>
                    <a:pt x="73518" y="103"/>
                  </a:lnTo>
                  <a:lnTo>
                    <a:pt x="73518" y="103"/>
                  </a:lnTo>
                  <a:lnTo>
                    <a:pt x="73899" y="103"/>
                  </a:lnTo>
                  <a:lnTo>
                    <a:pt x="74310" y="133"/>
                  </a:lnTo>
                  <a:lnTo>
                    <a:pt x="74735" y="162"/>
                  </a:lnTo>
                  <a:lnTo>
                    <a:pt x="75146" y="221"/>
                  </a:lnTo>
                  <a:lnTo>
                    <a:pt x="75542" y="294"/>
                  </a:lnTo>
                  <a:lnTo>
                    <a:pt x="75924" y="397"/>
                  </a:lnTo>
                  <a:lnTo>
                    <a:pt x="76115" y="456"/>
                  </a:lnTo>
                  <a:lnTo>
                    <a:pt x="76276" y="529"/>
                  </a:lnTo>
                  <a:lnTo>
                    <a:pt x="76437" y="602"/>
                  </a:lnTo>
                  <a:lnTo>
                    <a:pt x="76599" y="690"/>
                  </a:lnTo>
                  <a:lnTo>
                    <a:pt x="76731" y="778"/>
                  </a:lnTo>
                  <a:lnTo>
                    <a:pt x="76863" y="881"/>
                  </a:lnTo>
                  <a:lnTo>
                    <a:pt x="76965" y="998"/>
                  </a:lnTo>
                  <a:lnTo>
                    <a:pt x="77068" y="1116"/>
                  </a:lnTo>
                  <a:lnTo>
                    <a:pt x="77142" y="1248"/>
                  </a:lnTo>
                  <a:lnTo>
                    <a:pt x="77200" y="1394"/>
                  </a:lnTo>
                  <a:lnTo>
                    <a:pt x="77230" y="1541"/>
                  </a:lnTo>
                  <a:lnTo>
                    <a:pt x="77259" y="1717"/>
                  </a:lnTo>
                  <a:lnTo>
                    <a:pt x="77244" y="1893"/>
                  </a:lnTo>
                  <a:lnTo>
                    <a:pt x="77215" y="2069"/>
                  </a:lnTo>
                  <a:lnTo>
                    <a:pt x="77171" y="2275"/>
                  </a:lnTo>
                  <a:lnTo>
                    <a:pt x="77097" y="2495"/>
                  </a:lnTo>
                  <a:lnTo>
                    <a:pt x="76995" y="2715"/>
                  </a:lnTo>
                  <a:lnTo>
                    <a:pt x="76863" y="2964"/>
                  </a:lnTo>
                  <a:lnTo>
                    <a:pt x="76701" y="3214"/>
                  </a:lnTo>
                  <a:lnTo>
                    <a:pt x="76511" y="3478"/>
                  </a:lnTo>
                  <a:lnTo>
                    <a:pt x="76511" y="3478"/>
                  </a:lnTo>
                  <a:lnTo>
                    <a:pt x="76217" y="3889"/>
                  </a:lnTo>
                  <a:lnTo>
                    <a:pt x="75938" y="4299"/>
                  </a:lnTo>
                  <a:lnTo>
                    <a:pt x="75660" y="4725"/>
                  </a:lnTo>
                  <a:lnTo>
                    <a:pt x="75381" y="5180"/>
                  </a:lnTo>
                  <a:lnTo>
                    <a:pt x="75117" y="5634"/>
                  </a:lnTo>
                  <a:lnTo>
                    <a:pt x="74867" y="6104"/>
                  </a:lnTo>
                  <a:lnTo>
                    <a:pt x="74618" y="6588"/>
                  </a:lnTo>
                  <a:lnTo>
                    <a:pt x="74383" y="7072"/>
                  </a:lnTo>
                  <a:lnTo>
                    <a:pt x="74149" y="7571"/>
                  </a:lnTo>
                  <a:lnTo>
                    <a:pt x="73943" y="8070"/>
                  </a:lnTo>
                  <a:lnTo>
                    <a:pt x="73738" y="8583"/>
                  </a:lnTo>
                  <a:lnTo>
                    <a:pt x="73547" y="9097"/>
                  </a:lnTo>
                  <a:lnTo>
                    <a:pt x="73371" y="9610"/>
                  </a:lnTo>
                  <a:lnTo>
                    <a:pt x="73210" y="10139"/>
                  </a:lnTo>
                  <a:lnTo>
                    <a:pt x="73078" y="10652"/>
                  </a:lnTo>
                  <a:lnTo>
                    <a:pt x="72946" y="11166"/>
                  </a:lnTo>
                  <a:lnTo>
                    <a:pt x="72843" y="11694"/>
                  </a:lnTo>
                  <a:lnTo>
                    <a:pt x="72755" y="12207"/>
                  </a:lnTo>
                  <a:lnTo>
                    <a:pt x="72681" y="12706"/>
                  </a:lnTo>
                  <a:lnTo>
                    <a:pt x="72637" y="13220"/>
                  </a:lnTo>
                  <a:lnTo>
                    <a:pt x="72608" y="13704"/>
                  </a:lnTo>
                  <a:lnTo>
                    <a:pt x="72608" y="14202"/>
                  </a:lnTo>
                  <a:lnTo>
                    <a:pt x="72637" y="14672"/>
                  </a:lnTo>
                  <a:lnTo>
                    <a:pt x="72681" y="15141"/>
                  </a:lnTo>
                  <a:lnTo>
                    <a:pt x="72740" y="15596"/>
                  </a:lnTo>
                  <a:lnTo>
                    <a:pt x="72843" y="16051"/>
                  </a:lnTo>
                  <a:lnTo>
                    <a:pt x="72960" y="16477"/>
                  </a:lnTo>
                  <a:lnTo>
                    <a:pt x="73122" y="16887"/>
                  </a:lnTo>
                  <a:lnTo>
                    <a:pt x="73298" y="17283"/>
                  </a:lnTo>
                  <a:lnTo>
                    <a:pt x="73400" y="17474"/>
                  </a:lnTo>
                  <a:lnTo>
                    <a:pt x="73518" y="17665"/>
                  </a:lnTo>
                  <a:lnTo>
                    <a:pt x="73620" y="17841"/>
                  </a:lnTo>
                  <a:lnTo>
                    <a:pt x="73752" y="18017"/>
                  </a:lnTo>
                  <a:lnTo>
                    <a:pt x="73884" y="18193"/>
                  </a:lnTo>
                  <a:lnTo>
                    <a:pt x="74031" y="18369"/>
                  </a:lnTo>
                  <a:lnTo>
                    <a:pt x="74031" y="18369"/>
                  </a:lnTo>
                  <a:lnTo>
                    <a:pt x="74427" y="18839"/>
                  </a:lnTo>
                  <a:lnTo>
                    <a:pt x="74809" y="19337"/>
                  </a:lnTo>
                  <a:lnTo>
                    <a:pt x="75161" y="19866"/>
                  </a:lnTo>
                  <a:lnTo>
                    <a:pt x="75484" y="20408"/>
                  </a:lnTo>
                  <a:lnTo>
                    <a:pt x="75792" y="20951"/>
                  </a:lnTo>
                  <a:lnTo>
                    <a:pt x="76085" y="21523"/>
                  </a:lnTo>
                  <a:lnTo>
                    <a:pt x="76349" y="22096"/>
                  </a:lnTo>
                  <a:lnTo>
                    <a:pt x="76599" y="22697"/>
                  </a:lnTo>
                  <a:lnTo>
                    <a:pt x="76819" y="23284"/>
                  </a:lnTo>
                  <a:lnTo>
                    <a:pt x="77009" y="23900"/>
                  </a:lnTo>
                  <a:lnTo>
                    <a:pt x="77200" y="24502"/>
                  </a:lnTo>
                  <a:lnTo>
                    <a:pt x="77347" y="25118"/>
                  </a:lnTo>
                  <a:lnTo>
                    <a:pt x="77494" y="25734"/>
                  </a:lnTo>
                  <a:lnTo>
                    <a:pt x="77596" y="26350"/>
                  </a:lnTo>
                  <a:lnTo>
                    <a:pt x="77699" y="26967"/>
                  </a:lnTo>
                  <a:lnTo>
                    <a:pt x="77772" y="27568"/>
                  </a:lnTo>
                  <a:lnTo>
                    <a:pt x="77816" y="28170"/>
                  </a:lnTo>
                  <a:lnTo>
                    <a:pt x="77860" y="28756"/>
                  </a:lnTo>
                  <a:lnTo>
                    <a:pt x="77860" y="29343"/>
                  </a:lnTo>
                  <a:lnTo>
                    <a:pt x="77860" y="29915"/>
                  </a:lnTo>
                  <a:lnTo>
                    <a:pt x="77831" y="30473"/>
                  </a:lnTo>
                  <a:lnTo>
                    <a:pt x="77787" y="31030"/>
                  </a:lnTo>
                  <a:lnTo>
                    <a:pt x="77714" y="31544"/>
                  </a:lnTo>
                  <a:lnTo>
                    <a:pt x="77626" y="32057"/>
                  </a:lnTo>
                  <a:lnTo>
                    <a:pt x="77523" y="32542"/>
                  </a:lnTo>
                  <a:lnTo>
                    <a:pt x="77406" y="33011"/>
                  </a:lnTo>
                  <a:lnTo>
                    <a:pt x="77259" y="33451"/>
                  </a:lnTo>
                  <a:lnTo>
                    <a:pt x="77097" y="33877"/>
                  </a:lnTo>
                  <a:lnTo>
                    <a:pt x="76921" y="34258"/>
                  </a:lnTo>
                  <a:lnTo>
                    <a:pt x="76716" y="34625"/>
                  </a:lnTo>
                  <a:lnTo>
                    <a:pt x="76496" y="34948"/>
                  </a:lnTo>
                  <a:lnTo>
                    <a:pt x="76379" y="35094"/>
                  </a:lnTo>
                  <a:lnTo>
                    <a:pt x="76261" y="35241"/>
                  </a:lnTo>
                  <a:lnTo>
                    <a:pt x="76261" y="35241"/>
                  </a:lnTo>
                  <a:lnTo>
                    <a:pt x="77435" y="36430"/>
                  </a:lnTo>
                  <a:lnTo>
                    <a:pt x="78726" y="37750"/>
                  </a:lnTo>
                  <a:lnTo>
                    <a:pt x="80340" y="39408"/>
                  </a:lnTo>
                  <a:lnTo>
                    <a:pt x="82144" y="41286"/>
                  </a:lnTo>
                  <a:lnTo>
                    <a:pt x="84022" y="43266"/>
                  </a:lnTo>
                  <a:lnTo>
                    <a:pt x="85871" y="45232"/>
                  </a:lnTo>
                  <a:lnTo>
                    <a:pt x="86751" y="46186"/>
                  </a:lnTo>
                  <a:lnTo>
                    <a:pt x="87558" y="47096"/>
                  </a:lnTo>
                  <a:lnTo>
                    <a:pt x="87558" y="47096"/>
                  </a:lnTo>
                  <a:lnTo>
                    <a:pt x="85930" y="48475"/>
                  </a:lnTo>
                  <a:lnTo>
                    <a:pt x="84418" y="49766"/>
                  </a:lnTo>
                  <a:lnTo>
                    <a:pt x="83039" y="50969"/>
                  </a:lnTo>
                  <a:lnTo>
                    <a:pt x="81763" y="52098"/>
                  </a:lnTo>
                  <a:lnTo>
                    <a:pt x="80604" y="53140"/>
                  </a:lnTo>
                  <a:lnTo>
                    <a:pt x="79562" y="54094"/>
                  </a:lnTo>
                  <a:lnTo>
                    <a:pt x="78623" y="54959"/>
                  </a:lnTo>
                  <a:lnTo>
                    <a:pt x="77802" y="55737"/>
                  </a:lnTo>
                  <a:lnTo>
                    <a:pt x="76452" y="57028"/>
                  </a:lnTo>
                  <a:lnTo>
                    <a:pt x="75528" y="57952"/>
                  </a:lnTo>
                  <a:lnTo>
                    <a:pt x="74970" y="58524"/>
                  </a:lnTo>
                  <a:lnTo>
                    <a:pt x="74794" y="58715"/>
                  </a:lnTo>
                  <a:lnTo>
                    <a:pt x="74794" y="58715"/>
                  </a:lnTo>
                  <a:lnTo>
                    <a:pt x="73840" y="57351"/>
                  </a:lnTo>
                  <a:lnTo>
                    <a:pt x="72857" y="56016"/>
                  </a:lnTo>
                  <a:lnTo>
                    <a:pt x="71875" y="54695"/>
                  </a:lnTo>
                  <a:lnTo>
                    <a:pt x="70877" y="53404"/>
                  </a:lnTo>
                  <a:lnTo>
                    <a:pt x="69879" y="52142"/>
                  </a:lnTo>
                  <a:lnTo>
                    <a:pt x="68867" y="50881"/>
                  </a:lnTo>
                  <a:lnTo>
                    <a:pt x="67840" y="49663"/>
                  </a:lnTo>
                  <a:lnTo>
                    <a:pt x="66813" y="48460"/>
                  </a:lnTo>
                  <a:lnTo>
                    <a:pt x="65771" y="47272"/>
                  </a:lnTo>
                  <a:lnTo>
                    <a:pt x="64730" y="46113"/>
                  </a:lnTo>
                  <a:lnTo>
                    <a:pt x="63688" y="44968"/>
                  </a:lnTo>
                  <a:lnTo>
                    <a:pt x="62632" y="43853"/>
                  </a:lnTo>
                  <a:lnTo>
                    <a:pt x="61575" y="42753"/>
                  </a:lnTo>
                  <a:lnTo>
                    <a:pt x="60519" y="41682"/>
                  </a:lnTo>
                  <a:lnTo>
                    <a:pt x="59463" y="40625"/>
                  </a:lnTo>
                  <a:lnTo>
                    <a:pt x="58392" y="39584"/>
                  </a:lnTo>
                  <a:lnTo>
                    <a:pt x="57335" y="38572"/>
                  </a:lnTo>
                  <a:lnTo>
                    <a:pt x="56264" y="37574"/>
                  </a:lnTo>
                  <a:lnTo>
                    <a:pt x="55208" y="36606"/>
                  </a:lnTo>
                  <a:lnTo>
                    <a:pt x="54137" y="35652"/>
                  </a:lnTo>
                  <a:lnTo>
                    <a:pt x="53081" y="34713"/>
                  </a:lnTo>
                  <a:lnTo>
                    <a:pt x="52010" y="33803"/>
                  </a:lnTo>
                  <a:lnTo>
                    <a:pt x="50953" y="32908"/>
                  </a:lnTo>
                  <a:lnTo>
                    <a:pt x="49912" y="32028"/>
                  </a:lnTo>
                  <a:lnTo>
                    <a:pt x="48855" y="31177"/>
                  </a:lnTo>
                  <a:lnTo>
                    <a:pt x="47814" y="30341"/>
                  </a:lnTo>
                  <a:lnTo>
                    <a:pt x="46772" y="29519"/>
                  </a:lnTo>
                  <a:lnTo>
                    <a:pt x="45745" y="28727"/>
                  </a:lnTo>
                  <a:lnTo>
                    <a:pt x="44718" y="27949"/>
                  </a:lnTo>
                  <a:lnTo>
                    <a:pt x="43691" y="27187"/>
                  </a:lnTo>
                  <a:lnTo>
                    <a:pt x="42693" y="26453"/>
                  </a:lnTo>
                  <a:lnTo>
                    <a:pt x="41696" y="25734"/>
                  </a:lnTo>
                  <a:lnTo>
                    <a:pt x="40698" y="25030"/>
                  </a:lnTo>
                  <a:lnTo>
                    <a:pt x="39715" y="24355"/>
                  </a:lnTo>
                  <a:lnTo>
                    <a:pt x="37793" y="23035"/>
                  </a:lnTo>
                  <a:lnTo>
                    <a:pt x="35915" y="21802"/>
                  </a:lnTo>
                  <a:lnTo>
                    <a:pt x="34111" y="20629"/>
                  </a:lnTo>
                  <a:lnTo>
                    <a:pt x="32350" y="19528"/>
                  </a:lnTo>
                  <a:lnTo>
                    <a:pt x="30663" y="18501"/>
                  </a:lnTo>
                  <a:lnTo>
                    <a:pt x="29034" y="17548"/>
                  </a:lnTo>
                  <a:lnTo>
                    <a:pt x="27494" y="16653"/>
                  </a:lnTo>
                  <a:lnTo>
                    <a:pt x="26042" y="15831"/>
                  </a:lnTo>
                  <a:lnTo>
                    <a:pt x="24677" y="15068"/>
                  </a:lnTo>
                  <a:lnTo>
                    <a:pt x="23401" y="14364"/>
                  </a:lnTo>
                  <a:lnTo>
                    <a:pt x="22227" y="13733"/>
                  </a:lnTo>
                  <a:lnTo>
                    <a:pt x="20202" y="12662"/>
                  </a:lnTo>
                  <a:lnTo>
                    <a:pt x="18647" y="11826"/>
                  </a:lnTo>
                  <a:lnTo>
                    <a:pt x="18647" y="11826"/>
                  </a:lnTo>
                  <a:lnTo>
                    <a:pt x="17283" y="11092"/>
                  </a:lnTo>
                  <a:lnTo>
                    <a:pt x="15830" y="10344"/>
                  </a:lnTo>
                  <a:lnTo>
                    <a:pt x="14334" y="9581"/>
                  </a:lnTo>
                  <a:lnTo>
                    <a:pt x="12779" y="8818"/>
                  </a:lnTo>
                  <a:lnTo>
                    <a:pt x="11224" y="8070"/>
                  </a:lnTo>
                  <a:lnTo>
                    <a:pt x="9668" y="7322"/>
                  </a:lnTo>
                  <a:lnTo>
                    <a:pt x="6705" y="5928"/>
                  </a:lnTo>
                  <a:lnTo>
                    <a:pt x="4049" y="4710"/>
                  </a:lnTo>
                  <a:lnTo>
                    <a:pt x="1937" y="3757"/>
                  </a:lnTo>
                  <a:lnTo>
                    <a:pt x="0" y="2891"/>
                  </a:lnTo>
                  <a:lnTo>
                    <a:pt x="0" y="2891"/>
                  </a:lnTo>
                  <a:lnTo>
                    <a:pt x="59" y="2715"/>
                  </a:lnTo>
                  <a:lnTo>
                    <a:pt x="132" y="2539"/>
                  </a:lnTo>
                  <a:lnTo>
                    <a:pt x="205" y="2363"/>
                  </a:lnTo>
                  <a:lnTo>
                    <a:pt x="279" y="2187"/>
                  </a:lnTo>
                  <a:lnTo>
                    <a:pt x="381" y="2040"/>
                  </a:lnTo>
                  <a:lnTo>
                    <a:pt x="484" y="1879"/>
                  </a:lnTo>
                  <a:lnTo>
                    <a:pt x="587" y="1732"/>
                  </a:lnTo>
                  <a:lnTo>
                    <a:pt x="704" y="1600"/>
                  </a:lnTo>
                  <a:lnTo>
                    <a:pt x="836" y="1453"/>
                  </a:lnTo>
                  <a:lnTo>
                    <a:pt x="968" y="1336"/>
                  </a:lnTo>
                  <a:lnTo>
                    <a:pt x="1100" y="1204"/>
                  </a:lnTo>
                  <a:lnTo>
                    <a:pt x="1262" y="1086"/>
                  </a:lnTo>
                  <a:lnTo>
                    <a:pt x="1408" y="984"/>
                  </a:lnTo>
                  <a:lnTo>
                    <a:pt x="1585" y="881"/>
                  </a:lnTo>
                  <a:lnTo>
                    <a:pt x="1937" y="690"/>
                  </a:lnTo>
                  <a:lnTo>
                    <a:pt x="2303" y="529"/>
                  </a:lnTo>
                  <a:lnTo>
                    <a:pt x="2714" y="382"/>
                  </a:lnTo>
                  <a:lnTo>
                    <a:pt x="3154" y="265"/>
                  </a:lnTo>
                  <a:lnTo>
                    <a:pt x="3624" y="162"/>
                  </a:lnTo>
                  <a:lnTo>
                    <a:pt x="4108" y="89"/>
                  </a:lnTo>
                  <a:lnTo>
                    <a:pt x="4621" y="30"/>
                  </a:lnTo>
                  <a:lnTo>
                    <a:pt x="5164" y="1"/>
                  </a:lnTo>
                  <a:lnTo>
                    <a:pt x="57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33;p26">
              <a:extLst>
                <a:ext uri="{FF2B5EF4-FFF2-40B4-BE49-F238E27FC236}">
                  <a16:creationId xmlns:a16="http://schemas.microsoft.com/office/drawing/2014/main" id="{F92FE07E-92C3-474F-9C0C-49B16B6E95A8}"/>
                </a:ext>
              </a:extLst>
            </p:cNvPr>
            <p:cNvSpPr/>
            <p:nvPr/>
          </p:nvSpPr>
          <p:spPr>
            <a:xfrm>
              <a:off x="1381150" y="1995375"/>
              <a:ext cx="2234100" cy="1512250"/>
            </a:xfrm>
            <a:custGeom>
              <a:avLst/>
              <a:gdLst/>
              <a:ahLst/>
              <a:cxnLst/>
              <a:rect l="l" t="t" r="r" b="b"/>
              <a:pathLst>
                <a:path w="89364" h="60490" fill="none" extrusionOk="0">
                  <a:moveTo>
                    <a:pt x="6558" y="0"/>
                  </a:moveTo>
                  <a:lnTo>
                    <a:pt x="6558" y="0"/>
                  </a:lnTo>
                  <a:lnTo>
                    <a:pt x="5942" y="15"/>
                  </a:lnTo>
                  <a:lnTo>
                    <a:pt x="5355" y="44"/>
                  </a:lnTo>
                  <a:lnTo>
                    <a:pt x="4798" y="103"/>
                  </a:lnTo>
                  <a:lnTo>
                    <a:pt x="4270" y="191"/>
                  </a:lnTo>
                  <a:lnTo>
                    <a:pt x="3771" y="294"/>
                  </a:lnTo>
                  <a:lnTo>
                    <a:pt x="3301" y="426"/>
                  </a:lnTo>
                  <a:lnTo>
                    <a:pt x="2861" y="587"/>
                  </a:lnTo>
                  <a:lnTo>
                    <a:pt x="2451" y="763"/>
                  </a:lnTo>
                  <a:lnTo>
                    <a:pt x="2451" y="763"/>
                  </a:lnTo>
                  <a:lnTo>
                    <a:pt x="2230" y="880"/>
                  </a:lnTo>
                  <a:lnTo>
                    <a:pt x="2025" y="998"/>
                  </a:lnTo>
                  <a:lnTo>
                    <a:pt x="1834" y="1115"/>
                  </a:lnTo>
                  <a:lnTo>
                    <a:pt x="1644" y="1247"/>
                  </a:lnTo>
                  <a:lnTo>
                    <a:pt x="1468" y="1394"/>
                  </a:lnTo>
                  <a:lnTo>
                    <a:pt x="1306" y="1541"/>
                  </a:lnTo>
                  <a:lnTo>
                    <a:pt x="1145" y="1702"/>
                  </a:lnTo>
                  <a:lnTo>
                    <a:pt x="998" y="1863"/>
                  </a:lnTo>
                  <a:lnTo>
                    <a:pt x="851" y="2025"/>
                  </a:lnTo>
                  <a:lnTo>
                    <a:pt x="719" y="2201"/>
                  </a:lnTo>
                  <a:lnTo>
                    <a:pt x="602" y="2377"/>
                  </a:lnTo>
                  <a:lnTo>
                    <a:pt x="499" y="2568"/>
                  </a:lnTo>
                  <a:lnTo>
                    <a:pt x="397" y="2773"/>
                  </a:lnTo>
                  <a:lnTo>
                    <a:pt x="309" y="2978"/>
                  </a:lnTo>
                  <a:lnTo>
                    <a:pt x="235" y="3184"/>
                  </a:lnTo>
                  <a:lnTo>
                    <a:pt x="162" y="3404"/>
                  </a:lnTo>
                  <a:lnTo>
                    <a:pt x="0" y="3976"/>
                  </a:lnTo>
                  <a:lnTo>
                    <a:pt x="543" y="4211"/>
                  </a:lnTo>
                  <a:lnTo>
                    <a:pt x="543" y="4211"/>
                  </a:lnTo>
                  <a:lnTo>
                    <a:pt x="2539" y="5091"/>
                  </a:lnTo>
                  <a:lnTo>
                    <a:pt x="4666" y="6059"/>
                  </a:lnTo>
                  <a:lnTo>
                    <a:pt x="7307" y="7277"/>
                  </a:lnTo>
                  <a:lnTo>
                    <a:pt x="10256" y="8656"/>
                  </a:lnTo>
                  <a:lnTo>
                    <a:pt x="11796" y="9390"/>
                  </a:lnTo>
                  <a:lnTo>
                    <a:pt x="13351" y="10138"/>
                  </a:lnTo>
                  <a:lnTo>
                    <a:pt x="14877" y="10901"/>
                  </a:lnTo>
                  <a:lnTo>
                    <a:pt x="16374" y="11649"/>
                  </a:lnTo>
                  <a:lnTo>
                    <a:pt x="17797" y="12397"/>
                  </a:lnTo>
                  <a:lnTo>
                    <a:pt x="19146" y="13116"/>
                  </a:lnTo>
                  <a:lnTo>
                    <a:pt x="19146" y="13116"/>
                  </a:lnTo>
                  <a:lnTo>
                    <a:pt x="20980" y="14099"/>
                  </a:lnTo>
                  <a:lnTo>
                    <a:pt x="20980" y="14099"/>
                  </a:lnTo>
                  <a:lnTo>
                    <a:pt x="22932" y="15141"/>
                  </a:lnTo>
                  <a:lnTo>
                    <a:pt x="25220" y="16373"/>
                  </a:lnTo>
                  <a:lnTo>
                    <a:pt x="26482" y="17078"/>
                  </a:lnTo>
                  <a:lnTo>
                    <a:pt x="27817" y="17840"/>
                  </a:lnTo>
                  <a:lnTo>
                    <a:pt x="29226" y="18647"/>
                  </a:lnTo>
                  <a:lnTo>
                    <a:pt x="30707" y="19528"/>
                  </a:lnTo>
                  <a:lnTo>
                    <a:pt x="32248" y="20452"/>
                  </a:lnTo>
                  <a:lnTo>
                    <a:pt x="33847" y="21435"/>
                  </a:lnTo>
                  <a:lnTo>
                    <a:pt x="35490" y="22491"/>
                  </a:lnTo>
                  <a:lnTo>
                    <a:pt x="37192" y="23592"/>
                  </a:lnTo>
                  <a:lnTo>
                    <a:pt x="38938" y="24765"/>
                  </a:lnTo>
                  <a:lnTo>
                    <a:pt x="40728" y="25998"/>
                  </a:lnTo>
                  <a:lnTo>
                    <a:pt x="42562" y="27303"/>
                  </a:lnTo>
                  <a:lnTo>
                    <a:pt x="44425" y="28653"/>
                  </a:lnTo>
                  <a:lnTo>
                    <a:pt x="44425" y="28653"/>
                  </a:lnTo>
                  <a:lnTo>
                    <a:pt x="45569" y="29519"/>
                  </a:lnTo>
                  <a:lnTo>
                    <a:pt x="46699" y="30384"/>
                  </a:lnTo>
                  <a:lnTo>
                    <a:pt x="47829" y="31265"/>
                  </a:lnTo>
                  <a:lnTo>
                    <a:pt x="48929" y="32145"/>
                  </a:lnTo>
                  <a:lnTo>
                    <a:pt x="50029" y="33040"/>
                  </a:lnTo>
                  <a:lnTo>
                    <a:pt x="51115" y="33935"/>
                  </a:lnTo>
                  <a:lnTo>
                    <a:pt x="52201" y="34830"/>
                  </a:lnTo>
                  <a:lnTo>
                    <a:pt x="53257" y="35754"/>
                  </a:lnTo>
                  <a:lnTo>
                    <a:pt x="54313" y="36664"/>
                  </a:lnTo>
                  <a:lnTo>
                    <a:pt x="55355" y="37603"/>
                  </a:lnTo>
                  <a:lnTo>
                    <a:pt x="56382" y="38527"/>
                  </a:lnTo>
                  <a:lnTo>
                    <a:pt x="57394" y="39481"/>
                  </a:lnTo>
                  <a:lnTo>
                    <a:pt x="58392" y="40420"/>
                  </a:lnTo>
                  <a:lnTo>
                    <a:pt x="59390" y="41388"/>
                  </a:lnTo>
                  <a:lnTo>
                    <a:pt x="60358" y="42341"/>
                  </a:lnTo>
                  <a:lnTo>
                    <a:pt x="61326" y="43324"/>
                  </a:lnTo>
                  <a:lnTo>
                    <a:pt x="62280" y="44293"/>
                  </a:lnTo>
                  <a:lnTo>
                    <a:pt x="63219" y="45290"/>
                  </a:lnTo>
                  <a:lnTo>
                    <a:pt x="64158" y="46273"/>
                  </a:lnTo>
                  <a:lnTo>
                    <a:pt x="65067" y="47271"/>
                  </a:lnTo>
                  <a:lnTo>
                    <a:pt x="65977" y="48283"/>
                  </a:lnTo>
                  <a:lnTo>
                    <a:pt x="66857" y="49296"/>
                  </a:lnTo>
                  <a:lnTo>
                    <a:pt x="67738" y="50323"/>
                  </a:lnTo>
                  <a:lnTo>
                    <a:pt x="68603" y="51335"/>
                  </a:lnTo>
                  <a:lnTo>
                    <a:pt x="69454" y="52377"/>
                  </a:lnTo>
                  <a:lnTo>
                    <a:pt x="70290" y="53418"/>
                  </a:lnTo>
                  <a:lnTo>
                    <a:pt x="71127" y="54460"/>
                  </a:lnTo>
                  <a:lnTo>
                    <a:pt x="71934" y="55516"/>
                  </a:lnTo>
                  <a:lnTo>
                    <a:pt x="72741" y="56573"/>
                  </a:lnTo>
                  <a:lnTo>
                    <a:pt x="73533" y="57644"/>
                  </a:lnTo>
                  <a:lnTo>
                    <a:pt x="74296" y="58715"/>
                  </a:lnTo>
                  <a:lnTo>
                    <a:pt x="75059" y="59786"/>
                  </a:lnTo>
                  <a:lnTo>
                    <a:pt x="75543" y="60490"/>
                  </a:lnTo>
                  <a:lnTo>
                    <a:pt x="76115" y="59859"/>
                  </a:lnTo>
                  <a:lnTo>
                    <a:pt x="76115" y="59859"/>
                  </a:lnTo>
                  <a:lnTo>
                    <a:pt x="76320" y="59654"/>
                  </a:lnTo>
                  <a:lnTo>
                    <a:pt x="76878" y="59081"/>
                  </a:lnTo>
                  <a:lnTo>
                    <a:pt x="77817" y="58157"/>
                  </a:lnTo>
                  <a:lnTo>
                    <a:pt x="79152" y="56866"/>
                  </a:lnTo>
                  <a:lnTo>
                    <a:pt x="79988" y="56088"/>
                  </a:lnTo>
                  <a:lnTo>
                    <a:pt x="80912" y="55223"/>
                  </a:lnTo>
                  <a:lnTo>
                    <a:pt x="81954" y="54269"/>
                  </a:lnTo>
                  <a:lnTo>
                    <a:pt x="83098" y="53242"/>
                  </a:lnTo>
                  <a:lnTo>
                    <a:pt x="84360" y="52127"/>
                  </a:lnTo>
                  <a:lnTo>
                    <a:pt x="85725" y="50939"/>
                  </a:lnTo>
                  <a:lnTo>
                    <a:pt x="87221" y="49662"/>
                  </a:lnTo>
                  <a:lnTo>
                    <a:pt x="88820" y="48298"/>
                  </a:lnTo>
                  <a:lnTo>
                    <a:pt x="89363" y="47843"/>
                  </a:lnTo>
                  <a:lnTo>
                    <a:pt x="88894" y="47330"/>
                  </a:lnTo>
                  <a:lnTo>
                    <a:pt x="88894" y="47330"/>
                  </a:lnTo>
                  <a:lnTo>
                    <a:pt x="87456" y="45745"/>
                  </a:lnTo>
                  <a:lnTo>
                    <a:pt x="85901" y="44073"/>
                  </a:lnTo>
                  <a:lnTo>
                    <a:pt x="84287" y="42371"/>
                  </a:lnTo>
                  <a:lnTo>
                    <a:pt x="82688" y="40698"/>
                  </a:lnTo>
                  <a:lnTo>
                    <a:pt x="79856" y="37779"/>
                  </a:lnTo>
                  <a:lnTo>
                    <a:pt x="77993" y="35871"/>
                  </a:lnTo>
                  <a:lnTo>
                    <a:pt x="77993" y="35871"/>
                  </a:lnTo>
                  <a:lnTo>
                    <a:pt x="78169" y="35563"/>
                  </a:lnTo>
                  <a:lnTo>
                    <a:pt x="78345" y="35241"/>
                  </a:lnTo>
                  <a:lnTo>
                    <a:pt x="78506" y="34903"/>
                  </a:lnTo>
                  <a:lnTo>
                    <a:pt x="78668" y="34536"/>
                  </a:lnTo>
                  <a:lnTo>
                    <a:pt x="78800" y="34140"/>
                  </a:lnTo>
                  <a:lnTo>
                    <a:pt x="78917" y="33744"/>
                  </a:lnTo>
                  <a:lnTo>
                    <a:pt x="79035" y="33319"/>
                  </a:lnTo>
                  <a:lnTo>
                    <a:pt x="79123" y="32878"/>
                  </a:lnTo>
                  <a:lnTo>
                    <a:pt x="79123" y="32878"/>
                  </a:lnTo>
                  <a:lnTo>
                    <a:pt x="79211" y="32336"/>
                  </a:lnTo>
                  <a:lnTo>
                    <a:pt x="79284" y="31793"/>
                  </a:lnTo>
                  <a:lnTo>
                    <a:pt x="79328" y="31221"/>
                  </a:lnTo>
                  <a:lnTo>
                    <a:pt x="79357" y="30634"/>
                  </a:lnTo>
                  <a:lnTo>
                    <a:pt x="79372" y="30032"/>
                  </a:lnTo>
                  <a:lnTo>
                    <a:pt x="79357" y="29431"/>
                  </a:lnTo>
                  <a:lnTo>
                    <a:pt x="79328" y="28815"/>
                  </a:lnTo>
                  <a:lnTo>
                    <a:pt x="79269" y="28184"/>
                  </a:lnTo>
                  <a:lnTo>
                    <a:pt x="79269" y="28184"/>
                  </a:lnTo>
                  <a:lnTo>
                    <a:pt x="79196" y="27538"/>
                  </a:lnTo>
                  <a:lnTo>
                    <a:pt x="79093" y="26893"/>
                  </a:lnTo>
                  <a:lnTo>
                    <a:pt x="78961" y="26247"/>
                  </a:lnTo>
                  <a:lnTo>
                    <a:pt x="78829" y="25602"/>
                  </a:lnTo>
                  <a:lnTo>
                    <a:pt x="78653" y="24971"/>
                  </a:lnTo>
                  <a:lnTo>
                    <a:pt x="78477" y="24340"/>
                  </a:lnTo>
                  <a:lnTo>
                    <a:pt x="78272" y="23738"/>
                  </a:lnTo>
                  <a:lnTo>
                    <a:pt x="78052" y="23137"/>
                  </a:lnTo>
                  <a:lnTo>
                    <a:pt x="78052" y="23137"/>
                  </a:lnTo>
                  <a:lnTo>
                    <a:pt x="77787" y="22491"/>
                  </a:lnTo>
                  <a:lnTo>
                    <a:pt x="77494" y="21860"/>
                  </a:lnTo>
                  <a:lnTo>
                    <a:pt x="77186" y="21259"/>
                  </a:lnTo>
                  <a:lnTo>
                    <a:pt x="76863" y="20687"/>
                  </a:lnTo>
                  <a:lnTo>
                    <a:pt x="76511" y="20129"/>
                  </a:lnTo>
                  <a:lnTo>
                    <a:pt x="76144" y="19586"/>
                  </a:lnTo>
                  <a:lnTo>
                    <a:pt x="75763" y="19087"/>
                  </a:lnTo>
                  <a:lnTo>
                    <a:pt x="75352" y="18603"/>
                  </a:lnTo>
                  <a:lnTo>
                    <a:pt x="75352" y="18603"/>
                  </a:lnTo>
                  <a:lnTo>
                    <a:pt x="75132" y="18325"/>
                  </a:lnTo>
                  <a:lnTo>
                    <a:pt x="74927" y="18016"/>
                  </a:lnTo>
                  <a:lnTo>
                    <a:pt x="74736" y="17694"/>
                  </a:lnTo>
                  <a:lnTo>
                    <a:pt x="74574" y="17342"/>
                  </a:lnTo>
                  <a:lnTo>
                    <a:pt x="74442" y="16975"/>
                  </a:lnTo>
                  <a:lnTo>
                    <a:pt x="74325" y="16579"/>
                  </a:lnTo>
                  <a:lnTo>
                    <a:pt x="74237" y="16183"/>
                  </a:lnTo>
                  <a:lnTo>
                    <a:pt x="74178" y="15757"/>
                  </a:lnTo>
                  <a:lnTo>
                    <a:pt x="74178" y="15757"/>
                  </a:lnTo>
                  <a:lnTo>
                    <a:pt x="74134" y="15332"/>
                  </a:lnTo>
                  <a:lnTo>
                    <a:pt x="74120" y="14891"/>
                  </a:lnTo>
                  <a:lnTo>
                    <a:pt x="74120" y="14451"/>
                  </a:lnTo>
                  <a:lnTo>
                    <a:pt x="74134" y="13982"/>
                  </a:lnTo>
                  <a:lnTo>
                    <a:pt x="74178" y="13512"/>
                  </a:lnTo>
                  <a:lnTo>
                    <a:pt x="74237" y="13028"/>
                  </a:lnTo>
                  <a:lnTo>
                    <a:pt x="74325" y="12515"/>
                  </a:lnTo>
                  <a:lnTo>
                    <a:pt x="74428" y="12001"/>
                  </a:lnTo>
                  <a:lnTo>
                    <a:pt x="74428" y="12001"/>
                  </a:lnTo>
                  <a:lnTo>
                    <a:pt x="74545" y="11532"/>
                  </a:lnTo>
                  <a:lnTo>
                    <a:pt x="74677" y="11048"/>
                  </a:lnTo>
                  <a:lnTo>
                    <a:pt x="74824" y="10578"/>
                  </a:lnTo>
                  <a:lnTo>
                    <a:pt x="74985" y="10079"/>
                  </a:lnTo>
                  <a:lnTo>
                    <a:pt x="75161" y="9595"/>
                  </a:lnTo>
                  <a:lnTo>
                    <a:pt x="75352" y="9111"/>
                  </a:lnTo>
                  <a:lnTo>
                    <a:pt x="75557" y="8627"/>
                  </a:lnTo>
                  <a:lnTo>
                    <a:pt x="75763" y="8157"/>
                  </a:lnTo>
                  <a:lnTo>
                    <a:pt x="75998" y="7673"/>
                  </a:lnTo>
                  <a:lnTo>
                    <a:pt x="76232" y="7204"/>
                  </a:lnTo>
                  <a:lnTo>
                    <a:pt x="76482" y="6749"/>
                  </a:lnTo>
                  <a:lnTo>
                    <a:pt x="76746" y="6294"/>
                  </a:lnTo>
                  <a:lnTo>
                    <a:pt x="77010" y="5839"/>
                  </a:lnTo>
                  <a:lnTo>
                    <a:pt x="77289" y="5414"/>
                  </a:lnTo>
                  <a:lnTo>
                    <a:pt x="77582" y="4988"/>
                  </a:lnTo>
                  <a:lnTo>
                    <a:pt x="77875" y="4578"/>
                  </a:lnTo>
                  <a:lnTo>
                    <a:pt x="77875" y="4578"/>
                  </a:lnTo>
                  <a:lnTo>
                    <a:pt x="78037" y="4372"/>
                  </a:lnTo>
                  <a:lnTo>
                    <a:pt x="78169" y="4152"/>
                  </a:lnTo>
                  <a:lnTo>
                    <a:pt x="78301" y="3947"/>
                  </a:lnTo>
                  <a:lnTo>
                    <a:pt x="78404" y="3741"/>
                  </a:lnTo>
                  <a:lnTo>
                    <a:pt x="78506" y="3551"/>
                  </a:lnTo>
                  <a:lnTo>
                    <a:pt x="78580" y="3345"/>
                  </a:lnTo>
                  <a:lnTo>
                    <a:pt x="78638" y="3154"/>
                  </a:lnTo>
                  <a:lnTo>
                    <a:pt x="78697" y="2978"/>
                  </a:lnTo>
                  <a:lnTo>
                    <a:pt x="78726" y="2788"/>
                  </a:lnTo>
                  <a:lnTo>
                    <a:pt x="78756" y="2612"/>
                  </a:lnTo>
                  <a:lnTo>
                    <a:pt x="78756" y="2436"/>
                  </a:lnTo>
                  <a:lnTo>
                    <a:pt x="78756" y="2260"/>
                  </a:lnTo>
                  <a:lnTo>
                    <a:pt x="78726" y="2098"/>
                  </a:lnTo>
                  <a:lnTo>
                    <a:pt x="78682" y="1937"/>
                  </a:lnTo>
                  <a:lnTo>
                    <a:pt x="78638" y="1775"/>
                  </a:lnTo>
                  <a:lnTo>
                    <a:pt x="78565" y="1629"/>
                  </a:lnTo>
                  <a:lnTo>
                    <a:pt x="78565" y="1629"/>
                  </a:lnTo>
                  <a:lnTo>
                    <a:pt x="78462" y="1438"/>
                  </a:lnTo>
                  <a:lnTo>
                    <a:pt x="78330" y="1277"/>
                  </a:lnTo>
                  <a:lnTo>
                    <a:pt x="78184" y="1115"/>
                  </a:lnTo>
                  <a:lnTo>
                    <a:pt x="78022" y="968"/>
                  </a:lnTo>
                  <a:lnTo>
                    <a:pt x="77831" y="822"/>
                  </a:lnTo>
                  <a:lnTo>
                    <a:pt x="77611" y="704"/>
                  </a:lnTo>
                  <a:lnTo>
                    <a:pt x="77377" y="587"/>
                  </a:lnTo>
                  <a:lnTo>
                    <a:pt x="77127" y="484"/>
                  </a:lnTo>
                  <a:lnTo>
                    <a:pt x="76848" y="396"/>
                  </a:lnTo>
                  <a:lnTo>
                    <a:pt x="76555" y="323"/>
                  </a:lnTo>
                  <a:lnTo>
                    <a:pt x="76232" y="264"/>
                  </a:lnTo>
                  <a:lnTo>
                    <a:pt x="75895" y="206"/>
                  </a:lnTo>
                  <a:lnTo>
                    <a:pt x="75543" y="162"/>
                  </a:lnTo>
                  <a:lnTo>
                    <a:pt x="75161" y="132"/>
                  </a:lnTo>
                  <a:lnTo>
                    <a:pt x="74750" y="118"/>
                  </a:lnTo>
                  <a:lnTo>
                    <a:pt x="74340" y="118"/>
                  </a:lnTo>
                  <a:lnTo>
                    <a:pt x="74340" y="118"/>
                  </a:lnTo>
                  <a:lnTo>
                    <a:pt x="73738" y="118"/>
                  </a:lnTo>
                  <a:lnTo>
                    <a:pt x="73254" y="147"/>
                  </a:lnTo>
                  <a:lnTo>
                    <a:pt x="72785" y="191"/>
                  </a:lnTo>
                  <a:lnTo>
                    <a:pt x="72653" y="206"/>
                  </a:lnTo>
                  <a:lnTo>
                    <a:pt x="72535" y="264"/>
                  </a:lnTo>
                  <a:lnTo>
                    <a:pt x="72535" y="264"/>
                  </a:lnTo>
                  <a:lnTo>
                    <a:pt x="72418" y="338"/>
                  </a:lnTo>
                  <a:lnTo>
                    <a:pt x="72139" y="514"/>
                  </a:lnTo>
                  <a:lnTo>
                    <a:pt x="71714" y="778"/>
                  </a:lnTo>
                  <a:lnTo>
                    <a:pt x="71171" y="1159"/>
                  </a:lnTo>
                  <a:lnTo>
                    <a:pt x="70540" y="1643"/>
                  </a:lnTo>
                  <a:lnTo>
                    <a:pt x="70188" y="1922"/>
                  </a:lnTo>
                  <a:lnTo>
                    <a:pt x="69821" y="2230"/>
                  </a:lnTo>
                  <a:lnTo>
                    <a:pt x="69454" y="2568"/>
                  </a:lnTo>
                  <a:lnTo>
                    <a:pt x="69058" y="2920"/>
                  </a:lnTo>
                  <a:lnTo>
                    <a:pt x="68662" y="3316"/>
                  </a:lnTo>
                  <a:lnTo>
                    <a:pt x="68266" y="3727"/>
                  </a:lnTo>
                  <a:lnTo>
                    <a:pt x="68266" y="3727"/>
                  </a:lnTo>
                  <a:lnTo>
                    <a:pt x="67796" y="4240"/>
                  </a:lnTo>
                  <a:lnTo>
                    <a:pt x="67356" y="4754"/>
                  </a:lnTo>
                  <a:lnTo>
                    <a:pt x="66945" y="5282"/>
                  </a:lnTo>
                  <a:lnTo>
                    <a:pt x="66535" y="5825"/>
                  </a:lnTo>
                  <a:lnTo>
                    <a:pt x="66168" y="6367"/>
                  </a:lnTo>
                  <a:lnTo>
                    <a:pt x="65816" y="6925"/>
                  </a:lnTo>
                  <a:lnTo>
                    <a:pt x="65478" y="7497"/>
                  </a:lnTo>
                  <a:lnTo>
                    <a:pt x="65170" y="8069"/>
                  </a:lnTo>
                  <a:lnTo>
                    <a:pt x="65170" y="8069"/>
                  </a:lnTo>
                  <a:lnTo>
                    <a:pt x="64994" y="8436"/>
                  </a:lnTo>
                  <a:lnTo>
                    <a:pt x="64818" y="8803"/>
                  </a:lnTo>
                  <a:lnTo>
                    <a:pt x="64657" y="9170"/>
                  </a:lnTo>
                  <a:lnTo>
                    <a:pt x="64510" y="9536"/>
                  </a:lnTo>
                  <a:lnTo>
                    <a:pt x="64363" y="9918"/>
                  </a:lnTo>
                  <a:lnTo>
                    <a:pt x="64231" y="10299"/>
                  </a:lnTo>
                  <a:lnTo>
                    <a:pt x="64099" y="10681"/>
                  </a:lnTo>
                  <a:lnTo>
                    <a:pt x="63982" y="11062"/>
                  </a:lnTo>
                  <a:lnTo>
                    <a:pt x="63879" y="11444"/>
                  </a:lnTo>
                  <a:lnTo>
                    <a:pt x="63791" y="11840"/>
                  </a:lnTo>
                  <a:lnTo>
                    <a:pt x="63703" y="12221"/>
                  </a:lnTo>
                  <a:lnTo>
                    <a:pt x="63615" y="12617"/>
                  </a:lnTo>
                  <a:lnTo>
                    <a:pt x="63556" y="13014"/>
                  </a:lnTo>
                  <a:lnTo>
                    <a:pt x="63498" y="13410"/>
                  </a:lnTo>
                  <a:lnTo>
                    <a:pt x="63439" y="13806"/>
                  </a:lnTo>
                  <a:lnTo>
                    <a:pt x="63410" y="14202"/>
                  </a:lnTo>
                  <a:lnTo>
                    <a:pt x="63410" y="14202"/>
                  </a:lnTo>
                  <a:lnTo>
                    <a:pt x="63380" y="14495"/>
                  </a:lnTo>
                  <a:lnTo>
                    <a:pt x="63322" y="14789"/>
                  </a:lnTo>
                  <a:lnTo>
                    <a:pt x="63263" y="15082"/>
                  </a:lnTo>
                  <a:lnTo>
                    <a:pt x="63190" y="15376"/>
                  </a:lnTo>
                  <a:lnTo>
                    <a:pt x="63087" y="15654"/>
                  </a:lnTo>
                  <a:lnTo>
                    <a:pt x="62984" y="15933"/>
                  </a:lnTo>
                  <a:lnTo>
                    <a:pt x="62867" y="16212"/>
                  </a:lnTo>
                  <a:lnTo>
                    <a:pt x="62720" y="16476"/>
                  </a:lnTo>
                  <a:lnTo>
                    <a:pt x="62573" y="16740"/>
                  </a:lnTo>
                  <a:lnTo>
                    <a:pt x="62412" y="17004"/>
                  </a:lnTo>
                  <a:lnTo>
                    <a:pt x="62236" y="17254"/>
                  </a:lnTo>
                  <a:lnTo>
                    <a:pt x="62045" y="17488"/>
                  </a:lnTo>
                  <a:lnTo>
                    <a:pt x="61840" y="17738"/>
                  </a:lnTo>
                  <a:lnTo>
                    <a:pt x="61634" y="17958"/>
                  </a:lnTo>
                  <a:lnTo>
                    <a:pt x="61400" y="18178"/>
                  </a:lnTo>
                  <a:lnTo>
                    <a:pt x="61165" y="18398"/>
                  </a:lnTo>
                  <a:lnTo>
                    <a:pt x="61165" y="18398"/>
                  </a:lnTo>
                  <a:lnTo>
                    <a:pt x="60886" y="18618"/>
                  </a:lnTo>
                  <a:lnTo>
                    <a:pt x="60593" y="18838"/>
                  </a:lnTo>
                  <a:lnTo>
                    <a:pt x="60299" y="19029"/>
                  </a:lnTo>
                  <a:lnTo>
                    <a:pt x="59991" y="19220"/>
                  </a:lnTo>
                  <a:lnTo>
                    <a:pt x="59683" y="19381"/>
                  </a:lnTo>
                  <a:lnTo>
                    <a:pt x="59346" y="19542"/>
                  </a:lnTo>
                  <a:lnTo>
                    <a:pt x="59008" y="19674"/>
                  </a:lnTo>
                  <a:lnTo>
                    <a:pt x="58671" y="19806"/>
                  </a:lnTo>
                  <a:lnTo>
                    <a:pt x="58319" y="19924"/>
                  </a:lnTo>
                  <a:lnTo>
                    <a:pt x="57952" y="20012"/>
                  </a:lnTo>
                  <a:lnTo>
                    <a:pt x="57585" y="20100"/>
                  </a:lnTo>
                  <a:lnTo>
                    <a:pt x="57204" y="20173"/>
                  </a:lnTo>
                  <a:lnTo>
                    <a:pt x="56822" y="20217"/>
                  </a:lnTo>
                  <a:lnTo>
                    <a:pt x="56426" y="20261"/>
                  </a:lnTo>
                  <a:lnTo>
                    <a:pt x="56030" y="20276"/>
                  </a:lnTo>
                  <a:lnTo>
                    <a:pt x="55634" y="20291"/>
                  </a:lnTo>
                  <a:lnTo>
                    <a:pt x="55634" y="20291"/>
                  </a:lnTo>
                  <a:lnTo>
                    <a:pt x="55106" y="20276"/>
                  </a:lnTo>
                  <a:lnTo>
                    <a:pt x="54578" y="20247"/>
                  </a:lnTo>
                  <a:lnTo>
                    <a:pt x="54035" y="20173"/>
                  </a:lnTo>
                  <a:lnTo>
                    <a:pt x="53492" y="20085"/>
                  </a:lnTo>
                  <a:lnTo>
                    <a:pt x="52949" y="19968"/>
                  </a:lnTo>
                  <a:lnTo>
                    <a:pt x="52391" y="19836"/>
                  </a:lnTo>
                  <a:lnTo>
                    <a:pt x="51834" y="19674"/>
                  </a:lnTo>
                  <a:lnTo>
                    <a:pt x="51262" y="19484"/>
                  </a:lnTo>
                  <a:lnTo>
                    <a:pt x="51262" y="19484"/>
                  </a:lnTo>
                  <a:lnTo>
                    <a:pt x="50631" y="19249"/>
                  </a:lnTo>
                  <a:lnTo>
                    <a:pt x="50000" y="18985"/>
                  </a:lnTo>
                  <a:lnTo>
                    <a:pt x="49369" y="18691"/>
                  </a:lnTo>
                  <a:lnTo>
                    <a:pt x="48724" y="18354"/>
                  </a:lnTo>
                  <a:lnTo>
                    <a:pt x="48078" y="18002"/>
                  </a:lnTo>
                  <a:lnTo>
                    <a:pt x="47447" y="17620"/>
                  </a:lnTo>
                  <a:lnTo>
                    <a:pt x="46802" y="17210"/>
                  </a:lnTo>
                  <a:lnTo>
                    <a:pt x="46156" y="16769"/>
                  </a:lnTo>
                  <a:lnTo>
                    <a:pt x="46156" y="16769"/>
                  </a:lnTo>
                  <a:lnTo>
                    <a:pt x="44938" y="15933"/>
                  </a:lnTo>
                  <a:lnTo>
                    <a:pt x="43706" y="15097"/>
                  </a:lnTo>
                  <a:lnTo>
                    <a:pt x="42444" y="14275"/>
                  </a:lnTo>
                  <a:lnTo>
                    <a:pt x="41168" y="13468"/>
                  </a:lnTo>
                  <a:lnTo>
                    <a:pt x="39877" y="12661"/>
                  </a:lnTo>
                  <a:lnTo>
                    <a:pt x="38556" y="11884"/>
                  </a:lnTo>
                  <a:lnTo>
                    <a:pt x="37221" y="11106"/>
                  </a:lnTo>
                  <a:lnTo>
                    <a:pt x="35886" y="10343"/>
                  </a:lnTo>
                  <a:lnTo>
                    <a:pt x="34537" y="9610"/>
                  </a:lnTo>
                  <a:lnTo>
                    <a:pt x="33172" y="8876"/>
                  </a:lnTo>
                  <a:lnTo>
                    <a:pt x="31793" y="8172"/>
                  </a:lnTo>
                  <a:lnTo>
                    <a:pt x="30429" y="7482"/>
                  </a:lnTo>
                  <a:lnTo>
                    <a:pt x="29050" y="6822"/>
                  </a:lnTo>
                  <a:lnTo>
                    <a:pt x="27670" y="6177"/>
                  </a:lnTo>
                  <a:lnTo>
                    <a:pt x="26291" y="5546"/>
                  </a:lnTo>
                  <a:lnTo>
                    <a:pt x="24912" y="4959"/>
                  </a:lnTo>
                  <a:lnTo>
                    <a:pt x="24912" y="4959"/>
                  </a:lnTo>
                  <a:lnTo>
                    <a:pt x="23518" y="4372"/>
                  </a:lnTo>
                  <a:lnTo>
                    <a:pt x="22154" y="3829"/>
                  </a:lnTo>
                  <a:lnTo>
                    <a:pt x="20819" y="3316"/>
                  </a:lnTo>
                  <a:lnTo>
                    <a:pt x="19499" y="2832"/>
                  </a:lnTo>
                  <a:lnTo>
                    <a:pt x="18222" y="2392"/>
                  </a:lnTo>
                  <a:lnTo>
                    <a:pt x="16975" y="1981"/>
                  </a:lnTo>
                  <a:lnTo>
                    <a:pt x="15757" y="1614"/>
                  </a:lnTo>
                  <a:lnTo>
                    <a:pt x="14569" y="1277"/>
                  </a:lnTo>
                  <a:lnTo>
                    <a:pt x="13425" y="983"/>
                  </a:lnTo>
                  <a:lnTo>
                    <a:pt x="12310" y="719"/>
                  </a:lnTo>
                  <a:lnTo>
                    <a:pt x="11239" y="514"/>
                  </a:lnTo>
                  <a:lnTo>
                    <a:pt x="10212" y="323"/>
                  </a:lnTo>
                  <a:lnTo>
                    <a:pt x="9229" y="191"/>
                  </a:lnTo>
                  <a:lnTo>
                    <a:pt x="8290" y="88"/>
                  </a:lnTo>
                  <a:lnTo>
                    <a:pt x="7835" y="44"/>
                  </a:lnTo>
                  <a:lnTo>
                    <a:pt x="7395" y="15"/>
                  </a:lnTo>
                  <a:lnTo>
                    <a:pt x="6969" y="0"/>
                  </a:lnTo>
                  <a:lnTo>
                    <a:pt x="6558" y="0"/>
                  </a:lnTo>
                  <a:lnTo>
                    <a:pt x="65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34;p26">
              <a:extLst>
                <a:ext uri="{FF2B5EF4-FFF2-40B4-BE49-F238E27FC236}">
                  <a16:creationId xmlns:a16="http://schemas.microsoft.com/office/drawing/2014/main" id="{9EDE2E96-ADB1-4260-8EC1-8BC9151EC420}"/>
                </a:ext>
              </a:extLst>
            </p:cNvPr>
            <p:cNvSpPr/>
            <p:nvPr/>
          </p:nvSpPr>
          <p:spPr>
            <a:xfrm>
              <a:off x="3301975" y="3622050"/>
              <a:ext cx="95400" cy="95375"/>
            </a:xfrm>
            <a:custGeom>
              <a:avLst/>
              <a:gdLst/>
              <a:ahLst/>
              <a:cxnLst/>
              <a:rect l="l" t="t" r="r" b="b"/>
              <a:pathLst>
                <a:path w="3816" h="3815" extrusionOk="0">
                  <a:moveTo>
                    <a:pt x="1937" y="0"/>
                  </a:moveTo>
                  <a:lnTo>
                    <a:pt x="1747" y="15"/>
                  </a:lnTo>
                  <a:lnTo>
                    <a:pt x="1571" y="30"/>
                  </a:lnTo>
                  <a:lnTo>
                    <a:pt x="1395" y="74"/>
                  </a:lnTo>
                  <a:lnTo>
                    <a:pt x="1219" y="132"/>
                  </a:lnTo>
                  <a:lnTo>
                    <a:pt x="1042" y="206"/>
                  </a:lnTo>
                  <a:lnTo>
                    <a:pt x="881" y="294"/>
                  </a:lnTo>
                  <a:lnTo>
                    <a:pt x="734" y="411"/>
                  </a:lnTo>
                  <a:lnTo>
                    <a:pt x="602" y="528"/>
                  </a:lnTo>
                  <a:lnTo>
                    <a:pt x="470" y="661"/>
                  </a:lnTo>
                  <a:lnTo>
                    <a:pt x="353" y="807"/>
                  </a:lnTo>
                  <a:lnTo>
                    <a:pt x="250" y="954"/>
                  </a:lnTo>
                  <a:lnTo>
                    <a:pt x="162" y="1130"/>
                  </a:lnTo>
                  <a:lnTo>
                    <a:pt x="104" y="1306"/>
                  </a:lnTo>
                  <a:lnTo>
                    <a:pt x="45" y="1497"/>
                  </a:lnTo>
                  <a:lnTo>
                    <a:pt x="15" y="1688"/>
                  </a:lnTo>
                  <a:lnTo>
                    <a:pt x="1" y="1878"/>
                  </a:lnTo>
                  <a:lnTo>
                    <a:pt x="1" y="2069"/>
                  </a:lnTo>
                  <a:lnTo>
                    <a:pt x="30" y="2245"/>
                  </a:lnTo>
                  <a:lnTo>
                    <a:pt x="74" y="2436"/>
                  </a:lnTo>
                  <a:lnTo>
                    <a:pt x="133" y="2612"/>
                  </a:lnTo>
                  <a:lnTo>
                    <a:pt x="206" y="2773"/>
                  </a:lnTo>
                  <a:lnTo>
                    <a:pt x="294" y="2935"/>
                  </a:lnTo>
                  <a:lnTo>
                    <a:pt x="397" y="3081"/>
                  </a:lnTo>
                  <a:lnTo>
                    <a:pt x="514" y="3228"/>
                  </a:lnTo>
                  <a:lnTo>
                    <a:pt x="661" y="3345"/>
                  </a:lnTo>
                  <a:lnTo>
                    <a:pt x="793" y="3463"/>
                  </a:lnTo>
                  <a:lnTo>
                    <a:pt x="954" y="3565"/>
                  </a:lnTo>
                  <a:lnTo>
                    <a:pt x="1131" y="3653"/>
                  </a:lnTo>
                  <a:lnTo>
                    <a:pt x="1307" y="3727"/>
                  </a:lnTo>
                  <a:lnTo>
                    <a:pt x="1497" y="3771"/>
                  </a:lnTo>
                  <a:lnTo>
                    <a:pt x="1688" y="3815"/>
                  </a:lnTo>
                  <a:lnTo>
                    <a:pt x="2069" y="3815"/>
                  </a:lnTo>
                  <a:lnTo>
                    <a:pt x="2246" y="3785"/>
                  </a:lnTo>
                  <a:lnTo>
                    <a:pt x="2436" y="3741"/>
                  </a:lnTo>
                  <a:lnTo>
                    <a:pt x="2612" y="3683"/>
                  </a:lnTo>
                  <a:lnTo>
                    <a:pt x="2774" y="3609"/>
                  </a:lnTo>
                  <a:lnTo>
                    <a:pt x="2935" y="3521"/>
                  </a:lnTo>
                  <a:lnTo>
                    <a:pt x="3082" y="3419"/>
                  </a:lnTo>
                  <a:lnTo>
                    <a:pt x="3214" y="3301"/>
                  </a:lnTo>
                  <a:lnTo>
                    <a:pt x="3346" y="3169"/>
                  </a:lnTo>
                  <a:lnTo>
                    <a:pt x="3463" y="3023"/>
                  </a:lnTo>
                  <a:lnTo>
                    <a:pt x="3566" y="2861"/>
                  </a:lnTo>
                  <a:lnTo>
                    <a:pt x="3654" y="2700"/>
                  </a:lnTo>
                  <a:lnTo>
                    <a:pt x="3727" y="2524"/>
                  </a:lnTo>
                  <a:lnTo>
                    <a:pt x="3771" y="2333"/>
                  </a:lnTo>
                  <a:lnTo>
                    <a:pt x="3801" y="2142"/>
                  </a:lnTo>
                  <a:lnTo>
                    <a:pt x="3815" y="1952"/>
                  </a:lnTo>
                  <a:lnTo>
                    <a:pt x="3815" y="1761"/>
                  </a:lnTo>
                  <a:lnTo>
                    <a:pt x="3786" y="1570"/>
                  </a:lnTo>
                  <a:lnTo>
                    <a:pt x="3742" y="1394"/>
                  </a:lnTo>
                  <a:lnTo>
                    <a:pt x="3683" y="1218"/>
                  </a:lnTo>
                  <a:lnTo>
                    <a:pt x="3610" y="1042"/>
                  </a:lnTo>
                  <a:lnTo>
                    <a:pt x="3522" y="895"/>
                  </a:lnTo>
                  <a:lnTo>
                    <a:pt x="3419" y="734"/>
                  </a:lnTo>
                  <a:lnTo>
                    <a:pt x="3302" y="602"/>
                  </a:lnTo>
                  <a:lnTo>
                    <a:pt x="3170" y="470"/>
                  </a:lnTo>
                  <a:lnTo>
                    <a:pt x="3023" y="352"/>
                  </a:lnTo>
                  <a:lnTo>
                    <a:pt x="2862" y="250"/>
                  </a:lnTo>
                  <a:lnTo>
                    <a:pt x="2700" y="176"/>
                  </a:lnTo>
                  <a:lnTo>
                    <a:pt x="2510" y="103"/>
                  </a:lnTo>
                  <a:lnTo>
                    <a:pt x="2319" y="44"/>
                  </a:lnTo>
                  <a:lnTo>
                    <a:pt x="2128" y="15"/>
                  </a:lnTo>
                  <a:lnTo>
                    <a:pt x="19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35;p26">
              <a:extLst>
                <a:ext uri="{FF2B5EF4-FFF2-40B4-BE49-F238E27FC236}">
                  <a16:creationId xmlns:a16="http://schemas.microsoft.com/office/drawing/2014/main" id="{87CE55F4-1AEA-43B7-B32C-1CC84FEFAB93}"/>
                </a:ext>
              </a:extLst>
            </p:cNvPr>
            <p:cNvSpPr/>
            <p:nvPr/>
          </p:nvSpPr>
          <p:spPr>
            <a:xfrm>
              <a:off x="984650" y="340450"/>
              <a:ext cx="3078050" cy="1528775"/>
            </a:xfrm>
            <a:custGeom>
              <a:avLst/>
              <a:gdLst/>
              <a:ahLst/>
              <a:cxnLst/>
              <a:rect l="l" t="t" r="r" b="b"/>
              <a:pathLst>
                <a:path w="123122" h="61151" extrusionOk="0">
                  <a:moveTo>
                    <a:pt x="61781" y="0"/>
                  </a:moveTo>
                  <a:lnTo>
                    <a:pt x="61004" y="15"/>
                  </a:lnTo>
                  <a:lnTo>
                    <a:pt x="60212" y="15"/>
                  </a:lnTo>
                  <a:lnTo>
                    <a:pt x="59419" y="44"/>
                  </a:lnTo>
                  <a:lnTo>
                    <a:pt x="58642" y="74"/>
                  </a:lnTo>
                  <a:lnTo>
                    <a:pt x="57864" y="118"/>
                  </a:lnTo>
                  <a:lnTo>
                    <a:pt x="57087" y="162"/>
                  </a:lnTo>
                  <a:lnTo>
                    <a:pt x="56309" y="220"/>
                  </a:lnTo>
                  <a:lnTo>
                    <a:pt x="55532" y="294"/>
                  </a:lnTo>
                  <a:lnTo>
                    <a:pt x="54754" y="382"/>
                  </a:lnTo>
                  <a:lnTo>
                    <a:pt x="53991" y="470"/>
                  </a:lnTo>
                  <a:lnTo>
                    <a:pt x="53228" y="558"/>
                  </a:lnTo>
                  <a:lnTo>
                    <a:pt x="52465" y="675"/>
                  </a:lnTo>
                  <a:lnTo>
                    <a:pt x="51702" y="793"/>
                  </a:lnTo>
                  <a:lnTo>
                    <a:pt x="50954" y="910"/>
                  </a:lnTo>
                  <a:lnTo>
                    <a:pt x="50206" y="1057"/>
                  </a:lnTo>
                  <a:lnTo>
                    <a:pt x="49458" y="1203"/>
                  </a:lnTo>
                  <a:lnTo>
                    <a:pt x="48709" y="1350"/>
                  </a:lnTo>
                  <a:lnTo>
                    <a:pt x="47961" y="1511"/>
                  </a:lnTo>
                  <a:lnTo>
                    <a:pt x="47228" y="1687"/>
                  </a:lnTo>
                  <a:lnTo>
                    <a:pt x="46494" y="1864"/>
                  </a:lnTo>
                  <a:lnTo>
                    <a:pt x="45760" y="2054"/>
                  </a:lnTo>
                  <a:lnTo>
                    <a:pt x="45027" y="2245"/>
                  </a:lnTo>
                  <a:lnTo>
                    <a:pt x="44308" y="2465"/>
                  </a:lnTo>
                  <a:lnTo>
                    <a:pt x="43574" y="2670"/>
                  </a:lnTo>
                  <a:lnTo>
                    <a:pt x="42856" y="2891"/>
                  </a:lnTo>
                  <a:lnTo>
                    <a:pt x="42151" y="3125"/>
                  </a:lnTo>
                  <a:lnTo>
                    <a:pt x="41432" y="3375"/>
                  </a:lnTo>
                  <a:lnTo>
                    <a:pt x="40728" y="3624"/>
                  </a:lnTo>
                  <a:lnTo>
                    <a:pt x="40024" y="3874"/>
                  </a:lnTo>
                  <a:lnTo>
                    <a:pt x="39334" y="4138"/>
                  </a:lnTo>
                  <a:lnTo>
                    <a:pt x="38630" y="4416"/>
                  </a:lnTo>
                  <a:lnTo>
                    <a:pt x="37941" y="4695"/>
                  </a:lnTo>
                  <a:lnTo>
                    <a:pt x="37266" y="4989"/>
                  </a:lnTo>
                  <a:lnTo>
                    <a:pt x="36576" y="5282"/>
                  </a:lnTo>
                  <a:lnTo>
                    <a:pt x="35901" y="5590"/>
                  </a:lnTo>
                  <a:lnTo>
                    <a:pt x="35226" y="5913"/>
                  </a:lnTo>
                  <a:lnTo>
                    <a:pt x="34566" y="6221"/>
                  </a:lnTo>
                  <a:lnTo>
                    <a:pt x="33891" y="6558"/>
                  </a:lnTo>
                  <a:lnTo>
                    <a:pt x="33231" y="6896"/>
                  </a:lnTo>
                  <a:lnTo>
                    <a:pt x="32586" y="7233"/>
                  </a:lnTo>
                  <a:lnTo>
                    <a:pt x="31925" y="7585"/>
                  </a:lnTo>
                  <a:lnTo>
                    <a:pt x="31280" y="7952"/>
                  </a:lnTo>
                  <a:lnTo>
                    <a:pt x="30649" y="8319"/>
                  </a:lnTo>
                  <a:lnTo>
                    <a:pt x="30004" y="8700"/>
                  </a:lnTo>
                  <a:lnTo>
                    <a:pt x="29373" y="9082"/>
                  </a:lnTo>
                  <a:lnTo>
                    <a:pt x="28756" y="9463"/>
                  </a:lnTo>
                  <a:lnTo>
                    <a:pt x="28126" y="9859"/>
                  </a:lnTo>
                  <a:lnTo>
                    <a:pt x="27509" y="10270"/>
                  </a:lnTo>
                  <a:lnTo>
                    <a:pt x="26292" y="11092"/>
                  </a:lnTo>
                  <a:lnTo>
                    <a:pt x="25103" y="11957"/>
                  </a:lnTo>
                  <a:lnTo>
                    <a:pt x="23930" y="12838"/>
                  </a:lnTo>
                  <a:lnTo>
                    <a:pt x="22771" y="13762"/>
                  </a:lnTo>
                  <a:lnTo>
                    <a:pt x="21656" y="14701"/>
                  </a:lnTo>
                  <a:lnTo>
                    <a:pt x="20541" y="15655"/>
                  </a:lnTo>
                  <a:lnTo>
                    <a:pt x="19455" y="16652"/>
                  </a:lnTo>
                  <a:lnTo>
                    <a:pt x="18399" y="17665"/>
                  </a:lnTo>
                  <a:lnTo>
                    <a:pt x="17372" y="18706"/>
                  </a:lnTo>
                  <a:lnTo>
                    <a:pt x="16359" y="19777"/>
                  </a:lnTo>
                  <a:lnTo>
                    <a:pt x="15376" y="20863"/>
                  </a:lnTo>
                  <a:lnTo>
                    <a:pt x="14408" y="21978"/>
                  </a:lnTo>
                  <a:lnTo>
                    <a:pt x="13484" y="23108"/>
                  </a:lnTo>
                  <a:lnTo>
                    <a:pt x="12574" y="24267"/>
                  </a:lnTo>
                  <a:lnTo>
                    <a:pt x="11694" y="25455"/>
                  </a:lnTo>
                  <a:lnTo>
                    <a:pt x="10843" y="26658"/>
                  </a:lnTo>
                  <a:lnTo>
                    <a:pt x="10432" y="27260"/>
                  </a:lnTo>
                  <a:lnTo>
                    <a:pt x="10021" y="27876"/>
                  </a:lnTo>
                  <a:lnTo>
                    <a:pt x="9625" y="28492"/>
                  </a:lnTo>
                  <a:lnTo>
                    <a:pt x="9229" y="29123"/>
                  </a:lnTo>
                  <a:lnTo>
                    <a:pt x="8848" y="29754"/>
                  </a:lnTo>
                  <a:lnTo>
                    <a:pt x="8466" y="30385"/>
                  </a:lnTo>
                  <a:lnTo>
                    <a:pt x="8099" y="31015"/>
                  </a:lnTo>
                  <a:lnTo>
                    <a:pt x="7733" y="31661"/>
                  </a:lnTo>
                  <a:lnTo>
                    <a:pt x="7380" y="32306"/>
                  </a:lnTo>
                  <a:lnTo>
                    <a:pt x="7028" y="32967"/>
                  </a:lnTo>
                  <a:lnTo>
                    <a:pt x="6691" y="33627"/>
                  </a:lnTo>
                  <a:lnTo>
                    <a:pt x="6353" y="34287"/>
                  </a:lnTo>
                  <a:lnTo>
                    <a:pt x="6031" y="34947"/>
                  </a:lnTo>
                  <a:lnTo>
                    <a:pt x="5708" y="35622"/>
                  </a:lnTo>
                  <a:lnTo>
                    <a:pt x="5400" y="36297"/>
                  </a:lnTo>
                  <a:lnTo>
                    <a:pt x="5106" y="36987"/>
                  </a:lnTo>
                  <a:lnTo>
                    <a:pt x="4813" y="37661"/>
                  </a:lnTo>
                  <a:lnTo>
                    <a:pt x="4520" y="38351"/>
                  </a:lnTo>
                  <a:lnTo>
                    <a:pt x="4241" y="39041"/>
                  </a:lnTo>
                  <a:lnTo>
                    <a:pt x="3977" y="39745"/>
                  </a:lnTo>
                  <a:lnTo>
                    <a:pt x="3713" y="40449"/>
                  </a:lnTo>
                  <a:lnTo>
                    <a:pt x="3463" y="41153"/>
                  </a:lnTo>
                  <a:lnTo>
                    <a:pt x="3214" y="41857"/>
                  </a:lnTo>
                  <a:lnTo>
                    <a:pt x="2979" y="42576"/>
                  </a:lnTo>
                  <a:lnTo>
                    <a:pt x="2759" y="43295"/>
                  </a:lnTo>
                  <a:lnTo>
                    <a:pt x="2539" y="44014"/>
                  </a:lnTo>
                  <a:lnTo>
                    <a:pt x="2319" y="44733"/>
                  </a:lnTo>
                  <a:lnTo>
                    <a:pt x="2128" y="45467"/>
                  </a:lnTo>
                  <a:lnTo>
                    <a:pt x="1937" y="46200"/>
                  </a:lnTo>
                  <a:lnTo>
                    <a:pt x="1747" y="46934"/>
                  </a:lnTo>
                  <a:lnTo>
                    <a:pt x="1571" y="47667"/>
                  </a:lnTo>
                  <a:lnTo>
                    <a:pt x="1409" y="48416"/>
                  </a:lnTo>
                  <a:lnTo>
                    <a:pt x="1248" y="49149"/>
                  </a:lnTo>
                  <a:lnTo>
                    <a:pt x="1101" y="49897"/>
                  </a:lnTo>
                  <a:lnTo>
                    <a:pt x="954" y="50660"/>
                  </a:lnTo>
                  <a:lnTo>
                    <a:pt x="837" y="51408"/>
                  </a:lnTo>
                  <a:lnTo>
                    <a:pt x="705" y="52171"/>
                  </a:lnTo>
                  <a:lnTo>
                    <a:pt x="602" y="52934"/>
                  </a:lnTo>
                  <a:lnTo>
                    <a:pt x="500" y="53697"/>
                  </a:lnTo>
                  <a:lnTo>
                    <a:pt x="397" y="54460"/>
                  </a:lnTo>
                  <a:lnTo>
                    <a:pt x="324" y="55238"/>
                  </a:lnTo>
                  <a:lnTo>
                    <a:pt x="250" y="56001"/>
                  </a:lnTo>
                  <a:lnTo>
                    <a:pt x="177" y="56778"/>
                  </a:lnTo>
                  <a:lnTo>
                    <a:pt x="118" y="57556"/>
                  </a:lnTo>
                  <a:lnTo>
                    <a:pt x="74" y="58348"/>
                  </a:lnTo>
                  <a:lnTo>
                    <a:pt x="45" y="59126"/>
                  </a:lnTo>
                  <a:lnTo>
                    <a:pt x="15" y="59918"/>
                  </a:lnTo>
                  <a:lnTo>
                    <a:pt x="1" y="60695"/>
                  </a:lnTo>
                  <a:lnTo>
                    <a:pt x="123122" y="61150"/>
                  </a:lnTo>
                  <a:lnTo>
                    <a:pt x="123107" y="60373"/>
                  </a:lnTo>
                  <a:lnTo>
                    <a:pt x="123093" y="59580"/>
                  </a:lnTo>
                  <a:lnTo>
                    <a:pt x="123063" y="58803"/>
                  </a:lnTo>
                  <a:lnTo>
                    <a:pt x="123019" y="58011"/>
                  </a:lnTo>
                  <a:lnTo>
                    <a:pt x="122975" y="57233"/>
                  </a:lnTo>
                  <a:lnTo>
                    <a:pt x="122917" y="56455"/>
                  </a:lnTo>
                  <a:lnTo>
                    <a:pt x="122843" y="55693"/>
                  </a:lnTo>
                  <a:lnTo>
                    <a:pt x="122770" y="54915"/>
                  </a:lnTo>
                  <a:lnTo>
                    <a:pt x="122682" y="54152"/>
                  </a:lnTo>
                  <a:lnTo>
                    <a:pt x="122579" y="53389"/>
                  </a:lnTo>
                  <a:lnTo>
                    <a:pt x="122476" y="52626"/>
                  </a:lnTo>
                  <a:lnTo>
                    <a:pt x="122359" y="51863"/>
                  </a:lnTo>
                  <a:lnTo>
                    <a:pt x="122242" y="51100"/>
                  </a:lnTo>
                  <a:lnTo>
                    <a:pt x="122110" y="50352"/>
                  </a:lnTo>
                  <a:lnTo>
                    <a:pt x="121963" y="49604"/>
                  </a:lnTo>
                  <a:lnTo>
                    <a:pt x="121816" y="48856"/>
                  </a:lnTo>
                  <a:lnTo>
                    <a:pt x="121655" y="48107"/>
                  </a:lnTo>
                  <a:lnTo>
                    <a:pt x="121479" y="47374"/>
                  </a:lnTo>
                  <a:lnTo>
                    <a:pt x="121303" y="46640"/>
                  </a:lnTo>
                  <a:lnTo>
                    <a:pt x="121112" y="45907"/>
                  </a:lnTo>
                  <a:lnTo>
                    <a:pt x="120921" y="45173"/>
                  </a:lnTo>
                  <a:lnTo>
                    <a:pt x="120716" y="44440"/>
                  </a:lnTo>
                  <a:lnTo>
                    <a:pt x="120496" y="43721"/>
                  </a:lnTo>
                  <a:lnTo>
                    <a:pt x="120276" y="43002"/>
                  </a:lnTo>
                  <a:lnTo>
                    <a:pt x="120041" y="42298"/>
                  </a:lnTo>
                  <a:lnTo>
                    <a:pt x="119806" y="41579"/>
                  </a:lnTo>
                  <a:lnTo>
                    <a:pt x="119557" y="40874"/>
                  </a:lnTo>
                  <a:lnTo>
                    <a:pt x="119307" y="40170"/>
                  </a:lnTo>
                  <a:lnTo>
                    <a:pt x="119043" y="39466"/>
                  </a:lnTo>
                  <a:lnTo>
                    <a:pt x="118765" y="38777"/>
                  </a:lnTo>
                  <a:lnTo>
                    <a:pt x="118486" y="38087"/>
                  </a:lnTo>
                  <a:lnTo>
                    <a:pt x="118192" y="37397"/>
                  </a:lnTo>
                  <a:lnTo>
                    <a:pt x="117899" y="36723"/>
                  </a:lnTo>
                  <a:lnTo>
                    <a:pt x="117591" y="36033"/>
                  </a:lnTo>
                  <a:lnTo>
                    <a:pt x="117283" y="35358"/>
                  </a:lnTo>
                  <a:lnTo>
                    <a:pt x="116960" y="34698"/>
                  </a:lnTo>
                  <a:lnTo>
                    <a:pt x="116637" y="34023"/>
                  </a:lnTo>
                  <a:lnTo>
                    <a:pt x="116300" y="33363"/>
                  </a:lnTo>
                  <a:lnTo>
                    <a:pt x="115962" y="32717"/>
                  </a:lnTo>
                  <a:lnTo>
                    <a:pt x="115610" y="32057"/>
                  </a:lnTo>
                  <a:lnTo>
                    <a:pt x="115244" y="31412"/>
                  </a:lnTo>
                  <a:lnTo>
                    <a:pt x="114877" y="30781"/>
                  </a:lnTo>
                  <a:lnTo>
                    <a:pt x="114510" y="30135"/>
                  </a:lnTo>
                  <a:lnTo>
                    <a:pt x="114129" y="29504"/>
                  </a:lnTo>
                  <a:lnTo>
                    <a:pt x="113732" y="28873"/>
                  </a:lnTo>
                  <a:lnTo>
                    <a:pt x="113336" y="28257"/>
                  </a:lnTo>
                  <a:lnTo>
                    <a:pt x="112529" y="27025"/>
                  </a:lnTo>
                  <a:lnTo>
                    <a:pt x="111693" y="25822"/>
                  </a:lnTo>
                  <a:lnTo>
                    <a:pt x="110813" y="24633"/>
                  </a:lnTo>
                  <a:lnTo>
                    <a:pt x="109918" y="23474"/>
                  </a:lnTo>
                  <a:lnTo>
                    <a:pt x="108994" y="22330"/>
                  </a:lnTo>
                  <a:lnTo>
                    <a:pt x="108040" y="21200"/>
                  </a:lnTo>
                  <a:lnTo>
                    <a:pt x="107072" y="20115"/>
                  </a:lnTo>
                  <a:lnTo>
                    <a:pt x="106074" y="19044"/>
                  </a:lnTo>
                  <a:lnTo>
                    <a:pt x="105047" y="17987"/>
                  </a:lnTo>
                  <a:lnTo>
                    <a:pt x="103991" y="16960"/>
                  </a:lnTo>
                  <a:lnTo>
                    <a:pt x="102920" y="15963"/>
                  </a:lnTo>
                  <a:lnTo>
                    <a:pt x="101819" y="14994"/>
                  </a:lnTo>
                  <a:lnTo>
                    <a:pt x="100690" y="14041"/>
                  </a:lnTo>
                  <a:lnTo>
                    <a:pt x="99545" y="13116"/>
                  </a:lnTo>
                  <a:lnTo>
                    <a:pt x="98386" y="12221"/>
                  </a:lnTo>
                  <a:lnTo>
                    <a:pt x="97198" y="11356"/>
                  </a:lnTo>
                  <a:lnTo>
                    <a:pt x="95980" y="10520"/>
                  </a:lnTo>
                  <a:lnTo>
                    <a:pt x="95364" y="10109"/>
                  </a:lnTo>
                  <a:lnTo>
                    <a:pt x="94748" y="9713"/>
                  </a:lnTo>
                  <a:lnTo>
                    <a:pt x="94132" y="9317"/>
                  </a:lnTo>
                  <a:lnTo>
                    <a:pt x="93501" y="8935"/>
                  </a:lnTo>
                  <a:lnTo>
                    <a:pt x="92870" y="8554"/>
                  </a:lnTo>
                  <a:lnTo>
                    <a:pt x="92224" y="8172"/>
                  </a:lnTo>
                  <a:lnTo>
                    <a:pt x="91593" y="7805"/>
                  </a:lnTo>
                  <a:lnTo>
                    <a:pt x="90933" y="7453"/>
                  </a:lnTo>
                  <a:lnTo>
                    <a:pt x="90288" y="7101"/>
                  </a:lnTo>
                  <a:lnTo>
                    <a:pt x="89628" y="6764"/>
                  </a:lnTo>
                  <a:lnTo>
                    <a:pt x="88967" y="6426"/>
                  </a:lnTo>
                  <a:lnTo>
                    <a:pt x="88307" y="6104"/>
                  </a:lnTo>
                  <a:lnTo>
                    <a:pt x="87632" y="5781"/>
                  </a:lnTo>
                  <a:lnTo>
                    <a:pt x="86957" y="5473"/>
                  </a:lnTo>
                  <a:lnTo>
                    <a:pt x="86282" y="5165"/>
                  </a:lnTo>
                  <a:lnTo>
                    <a:pt x="85593" y="4871"/>
                  </a:lnTo>
                  <a:lnTo>
                    <a:pt x="84903" y="4592"/>
                  </a:lnTo>
                  <a:lnTo>
                    <a:pt x="84214" y="4314"/>
                  </a:lnTo>
                  <a:lnTo>
                    <a:pt x="83524" y="4035"/>
                  </a:lnTo>
                  <a:lnTo>
                    <a:pt x="82820" y="3771"/>
                  </a:lnTo>
                  <a:lnTo>
                    <a:pt x="82116" y="3521"/>
                  </a:lnTo>
                  <a:lnTo>
                    <a:pt x="81397" y="3272"/>
                  </a:lnTo>
                  <a:lnTo>
                    <a:pt x="80693" y="3037"/>
                  </a:lnTo>
                  <a:lnTo>
                    <a:pt x="79974" y="2803"/>
                  </a:lnTo>
                  <a:lnTo>
                    <a:pt x="79255" y="2582"/>
                  </a:lnTo>
                  <a:lnTo>
                    <a:pt x="78536" y="2377"/>
                  </a:lnTo>
                  <a:lnTo>
                    <a:pt x="77802" y="2172"/>
                  </a:lnTo>
                  <a:lnTo>
                    <a:pt x="77069" y="1981"/>
                  </a:lnTo>
                  <a:lnTo>
                    <a:pt x="76335" y="1790"/>
                  </a:lnTo>
                  <a:lnTo>
                    <a:pt x="75602" y="1614"/>
                  </a:lnTo>
                  <a:lnTo>
                    <a:pt x="74854" y="1453"/>
                  </a:lnTo>
                  <a:lnTo>
                    <a:pt x="74120" y="1291"/>
                  </a:lnTo>
                  <a:lnTo>
                    <a:pt x="73372" y="1145"/>
                  </a:lnTo>
                  <a:lnTo>
                    <a:pt x="72609" y="998"/>
                  </a:lnTo>
                  <a:lnTo>
                    <a:pt x="71861" y="866"/>
                  </a:lnTo>
                  <a:lnTo>
                    <a:pt x="71098" y="749"/>
                  </a:lnTo>
                  <a:lnTo>
                    <a:pt x="70335" y="631"/>
                  </a:lnTo>
                  <a:lnTo>
                    <a:pt x="69572" y="528"/>
                  </a:lnTo>
                  <a:lnTo>
                    <a:pt x="68809" y="426"/>
                  </a:lnTo>
                  <a:lnTo>
                    <a:pt x="68046" y="338"/>
                  </a:lnTo>
                  <a:lnTo>
                    <a:pt x="67269" y="264"/>
                  </a:lnTo>
                  <a:lnTo>
                    <a:pt x="66491" y="206"/>
                  </a:lnTo>
                  <a:lnTo>
                    <a:pt x="65713" y="147"/>
                  </a:lnTo>
                  <a:lnTo>
                    <a:pt x="64936" y="103"/>
                  </a:lnTo>
                  <a:lnTo>
                    <a:pt x="64158" y="59"/>
                  </a:lnTo>
                  <a:lnTo>
                    <a:pt x="63366" y="30"/>
                  </a:lnTo>
                  <a:lnTo>
                    <a:pt x="62574" y="15"/>
                  </a:lnTo>
                  <a:lnTo>
                    <a:pt x="617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36;p26">
              <a:extLst>
                <a:ext uri="{FF2B5EF4-FFF2-40B4-BE49-F238E27FC236}">
                  <a16:creationId xmlns:a16="http://schemas.microsoft.com/office/drawing/2014/main" id="{BDC394FB-708F-40A3-99CA-8758B9B5A890}"/>
                </a:ext>
              </a:extLst>
            </p:cNvPr>
            <p:cNvSpPr/>
            <p:nvPr/>
          </p:nvSpPr>
          <p:spPr>
            <a:xfrm>
              <a:off x="2426850" y="238125"/>
              <a:ext cx="193675" cy="194050"/>
            </a:xfrm>
            <a:custGeom>
              <a:avLst/>
              <a:gdLst/>
              <a:ahLst/>
              <a:cxnLst/>
              <a:rect l="l" t="t" r="r" b="b"/>
              <a:pathLst>
                <a:path w="7747" h="7762" extrusionOk="0">
                  <a:moveTo>
                    <a:pt x="3697" y="0"/>
                  </a:moveTo>
                  <a:lnTo>
                    <a:pt x="3507" y="15"/>
                  </a:lnTo>
                  <a:lnTo>
                    <a:pt x="3331" y="44"/>
                  </a:lnTo>
                  <a:lnTo>
                    <a:pt x="3140" y="73"/>
                  </a:lnTo>
                  <a:lnTo>
                    <a:pt x="2949" y="117"/>
                  </a:lnTo>
                  <a:lnTo>
                    <a:pt x="2773" y="161"/>
                  </a:lnTo>
                  <a:lnTo>
                    <a:pt x="2597" y="220"/>
                  </a:lnTo>
                  <a:lnTo>
                    <a:pt x="2421" y="279"/>
                  </a:lnTo>
                  <a:lnTo>
                    <a:pt x="2245" y="352"/>
                  </a:lnTo>
                  <a:lnTo>
                    <a:pt x="2084" y="440"/>
                  </a:lnTo>
                  <a:lnTo>
                    <a:pt x="1922" y="528"/>
                  </a:lnTo>
                  <a:lnTo>
                    <a:pt x="1761" y="631"/>
                  </a:lnTo>
                  <a:lnTo>
                    <a:pt x="1599" y="734"/>
                  </a:lnTo>
                  <a:lnTo>
                    <a:pt x="1453" y="851"/>
                  </a:lnTo>
                  <a:lnTo>
                    <a:pt x="1321" y="968"/>
                  </a:lnTo>
                  <a:lnTo>
                    <a:pt x="1174" y="1086"/>
                  </a:lnTo>
                  <a:lnTo>
                    <a:pt x="1042" y="1218"/>
                  </a:lnTo>
                  <a:lnTo>
                    <a:pt x="924" y="1364"/>
                  </a:lnTo>
                  <a:lnTo>
                    <a:pt x="807" y="1511"/>
                  </a:lnTo>
                  <a:lnTo>
                    <a:pt x="690" y="1658"/>
                  </a:lnTo>
                  <a:lnTo>
                    <a:pt x="587" y="1819"/>
                  </a:lnTo>
                  <a:lnTo>
                    <a:pt x="484" y="1981"/>
                  </a:lnTo>
                  <a:lnTo>
                    <a:pt x="396" y="2157"/>
                  </a:lnTo>
                  <a:lnTo>
                    <a:pt x="323" y="2333"/>
                  </a:lnTo>
                  <a:lnTo>
                    <a:pt x="250" y="2509"/>
                  </a:lnTo>
                  <a:lnTo>
                    <a:pt x="176" y="2700"/>
                  </a:lnTo>
                  <a:lnTo>
                    <a:pt x="132" y="2876"/>
                  </a:lnTo>
                  <a:lnTo>
                    <a:pt x="74" y="3081"/>
                  </a:lnTo>
                  <a:lnTo>
                    <a:pt x="44" y="3272"/>
                  </a:lnTo>
                  <a:lnTo>
                    <a:pt x="15" y="3462"/>
                  </a:lnTo>
                  <a:lnTo>
                    <a:pt x="0" y="3668"/>
                  </a:lnTo>
                  <a:lnTo>
                    <a:pt x="0" y="3859"/>
                  </a:lnTo>
                  <a:lnTo>
                    <a:pt x="0" y="4049"/>
                  </a:lnTo>
                  <a:lnTo>
                    <a:pt x="15" y="4240"/>
                  </a:lnTo>
                  <a:lnTo>
                    <a:pt x="30" y="4431"/>
                  </a:lnTo>
                  <a:lnTo>
                    <a:pt x="59" y="4621"/>
                  </a:lnTo>
                  <a:lnTo>
                    <a:pt x="103" y="4798"/>
                  </a:lnTo>
                  <a:lnTo>
                    <a:pt x="162" y="4988"/>
                  </a:lnTo>
                  <a:lnTo>
                    <a:pt x="220" y="5164"/>
                  </a:lnTo>
                  <a:lnTo>
                    <a:pt x="279" y="5340"/>
                  </a:lnTo>
                  <a:lnTo>
                    <a:pt x="352" y="5502"/>
                  </a:lnTo>
                  <a:lnTo>
                    <a:pt x="440" y="5678"/>
                  </a:lnTo>
                  <a:lnTo>
                    <a:pt x="528" y="5839"/>
                  </a:lnTo>
                  <a:lnTo>
                    <a:pt x="631" y="6001"/>
                  </a:lnTo>
                  <a:lnTo>
                    <a:pt x="734" y="6147"/>
                  </a:lnTo>
                  <a:lnTo>
                    <a:pt x="836" y="6294"/>
                  </a:lnTo>
                  <a:lnTo>
                    <a:pt x="954" y="6441"/>
                  </a:lnTo>
                  <a:lnTo>
                    <a:pt x="1086" y="6573"/>
                  </a:lnTo>
                  <a:lnTo>
                    <a:pt x="1218" y="6705"/>
                  </a:lnTo>
                  <a:lnTo>
                    <a:pt x="1365" y="6837"/>
                  </a:lnTo>
                  <a:lnTo>
                    <a:pt x="1511" y="6954"/>
                  </a:lnTo>
                  <a:lnTo>
                    <a:pt x="1658" y="7057"/>
                  </a:lnTo>
                  <a:lnTo>
                    <a:pt x="1819" y="7174"/>
                  </a:lnTo>
                  <a:lnTo>
                    <a:pt x="1981" y="7262"/>
                  </a:lnTo>
                  <a:lnTo>
                    <a:pt x="2142" y="7350"/>
                  </a:lnTo>
                  <a:lnTo>
                    <a:pt x="2318" y="7438"/>
                  </a:lnTo>
                  <a:lnTo>
                    <a:pt x="2509" y="7512"/>
                  </a:lnTo>
                  <a:lnTo>
                    <a:pt x="2685" y="7570"/>
                  </a:lnTo>
                  <a:lnTo>
                    <a:pt x="2876" y="7629"/>
                  </a:lnTo>
                  <a:lnTo>
                    <a:pt x="3066" y="7673"/>
                  </a:lnTo>
                  <a:lnTo>
                    <a:pt x="3272" y="7717"/>
                  </a:lnTo>
                  <a:lnTo>
                    <a:pt x="3463" y="7732"/>
                  </a:lnTo>
                  <a:lnTo>
                    <a:pt x="3653" y="7746"/>
                  </a:lnTo>
                  <a:lnTo>
                    <a:pt x="3859" y="7761"/>
                  </a:lnTo>
                  <a:lnTo>
                    <a:pt x="4049" y="7761"/>
                  </a:lnTo>
                  <a:lnTo>
                    <a:pt x="4240" y="7746"/>
                  </a:lnTo>
                  <a:lnTo>
                    <a:pt x="4431" y="7717"/>
                  </a:lnTo>
                  <a:lnTo>
                    <a:pt x="4607" y="7688"/>
                  </a:lnTo>
                  <a:lnTo>
                    <a:pt x="4798" y="7644"/>
                  </a:lnTo>
                  <a:lnTo>
                    <a:pt x="4974" y="7600"/>
                  </a:lnTo>
                  <a:lnTo>
                    <a:pt x="5150" y="7541"/>
                  </a:lnTo>
                  <a:lnTo>
                    <a:pt x="5326" y="7468"/>
                  </a:lnTo>
                  <a:lnTo>
                    <a:pt x="5502" y="7394"/>
                  </a:lnTo>
                  <a:lnTo>
                    <a:pt x="5663" y="7321"/>
                  </a:lnTo>
                  <a:lnTo>
                    <a:pt x="5825" y="7233"/>
                  </a:lnTo>
                  <a:lnTo>
                    <a:pt x="5986" y="7130"/>
                  </a:lnTo>
                  <a:lnTo>
                    <a:pt x="6147" y="7028"/>
                  </a:lnTo>
                  <a:lnTo>
                    <a:pt x="6294" y="6910"/>
                  </a:lnTo>
                  <a:lnTo>
                    <a:pt x="6441" y="6793"/>
                  </a:lnTo>
                  <a:lnTo>
                    <a:pt x="6573" y="6661"/>
                  </a:lnTo>
                  <a:lnTo>
                    <a:pt x="6705" y="6529"/>
                  </a:lnTo>
                  <a:lnTo>
                    <a:pt x="6822" y="6397"/>
                  </a:lnTo>
                  <a:lnTo>
                    <a:pt x="6940" y="6250"/>
                  </a:lnTo>
                  <a:lnTo>
                    <a:pt x="7057" y="6089"/>
                  </a:lnTo>
                  <a:lnTo>
                    <a:pt x="7160" y="5942"/>
                  </a:lnTo>
                  <a:lnTo>
                    <a:pt x="7262" y="5780"/>
                  </a:lnTo>
                  <a:lnTo>
                    <a:pt x="7350" y="5604"/>
                  </a:lnTo>
                  <a:lnTo>
                    <a:pt x="7424" y="5428"/>
                  </a:lnTo>
                  <a:lnTo>
                    <a:pt x="7497" y="5252"/>
                  </a:lnTo>
                  <a:lnTo>
                    <a:pt x="7571" y="5062"/>
                  </a:lnTo>
                  <a:lnTo>
                    <a:pt x="7629" y="4871"/>
                  </a:lnTo>
                  <a:lnTo>
                    <a:pt x="7673" y="4680"/>
                  </a:lnTo>
                  <a:lnTo>
                    <a:pt x="7703" y="4489"/>
                  </a:lnTo>
                  <a:lnTo>
                    <a:pt x="7732" y="4284"/>
                  </a:lnTo>
                  <a:lnTo>
                    <a:pt x="7747" y="4093"/>
                  </a:lnTo>
                  <a:lnTo>
                    <a:pt x="7747" y="3903"/>
                  </a:lnTo>
                  <a:lnTo>
                    <a:pt x="7747" y="3712"/>
                  </a:lnTo>
                  <a:lnTo>
                    <a:pt x="7732" y="3521"/>
                  </a:lnTo>
                  <a:lnTo>
                    <a:pt x="7717" y="3330"/>
                  </a:lnTo>
                  <a:lnTo>
                    <a:pt x="7688" y="3140"/>
                  </a:lnTo>
                  <a:lnTo>
                    <a:pt x="7644" y="2964"/>
                  </a:lnTo>
                  <a:lnTo>
                    <a:pt x="7600" y="2773"/>
                  </a:lnTo>
                  <a:lnTo>
                    <a:pt x="7541" y="2597"/>
                  </a:lnTo>
                  <a:lnTo>
                    <a:pt x="7468" y="2421"/>
                  </a:lnTo>
                  <a:lnTo>
                    <a:pt x="7395" y="2259"/>
                  </a:lnTo>
                  <a:lnTo>
                    <a:pt x="7306" y="2083"/>
                  </a:lnTo>
                  <a:lnTo>
                    <a:pt x="7218" y="1922"/>
                  </a:lnTo>
                  <a:lnTo>
                    <a:pt x="7130" y="1761"/>
                  </a:lnTo>
                  <a:lnTo>
                    <a:pt x="7013" y="1614"/>
                  </a:lnTo>
                  <a:lnTo>
                    <a:pt x="6910" y="1467"/>
                  </a:lnTo>
                  <a:lnTo>
                    <a:pt x="6793" y="1320"/>
                  </a:lnTo>
                  <a:lnTo>
                    <a:pt x="6661" y="1188"/>
                  </a:lnTo>
                  <a:lnTo>
                    <a:pt x="6529" y="1056"/>
                  </a:lnTo>
                  <a:lnTo>
                    <a:pt x="6382" y="924"/>
                  </a:lnTo>
                  <a:lnTo>
                    <a:pt x="6250" y="807"/>
                  </a:lnTo>
                  <a:lnTo>
                    <a:pt x="6089" y="690"/>
                  </a:lnTo>
                  <a:lnTo>
                    <a:pt x="5927" y="587"/>
                  </a:lnTo>
                  <a:lnTo>
                    <a:pt x="5766" y="499"/>
                  </a:lnTo>
                  <a:lnTo>
                    <a:pt x="5605" y="411"/>
                  </a:lnTo>
                  <a:lnTo>
                    <a:pt x="5429" y="323"/>
                  </a:lnTo>
                  <a:lnTo>
                    <a:pt x="5252" y="249"/>
                  </a:lnTo>
                  <a:lnTo>
                    <a:pt x="5062" y="191"/>
                  </a:lnTo>
                  <a:lnTo>
                    <a:pt x="4871" y="132"/>
                  </a:lnTo>
                  <a:lnTo>
                    <a:pt x="4680" y="88"/>
                  </a:lnTo>
                  <a:lnTo>
                    <a:pt x="4475" y="44"/>
                  </a:lnTo>
                  <a:lnTo>
                    <a:pt x="4284" y="29"/>
                  </a:lnTo>
                  <a:lnTo>
                    <a:pt x="4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37;p26">
              <a:extLst>
                <a:ext uri="{FF2B5EF4-FFF2-40B4-BE49-F238E27FC236}">
                  <a16:creationId xmlns:a16="http://schemas.microsoft.com/office/drawing/2014/main" id="{699D65AC-030B-4F58-9DB3-952412645EEC}"/>
                </a:ext>
              </a:extLst>
            </p:cNvPr>
            <p:cNvSpPr/>
            <p:nvPr/>
          </p:nvSpPr>
          <p:spPr>
            <a:xfrm>
              <a:off x="823275" y="1826650"/>
              <a:ext cx="3400825" cy="184525"/>
            </a:xfrm>
            <a:custGeom>
              <a:avLst/>
              <a:gdLst/>
              <a:ahLst/>
              <a:cxnLst/>
              <a:rect l="l" t="t" r="r" b="b"/>
              <a:pathLst>
                <a:path w="136033" h="7381" extrusionOk="0">
                  <a:moveTo>
                    <a:pt x="3448" y="0"/>
                  </a:moveTo>
                  <a:lnTo>
                    <a:pt x="3272" y="15"/>
                  </a:lnTo>
                  <a:lnTo>
                    <a:pt x="3096" y="30"/>
                  </a:lnTo>
                  <a:lnTo>
                    <a:pt x="2759" y="74"/>
                  </a:lnTo>
                  <a:lnTo>
                    <a:pt x="2436" y="162"/>
                  </a:lnTo>
                  <a:lnTo>
                    <a:pt x="2113" y="279"/>
                  </a:lnTo>
                  <a:lnTo>
                    <a:pt x="1820" y="426"/>
                  </a:lnTo>
                  <a:lnTo>
                    <a:pt x="1526" y="602"/>
                  </a:lnTo>
                  <a:lnTo>
                    <a:pt x="1262" y="793"/>
                  </a:lnTo>
                  <a:lnTo>
                    <a:pt x="1013" y="1013"/>
                  </a:lnTo>
                  <a:lnTo>
                    <a:pt x="793" y="1262"/>
                  </a:lnTo>
                  <a:lnTo>
                    <a:pt x="602" y="1526"/>
                  </a:lnTo>
                  <a:lnTo>
                    <a:pt x="426" y="1805"/>
                  </a:lnTo>
                  <a:lnTo>
                    <a:pt x="279" y="2113"/>
                  </a:lnTo>
                  <a:lnTo>
                    <a:pt x="162" y="2421"/>
                  </a:lnTo>
                  <a:lnTo>
                    <a:pt x="74" y="2759"/>
                  </a:lnTo>
                  <a:lnTo>
                    <a:pt x="15" y="3096"/>
                  </a:lnTo>
                  <a:lnTo>
                    <a:pt x="15" y="3272"/>
                  </a:lnTo>
                  <a:lnTo>
                    <a:pt x="0" y="3448"/>
                  </a:lnTo>
                  <a:lnTo>
                    <a:pt x="0" y="3624"/>
                  </a:lnTo>
                  <a:lnTo>
                    <a:pt x="15" y="3800"/>
                  </a:lnTo>
                  <a:lnTo>
                    <a:pt x="74" y="4138"/>
                  </a:lnTo>
                  <a:lnTo>
                    <a:pt x="147" y="4460"/>
                  </a:lnTo>
                  <a:lnTo>
                    <a:pt x="265" y="4783"/>
                  </a:lnTo>
                  <a:lnTo>
                    <a:pt x="411" y="5091"/>
                  </a:lnTo>
                  <a:lnTo>
                    <a:pt x="587" y="5370"/>
                  </a:lnTo>
                  <a:lnTo>
                    <a:pt x="778" y="5634"/>
                  </a:lnTo>
                  <a:lnTo>
                    <a:pt x="998" y="5884"/>
                  </a:lnTo>
                  <a:lnTo>
                    <a:pt x="1247" y="6104"/>
                  </a:lnTo>
                  <a:lnTo>
                    <a:pt x="1512" y="6309"/>
                  </a:lnTo>
                  <a:lnTo>
                    <a:pt x="1790" y="6485"/>
                  </a:lnTo>
                  <a:lnTo>
                    <a:pt x="2098" y="6632"/>
                  </a:lnTo>
                  <a:lnTo>
                    <a:pt x="2407" y="6749"/>
                  </a:lnTo>
                  <a:lnTo>
                    <a:pt x="2744" y="6822"/>
                  </a:lnTo>
                  <a:lnTo>
                    <a:pt x="3081" y="6881"/>
                  </a:lnTo>
                  <a:lnTo>
                    <a:pt x="3257" y="6896"/>
                  </a:lnTo>
                  <a:lnTo>
                    <a:pt x="3434" y="6896"/>
                  </a:lnTo>
                  <a:lnTo>
                    <a:pt x="132585" y="7380"/>
                  </a:lnTo>
                  <a:lnTo>
                    <a:pt x="132761" y="7380"/>
                  </a:lnTo>
                  <a:lnTo>
                    <a:pt x="132937" y="7365"/>
                  </a:lnTo>
                  <a:lnTo>
                    <a:pt x="133274" y="7307"/>
                  </a:lnTo>
                  <a:lnTo>
                    <a:pt x="133612" y="7219"/>
                  </a:lnTo>
                  <a:lnTo>
                    <a:pt x="133920" y="7116"/>
                  </a:lnTo>
                  <a:lnTo>
                    <a:pt x="134228" y="6969"/>
                  </a:lnTo>
                  <a:lnTo>
                    <a:pt x="134507" y="6793"/>
                  </a:lnTo>
                  <a:lnTo>
                    <a:pt x="134771" y="6588"/>
                  </a:lnTo>
                  <a:lnTo>
                    <a:pt x="135020" y="6368"/>
                  </a:lnTo>
                  <a:lnTo>
                    <a:pt x="135240" y="6133"/>
                  </a:lnTo>
                  <a:lnTo>
                    <a:pt x="135431" y="5869"/>
                  </a:lnTo>
                  <a:lnTo>
                    <a:pt x="135607" y="5575"/>
                  </a:lnTo>
                  <a:lnTo>
                    <a:pt x="135754" y="5282"/>
                  </a:lnTo>
                  <a:lnTo>
                    <a:pt x="135871" y="4959"/>
                  </a:lnTo>
                  <a:lnTo>
                    <a:pt x="135959" y="4636"/>
                  </a:lnTo>
                  <a:lnTo>
                    <a:pt x="136018" y="4299"/>
                  </a:lnTo>
                  <a:lnTo>
                    <a:pt x="136032" y="4123"/>
                  </a:lnTo>
                  <a:lnTo>
                    <a:pt x="136032" y="3947"/>
                  </a:lnTo>
                  <a:lnTo>
                    <a:pt x="136032" y="3771"/>
                  </a:lnTo>
                  <a:lnTo>
                    <a:pt x="136018" y="3595"/>
                  </a:lnTo>
                  <a:lnTo>
                    <a:pt x="135959" y="3257"/>
                  </a:lnTo>
                  <a:lnTo>
                    <a:pt x="135886" y="2920"/>
                  </a:lnTo>
                  <a:lnTo>
                    <a:pt x="135768" y="2597"/>
                  </a:lnTo>
                  <a:lnTo>
                    <a:pt x="135622" y="2304"/>
                  </a:lnTo>
                  <a:lnTo>
                    <a:pt x="135446" y="2010"/>
                  </a:lnTo>
                  <a:lnTo>
                    <a:pt x="135255" y="1746"/>
                  </a:lnTo>
                  <a:lnTo>
                    <a:pt x="135035" y="1511"/>
                  </a:lnTo>
                  <a:lnTo>
                    <a:pt x="134785" y="1277"/>
                  </a:lnTo>
                  <a:lnTo>
                    <a:pt x="134521" y="1086"/>
                  </a:lnTo>
                  <a:lnTo>
                    <a:pt x="134242" y="910"/>
                  </a:lnTo>
                  <a:lnTo>
                    <a:pt x="133934" y="763"/>
                  </a:lnTo>
                  <a:lnTo>
                    <a:pt x="133626" y="646"/>
                  </a:lnTo>
                  <a:lnTo>
                    <a:pt x="133289" y="558"/>
                  </a:lnTo>
                  <a:lnTo>
                    <a:pt x="132951" y="499"/>
                  </a:lnTo>
                  <a:lnTo>
                    <a:pt x="132775" y="485"/>
                  </a:lnTo>
                  <a:lnTo>
                    <a:pt x="132599" y="485"/>
                  </a:lnTo>
                  <a:lnTo>
                    <a:pt x="3448"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533A8907-B352-B94C-9A2A-95BFC872CD14}"/>
              </a:ext>
            </a:extLst>
          </p:cNvPr>
          <p:cNvPicPr>
            <a:picLocks noChangeAspect="1"/>
          </p:cNvPicPr>
          <p:nvPr/>
        </p:nvPicPr>
        <p:blipFill>
          <a:blip r:embed="rId2"/>
          <a:stretch>
            <a:fillRect/>
          </a:stretch>
        </p:blipFill>
        <p:spPr>
          <a:xfrm>
            <a:off x="345479" y="1031163"/>
            <a:ext cx="4452412" cy="818642"/>
          </a:xfrm>
          <a:prstGeom prst="rect">
            <a:avLst/>
          </a:prstGeom>
        </p:spPr>
      </p:pic>
      <p:pic>
        <p:nvPicPr>
          <p:cNvPr id="20" name="Picture 19">
            <a:extLst>
              <a:ext uri="{FF2B5EF4-FFF2-40B4-BE49-F238E27FC236}">
                <a16:creationId xmlns:a16="http://schemas.microsoft.com/office/drawing/2014/main" id="{2688C032-5803-DF42-B456-AD3847DA9EAE}"/>
              </a:ext>
            </a:extLst>
          </p:cNvPr>
          <p:cNvPicPr>
            <a:picLocks noChangeAspect="1"/>
          </p:cNvPicPr>
          <p:nvPr/>
        </p:nvPicPr>
        <p:blipFill>
          <a:blip r:embed="rId3"/>
          <a:stretch>
            <a:fillRect/>
          </a:stretch>
        </p:blipFill>
        <p:spPr>
          <a:xfrm>
            <a:off x="345480" y="1938498"/>
            <a:ext cx="4452412" cy="558907"/>
          </a:xfrm>
          <a:prstGeom prst="rect">
            <a:avLst/>
          </a:prstGeom>
        </p:spPr>
      </p:pic>
      <p:pic>
        <p:nvPicPr>
          <p:cNvPr id="21" name="Picture 20">
            <a:extLst>
              <a:ext uri="{FF2B5EF4-FFF2-40B4-BE49-F238E27FC236}">
                <a16:creationId xmlns:a16="http://schemas.microsoft.com/office/drawing/2014/main" id="{5ADBCAFE-478D-5F46-BDC3-67121C383877}"/>
              </a:ext>
            </a:extLst>
          </p:cNvPr>
          <p:cNvPicPr>
            <a:picLocks noChangeAspect="1"/>
          </p:cNvPicPr>
          <p:nvPr/>
        </p:nvPicPr>
        <p:blipFill>
          <a:blip r:embed="rId4"/>
          <a:stretch>
            <a:fillRect/>
          </a:stretch>
        </p:blipFill>
        <p:spPr>
          <a:xfrm>
            <a:off x="225351" y="2586098"/>
            <a:ext cx="2402906" cy="2381584"/>
          </a:xfrm>
          <a:prstGeom prst="rect">
            <a:avLst/>
          </a:prstGeom>
        </p:spPr>
      </p:pic>
      <p:pic>
        <p:nvPicPr>
          <p:cNvPr id="22" name="Picture 4">
            <a:extLst>
              <a:ext uri="{FF2B5EF4-FFF2-40B4-BE49-F238E27FC236}">
                <a16:creationId xmlns:a16="http://schemas.microsoft.com/office/drawing/2014/main" id="{49D7767B-42C4-4A02-9279-D5B3B19475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0623" y="2738074"/>
            <a:ext cx="2217268" cy="1933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382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graphicFrame>
        <p:nvGraphicFramePr>
          <p:cNvPr id="2301" name="Google Shape;2301;p30"/>
          <p:cNvGraphicFramePr/>
          <p:nvPr>
            <p:extLst>
              <p:ext uri="{D42A27DB-BD31-4B8C-83A1-F6EECF244321}">
                <p14:modId xmlns:p14="http://schemas.microsoft.com/office/powerpoint/2010/main" val="2087500847"/>
              </p:ext>
            </p:extLst>
          </p:nvPr>
        </p:nvGraphicFramePr>
        <p:xfrm>
          <a:off x="457201" y="1395524"/>
          <a:ext cx="8229598" cy="2681966"/>
        </p:xfrm>
        <a:graphic>
          <a:graphicData uri="http://schemas.openxmlformats.org/drawingml/2006/table">
            <a:tbl>
              <a:tblPr>
                <a:noFill/>
                <a:tableStyleId>{4B6D053E-6942-41CD-B291-DCEC3DB64F54}</a:tableStyleId>
              </a:tblPr>
              <a:tblGrid>
                <a:gridCol w="1100666">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939800">
                  <a:extLst>
                    <a:ext uri="{9D8B030D-6E8A-4147-A177-3AD203B41FA5}">
                      <a16:colId xmlns:a16="http://schemas.microsoft.com/office/drawing/2014/main" val="1309666378"/>
                    </a:ext>
                  </a:extLst>
                </a:gridCol>
                <a:gridCol w="838200">
                  <a:extLst>
                    <a:ext uri="{9D8B030D-6E8A-4147-A177-3AD203B41FA5}">
                      <a16:colId xmlns:a16="http://schemas.microsoft.com/office/drawing/2014/main" val="20003"/>
                    </a:ext>
                  </a:extLst>
                </a:gridCol>
                <a:gridCol w="1134533">
                  <a:extLst>
                    <a:ext uri="{9D8B030D-6E8A-4147-A177-3AD203B41FA5}">
                      <a16:colId xmlns:a16="http://schemas.microsoft.com/office/drawing/2014/main" val="2566685604"/>
                    </a:ext>
                  </a:extLst>
                </a:gridCol>
                <a:gridCol w="1000227">
                  <a:extLst>
                    <a:ext uri="{9D8B030D-6E8A-4147-A177-3AD203B41FA5}">
                      <a16:colId xmlns:a16="http://schemas.microsoft.com/office/drawing/2014/main" val="190489549"/>
                    </a:ext>
                  </a:extLst>
                </a:gridCol>
                <a:gridCol w="1074106">
                  <a:extLst>
                    <a:ext uri="{9D8B030D-6E8A-4147-A177-3AD203B41FA5}">
                      <a16:colId xmlns:a16="http://schemas.microsoft.com/office/drawing/2014/main" val="2586551296"/>
                    </a:ext>
                  </a:extLst>
                </a:gridCol>
                <a:gridCol w="1303866">
                  <a:extLst>
                    <a:ext uri="{9D8B030D-6E8A-4147-A177-3AD203B41FA5}">
                      <a16:colId xmlns:a16="http://schemas.microsoft.com/office/drawing/2014/main" val="4089768660"/>
                    </a:ext>
                  </a:extLst>
                </a:gridCol>
              </a:tblGrid>
              <a:tr h="479433">
                <a:tc rowSpan="2">
                  <a:txBody>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Models</a:t>
                      </a:r>
                      <a:endParaRPr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4">
                  <a:txBody>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Regression</a:t>
                      </a:r>
                    </a:p>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 Analysis</a:t>
                      </a:r>
                      <a:endParaRPr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9E9E9E">
                          <a:alpha val="0"/>
                        </a:srgbClr>
                      </a:solidFill>
                      <a:prstDash val="solid"/>
                      <a:round/>
                      <a:headEnd type="none" w="sm" len="sm"/>
                      <a:tailEnd type="none" w="sm" len="sm"/>
                    </a:lnB>
                    <a:solidFill>
                      <a:schemeClr val="accent6"/>
                    </a:solidFill>
                  </a:tcPr>
                </a:tc>
                <a:tc hMerge="1">
                  <a:txBody>
                    <a:bodyPr/>
                    <a:lstStyle/>
                    <a:p>
                      <a:pPr marL="0" lvl="0" indent="0" algn="ctr" rtl="0">
                        <a:spcBef>
                          <a:spcPts val="0"/>
                        </a:spcBef>
                        <a:spcAft>
                          <a:spcPts val="0"/>
                        </a:spcAft>
                        <a:buNone/>
                      </a:pPr>
                      <a:endParaRPr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chemeClr val="accent4">
                        <a:lumMod val="60000"/>
                        <a:lumOff val="40000"/>
                      </a:schemeClr>
                    </a:solidFill>
                  </a:tcPr>
                </a:tc>
                <a:tc hMerge="1">
                  <a:txBody>
                    <a:bodyPr/>
                    <a:lstStyle/>
                    <a:p>
                      <a:pPr marL="0" lvl="0" indent="0" algn="ctr" rtl="0">
                        <a:spcBef>
                          <a:spcPts val="0"/>
                        </a:spcBef>
                        <a:spcAft>
                          <a:spcPts val="0"/>
                        </a:spcAft>
                        <a:buNone/>
                      </a:pPr>
                      <a:endParaRPr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chemeClr val="accent4">
                        <a:lumMod val="60000"/>
                        <a:lumOff val="40000"/>
                      </a:schemeClr>
                    </a:solidFill>
                  </a:tcPr>
                </a:tc>
                <a:tc hMerge="1">
                  <a:txBody>
                    <a:bodyPr/>
                    <a:lstStyle/>
                    <a:p>
                      <a:pPr marL="0" lvl="0" indent="0" algn="ctr" rtl="0">
                        <a:spcBef>
                          <a:spcPts val="0"/>
                        </a:spcBef>
                        <a:spcAft>
                          <a:spcPts val="0"/>
                        </a:spcAft>
                        <a:buNone/>
                      </a:pPr>
                      <a:endParaRPr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lgn="ctr">
                      <a:solidFill>
                        <a:srgbClr val="9E9E9E">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9E9E9E">
                          <a:alpha val="0"/>
                        </a:srgbClr>
                      </a:solidFill>
                      <a:prstDash val="solid"/>
                      <a:round/>
                      <a:headEnd type="none" w="sm" len="sm"/>
                      <a:tailEnd type="none" w="sm" len="sm"/>
                    </a:lnB>
                    <a:solidFill>
                      <a:schemeClr val="accent6"/>
                    </a:solidFill>
                  </a:tcPr>
                </a:tc>
                <a:tc gridSpan="2">
                  <a:txBody>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Recommender</a:t>
                      </a:r>
                    </a:p>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 System</a:t>
                      </a:r>
                      <a:endParaRPr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9E9E9E">
                          <a:alpha val="0"/>
                        </a:srgbClr>
                      </a:solidFill>
                      <a:prstDash val="solid"/>
                      <a:round/>
                      <a:headEnd type="none" w="sm" len="sm"/>
                      <a:tailEnd type="none" w="sm" len="sm"/>
                    </a:lnB>
                    <a:solidFill>
                      <a:schemeClr val="accent1"/>
                    </a:solidFill>
                  </a:tcPr>
                </a:tc>
                <a:tc hMerge="1">
                  <a:txBody>
                    <a:bodyPr/>
                    <a:lstStyle/>
                    <a:p>
                      <a:pPr marL="0" lvl="0" indent="0" algn="ctr" rtl="0">
                        <a:spcBef>
                          <a:spcPts val="0"/>
                        </a:spcBef>
                        <a:spcAft>
                          <a:spcPts val="0"/>
                        </a:spcAft>
                        <a:buNone/>
                      </a:pPr>
                      <a:endParaRPr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chemeClr val="accent4">
                        <a:lumMod val="60000"/>
                        <a:lumOff val="40000"/>
                      </a:schemeClr>
                    </a:solidFill>
                  </a:tcPr>
                </a:tc>
                <a:tc>
                  <a:txBody>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Sentiment </a:t>
                      </a:r>
                    </a:p>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Analysis </a:t>
                      </a:r>
                      <a:endParaRPr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9E9E9E">
                          <a:alpha val="0"/>
                        </a:srgbClr>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486191">
                <a:tc vMerge="1">
                  <a:txBody>
                    <a:bodyPr/>
                    <a:lstStyle/>
                    <a:p>
                      <a:endParaRPr lang="en-US"/>
                    </a:p>
                  </a:txBody>
                  <a:tcPr/>
                </a:tc>
                <a:tc>
                  <a:txBody>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RF</a:t>
                      </a:r>
                      <a:endParaRPr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indent="0" algn="ctr" rtl="0">
                        <a:spcBef>
                          <a:spcPts val="0"/>
                        </a:spcBef>
                        <a:spcAft>
                          <a:spcPts val="0"/>
                        </a:spcAft>
                        <a:buNone/>
                      </a:pPr>
                      <a:r>
                        <a:rPr lang="en-US" sz="1800" b="1" dirty="0" err="1">
                          <a:solidFill>
                            <a:schemeClr val="dk1"/>
                          </a:solidFill>
                          <a:latin typeface="Fira Sans Extra Condensed"/>
                          <a:ea typeface="Fira Sans Extra Condensed"/>
                          <a:cs typeface="Fira Sans Extra Condensed"/>
                          <a:sym typeface="Fira Sans Extra Condensed"/>
                        </a:rPr>
                        <a:t>Xgboost</a:t>
                      </a:r>
                      <a:endParaRPr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Lasso</a:t>
                      </a:r>
                      <a:endParaRPr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Neural Network</a:t>
                      </a:r>
                      <a:endParaRPr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lgn="ctr">
                      <a:solidFill>
                        <a:srgbClr val="9E9E9E">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SVD</a:t>
                      </a:r>
                      <a:endParaRPr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12700" cap="flat" cmpd="sng" algn="ctr">
                      <a:solidFill>
                        <a:schemeClr val="tx1"/>
                      </a:solidFill>
                      <a:prstDash val="solid"/>
                      <a:round/>
                      <a:headEnd type="none" w="med" len="med"/>
                      <a:tailEnd type="none" w="med" len="med"/>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solidFill>
                            <a:schemeClr val="dk1"/>
                          </a:solidFill>
                          <a:latin typeface="Fira Sans Extra Condensed"/>
                          <a:ea typeface="Fira Sans Extra Condensed"/>
                          <a:cs typeface="Fira Sans Extra Condensed"/>
                          <a:sym typeface="Fira Sans Extra Condensed"/>
                        </a:rPr>
                        <a:t>Content-filter</a:t>
                      </a:r>
                    </a:p>
                  </a:txBody>
                  <a:tcPr marL="91425" marR="91425" marT="91425" marB="91425" anchor="ctr">
                    <a:lnL w="9525" cap="flat" cmpd="sng" algn="ctr">
                      <a:solidFill>
                        <a:srgbClr val="9E9E9E">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NLP</a:t>
                      </a:r>
                      <a:endParaRPr sz="1800" b="1" dirty="0">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E9E9E">
                          <a:alpha val="0"/>
                        </a:srgbClr>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14785990"/>
                  </a:ext>
                </a:extLst>
              </a:tr>
              <a:tr h="609416">
                <a:tc>
                  <a:txBody>
                    <a:bodyPr/>
                    <a:lstStyle/>
                    <a:p>
                      <a:pPr marL="0" lvl="0" indent="0" algn="ctr" rtl="0">
                        <a:spcBef>
                          <a:spcPts val="0"/>
                        </a:spcBef>
                        <a:spcAft>
                          <a:spcPts val="0"/>
                        </a:spcAft>
                        <a:buNone/>
                      </a:pPr>
                      <a:r>
                        <a:rPr lang="en" dirty="0">
                          <a:solidFill>
                            <a:schemeClr val="dk1"/>
                          </a:solidFill>
                          <a:latin typeface="Roboto"/>
                          <a:ea typeface="Roboto"/>
                          <a:cs typeface="Roboto"/>
                          <a:sym typeface="Roboto"/>
                        </a:rPr>
                        <a:t>RMSE</a:t>
                      </a:r>
                      <a:endParaRPr dirty="0">
                        <a:solidFill>
                          <a:schemeClr val="dk1"/>
                        </a:solidFill>
                        <a:latin typeface="Roboto"/>
                        <a:ea typeface="Roboto"/>
                        <a:cs typeface="Roboto"/>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0.39</a:t>
                      </a:r>
                      <a:endParaRPr dirty="0">
                        <a:solidFill>
                          <a:schemeClr val="dk1"/>
                        </a:solidFill>
                        <a:latin typeface="Roboto"/>
                        <a:ea typeface="Roboto"/>
                        <a:cs typeface="Roboto"/>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1.06</a:t>
                      </a:r>
                      <a:endParaRPr dirty="0">
                        <a:solidFill>
                          <a:schemeClr val="dk1"/>
                        </a:solidFill>
                        <a:latin typeface="Roboto"/>
                        <a:ea typeface="Roboto"/>
                        <a:cs typeface="Roboto"/>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dirty="0"/>
                        <a:t>1.05</a:t>
                      </a:r>
                      <a:endParaRPr dirty="0">
                        <a:solidFill>
                          <a:schemeClr val="dk1"/>
                        </a:solidFill>
                        <a:latin typeface="Roboto"/>
                        <a:ea typeface="Roboto"/>
                        <a:cs typeface="Roboto"/>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7924">
                <a:tc>
                  <a:txBody>
                    <a:bodyPr/>
                    <a:lstStyle/>
                    <a:p>
                      <a:pPr marL="0" lvl="0" indent="0" algn="ctr" rtl="0">
                        <a:lnSpc>
                          <a:spcPct val="100000"/>
                        </a:lnSpc>
                        <a:spcBef>
                          <a:spcPts val="0"/>
                        </a:spcBef>
                        <a:spcAft>
                          <a:spcPts val="0"/>
                        </a:spcAft>
                        <a:buNone/>
                      </a:pPr>
                      <a:r>
                        <a:rPr lang="en" sz="1400" b="0" i="0" u="none" strike="noStrike" cap="none" dirty="0">
                          <a:solidFill>
                            <a:schemeClr val="dk1"/>
                          </a:solidFill>
                          <a:latin typeface="Roboto"/>
                          <a:ea typeface="Roboto"/>
                          <a:cs typeface="Roboto"/>
                          <a:sym typeface="Roboto"/>
                        </a:rPr>
                        <a:t>Accuracy Score (R</a:t>
                      </a:r>
                      <a:r>
                        <a:rPr lang="en" sz="1400" b="0" i="0" u="none" strike="noStrike" cap="none" baseline="30000" dirty="0">
                          <a:solidFill>
                            <a:schemeClr val="dk1"/>
                          </a:solidFill>
                          <a:latin typeface="Roboto"/>
                          <a:ea typeface="Roboto"/>
                          <a:cs typeface="Roboto"/>
                          <a:sym typeface="Roboto"/>
                        </a:rPr>
                        <a:t>2</a:t>
                      </a:r>
                      <a:r>
                        <a:rPr lang="en" sz="1400" b="0" i="0" u="none" strike="noStrike" cap="none" dirty="0">
                          <a:solidFill>
                            <a:schemeClr val="dk1"/>
                          </a:solidFill>
                          <a:latin typeface="Roboto"/>
                          <a:ea typeface="Roboto"/>
                          <a:cs typeface="Roboto"/>
                          <a:sym typeface="Roboto"/>
                        </a:rPr>
                        <a:t>) </a:t>
                      </a:r>
                      <a:endParaRPr sz="1400" b="0" i="0" u="none" strike="noStrike" cap="none" dirty="0">
                        <a:solidFill>
                          <a:schemeClr val="dk1"/>
                        </a:solidFill>
                        <a:latin typeface="Roboto"/>
                        <a:ea typeface="Roboto"/>
                        <a:cs typeface="Roboto"/>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0.93</a:t>
                      </a:r>
                      <a:endParaRPr dirty="0">
                        <a:solidFill>
                          <a:schemeClr val="dk1"/>
                        </a:solidFill>
                        <a:latin typeface="Roboto"/>
                        <a:ea typeface="Roboto"/>
                        <a:cs typeface="Roboto"/>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0.53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US" dirty="0">
                          <a:solidFill>
                            <a:schemeClr val="dk1"/>
                          </a:solidFill>
                          <a:latin typeface="Roboto"/>
                          <a:ea typeface="Roboto"/>
                          <a:cs typeface="Roboto"/>
                          <a:sym typeface="Roboto"/>
                        </a:rPr>
                        <a:t>0.50</a:t>
                      </a:r>
                      <a:endParaRPr dirty="0">
                        <a:solidFill>
                          <a:schemeClr val="dk1"/>
                        </a:solidFill>
                        <a:latin typeface="Roboto"/>
                        <a:ea typeface="Roboto"/>
                        <a:cs typeface="Roboto"/>
                        <a:sym typeface="Roboto"/>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dk1"/>
                          </a:solidFill>
                          <a:latin typeface="Roboto"/>
                          <a:ea typeface="Roboto"/>
                          <a:cs typeface="Roboto"/>
                          <a:sym typeface="Roboto"/>
                        </a:rPr>
                        <a:t>0.50</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2302" name="Google Shape;2302;p30"/>
          <p:cNvSpPr txBox="1">
            <a:spLocks noGrp="1"/>
          </p:cNvSpPr>
          <p:nvPr>
            <p:ph type="title"/>
          </p:nvPr>
        </p:nvSpPr>
        <p:spPr>
          <a:xfrm>
            <a:off x="511779" y="762741"/>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RMSE/ R</a:t>
            </a:r>
            <a:r>
              <a:rPr lang="en" baseline="30000" dirty="0"/>
              <a:t>2 </a:t>
            </a:r>
            <a:r>
              <a:rPr lang="en" dirty="0"/>
              <a:t>Score Comparison</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E4FEF-A623-4A01-BC97-38CDFE3A318C}"/>
              </a:ext>
            </a:extLst>
          </p:cNvPr>
          <p:cNvSpPr>
            <a:spLocks noGrp="1"/>
          </p:cNvSpPr>
          <p:nvPr>
            <p:ph type="title"/>
          </p:nvPr>
        </p:nvSpPr>
        <p:spPr>
          <a:xfrm>
            <a:off x="1361971" y="571295"/>
            <a:ext cx="5560207" cy="371400"/>
          </a:xfrm>
        </p:spPr>
        <p:txBody>
          <a:bodyPr>
            <a:normAutofit fontScale="90000"/>
          </a:bodyPr>
          <a:lstStyle/>
          <a:p>
            <a:r>
              <a:rPr lang="en-US" sz="3100" dirty="0"/>
              <a:t>Conclusions</a:t>
            </a:r>
            <a:endParaRPr lang="en-US" dirty="0"/>
          </a:p>
        </p:txBody>
      </p:sp>
      <p:grpSp>
        <p:nvGrpSpPr>
          <p:cNvPr id="3" name="Google Shape;741;p18">
            <a:extLst>
              <a:ext uri="{FF2B5EF4-FFF2-40B4-BE49-F238E27FC236}">
                <a16:creationId xmlns:a16="http://schemas.microsoft.com/office/drawing/2014/main" id="{47190EA9-010D-4FEC-B020-85EFA7AB4413}"/>
              </a:ext>
            </a:extLst>
          </p:cNvPr>
          <p:cNvGrpSpPr/>
          <p:nvPr/>
        </p:nvGrpSpPr>
        <p:grpSpPr>
          <a:xfrm>
            <a:off x="457200" y="1769036"/>
            <a:ext cx="2411506" cy="2893100"/>
            <a:chOff x="5185950" y="1781525"/>
            <a:chExt cx="2195925" cy="2292475"/>
          </a:xfrm>
        </p:grpSpPr>
        <p:sp>
          <p:nvSpPr>
            <p:cNvPr id="4" name="Google Shape;742;p18">
              <a:extLst>
                <a:ext uri="{FF2B5EF4-FFF2-40B4-BE49-F238E27FC236}">
                  <a16:creationId xmlns:a16="http://schemas.microsoft.com/office/drawing/2014/main" id="{41B2CFE6-6994-404D-AC38-FC3D8A58A898}"/>
                </a:ext>
              </a:extLst>
            </p:cNvPr>
            <p:cNvSpPr/>
            <p:nvPr/>
          </p:nvSpPr>
          <p:spPr>
            <a:xfrm>
              <a:off x="5325775" y="3393850"/>
              <a:ext cx="64750" cy="661200"/>
            </a:xfrm>
            <a:custGeom>
              <a:avLst/>
              <a:gdLst/>
              <a:ahLst/>
              <a:cxnLst/>
              <a:rect l="l" t="t" r="r" b="b"/>
              <a:pathLst>
                <a:path w="2590" h="26448" extrusionOk="0">
                  <a:moveTo>
                    <a:pt x="0" y="1"/>
                  </a:moveTo>
                  <a:lnTo>
                    <a:pt x="0" y="26447"/>
                  </a:lnTo>
                  <a:lnTo>
                    <a:pt x="2589" y="26447"/>
                  </a:lnTo>
                  <a:lnTo>
                    <a:pt x="2589" y="1"/>
                  </a:lnTo>
                  <a:close/>
                </a:path>
              </a:pathLst>
            </a:custGeom>
            <a:solidFill>
              <a:srgbClr val="A05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43;p18">
              <a:extLst>
                <a:ext uri="{FF2B5EF4-FFF2-40B4-BE49-F238E27FC236}">
                  <a16:creationId xmlns:a16="http://schemas.microsoft.com/office/drawing/2014/main" id="{BF04C5B6-4542-47B3-88AF-AC5BF6821372}"/>
                </a:ext>
              </a:extLst>
            </p:cNvPr>
            <p:cNvSpPr/>
            <p:nvPr/>
          </p:nvSpPr>
          <p:spPr>
            <a:xfrm>
              <a:off x="5325775" y="3393850"/>
              <a:ext cx="64750" cy="661200"/>
            </a:xfrm>
            <a:custGeom>
              <a:avLst/>
              <a:gdLst/>
              <a:ahLst/>
              <a:cxnLst/>
              <a:rect l="l" t="t" r="r" b="b"/>
              <a:pathLst>
                <a:path w="2590" h="26448" fill="none" extrusionOk="0">
                  <a:moveTo>
                    <a:pt x="2589" y="26447"/>
                  </a:moveTo>
                  <a:lnTo>
                    <a:pt x="0" y="26447"/>
                  </a:lnTo>
                  <a:lnTo>
                    <a:pt x="0" y="1"/>
                  </a:lnTo>
                  <a:lnTo>
                    <a:pt x="2589" y="1"/>
                  </a:lnTo>
                  <a:lnTo>
                    <a:pt x="2589" y="264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44;p18">
              <a:extLst>
                <a:ext uri="{FF2B5EF4-FFF2-40B4-BE49-F238E27FC236}">
                  <a16:creationId xmlns:a16="http://schemas.microsoft.com/office/drawing/2014/main" id="{450BBEFC-6967-48D3-A1D6-E25D32124049}"/>
                </a:ext>
              </a:extLst>
            </p:cNvPr>
            <p:cNvSpPr/>
            <p:nvPr/>
          </p:nvSpPr>
          <p:spPr>
            <a:xfrm>
              <a:off x="5358325" y="3393850"/>
              <a:ext cx="64375" cy="661200"/>
            </a:xfrm>
            <a:custGeom>
              <a:avLst/>
              <a:gdLst/>
              <a:ahLst/>
              <a:cxnLst/>
              <a:rect l="l" t="t" r="r" b="b"/>
              <a:pathLst>
                <a:path w="2575" h="26448" extrusionOk="0">
                  <a:moveTo>
                    <a:pt x="0" y="1"/>
                  </a:moveTo>
                  <a:lnTo>
                    <a:pt x="0" y="26447"/>
                  </a:lnTo>
                  <a:lnTo>
                    <a:pt x="2575" y="26447"/>
                  </a:lnTo>
                  <a:lnTo>
                    <a:pt x="2575" y="1"/>
                  </a:lnTo>
                  <a:close/>
                </a:path>
              </a:pathLst>
            </a:custGeom>
            <a:solidFill>
              <a:srgbClr val="B47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45;p18">
              <a:extLst>
                <a:ext uri="{FF2B5EF4-FFF2-40B4-BE49-F238E27FC236}">
                  <a16:creationId xmlns:a16="http://schemas.microsoft.com/office/drawing/2014/main" id="{D650D5AF-306C-438C-83B7-AD81E443A864}"/>
                </a:ext>
              </a:extLst>
            </p:cNvPr>
            <p:cNvSpPr/>
            <p:nvPr/>
          </p:nvSpPr>
          <p:spPr>
            <a:xfrm>
              <a:off x="5358325" y="3393850"/>
              <a:ext cx="64375" cy="661200"/>
            </a:xfrm>
            <a:custGeom>
              <a:avLst/>
              <a:gdLst/>
              <a:ahLst/>
              <a:cxnLst/>
              <a:rect l="l" t="t" r="r" b="b"/>
              <a:pathLst>
                <a:path w="2575" h="26448" fill="none" extrusionOk="0">
                  <a:moveTo>
                    <a:pt x="2575" y="26447"/>
                  </a:moveTo>
                  <a:lnTo>
                    <a:pt x="0" y="26447"/>
                  </a:lnTo>
                  <a:lnTo>
                    <a:pt x="0" y="1"/>
                  </a:lnTo>
                  <a:lnTo>
                    <a:pt x="2575" y="1"/>
                  </a:lnTo>
                  <a:lnTo>
                    <a:pt x="2575" y="264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46;p18">
              <a:extLst>
                <a:ext uri="{FF2B5EF4-FFF2-40B4-BE49-F238E27FC236}">
                  <a16:creationId xmlns:a16="http://schemas.microsoft.com/office/drawing/2014/main" id="{D1698AB7-85FA-435C-A1CF-5D9A690241FE}"/>
                </a:ext>
              </a:extLst>
            </p:cNvPr>
            <p:cNvSpPr/>
            <p:nvPr/>
          </p:nvSpPr>
          <p:spPr>
            <a:xfrm>
              <a:off x="5508850" y="3393850"/>
              <a:ext cx="64750" cy="661200"/>
            </a:xfrm>
            <a:custGeom>
              <a:avLst/>
              <a:gdLst/>
              <a:ahLst/>
              <a:cxnLst/>
              <a:rect l="l" t="t" r="r" b="b"/>
              <a:pathLst>
                <a:path w="2590" h="26448" extrusionOk="0">
                  <a:moveTo>
                    <a:pt x="1" y="1"/>
                  </a:moveTo>
                  <a:lnTo>
                    <a:pt x="1" y="26447"/>
                  </a:lnTo>
                  <a:lnTo>
                    <a:pt x="2590" y="26447"/>
                  </a:lnTo>
                  <a:lnTo>
                    <a:pt x="2590" y="1"/>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47;p18">
              <a:extLst>
                <a:ext uri="{FF2B5EF4-FFF2-40B4-BE49-F238E27FC236}">
                  <a16:creationId xmlns:a16="http://schemas.microsoft.com/office/drawing/2014/main" id="{F2AF6711-25E6-4FB3-92F7-6CED03D80E14}"/>
                </a:ext>
              </a:extLst>
            </p:cNvPr>
            <p:cNvSpPr/>
            <p:nvPr/>
          </p:nvSpPr>
          <p:spPr>
            <a:xfrm>
              <a:off x="5541400" y="3393850"/>
              <a:ext cx="64375" cy="661200"/>
            </a:xfrm>
            <a:custGeom>
              <a:avLst/>
              <a:gdLst/>
              <a:ahLst/>
              <a:cxnLst/>
              <a:rect l="l" t="t" r="r" b="b"/>
              <a:pathLst>
                <a:path w="2575" h="26448" extrusionOk="0">
                  <a:moveTo>
                    <a:pt x="0" y="1"/>
                  </a:moveTo>
                  <a:lnTo>
                    <a:pt x="0" y="26447"/>
                  </a:lnTo>
                  <a:lnTo>
                    <a:pt x="2575" y="26447"/>
                  </a:lnTo>
                  <a:lnTo>
                    <a:pt x="2575"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48;p18">
              <a:extLst>
                <a:ext uri="{FF2B5EF4-FFF2-40B4-BE49-F238E27FC236}">
                  <a16:creationId xmlns:a16="http://schemas.microsoft.com/office/drawing/2014/main" id="{213D8ED7-67D3-4803-916F-ABF00CE8D53B}"/>
                </a:ext>
              </a:extLst>
            </p:cNvPr>
            <p:cNvSpPr/>
            <p:nvPr/>
          </p:nvSpPr>
          <p:spPr>
            <a:xfrm>
              <a:off x="5661550" y="3393850"/>
              <a:ext cx="64750" cy="661200"/>
            </a:xfrm>
            <a:custGeom>
              <a:avLst/>
              <a:gdLst/>
              <a:ahLst/>
              <a:cxnLst/>
              <a:rect l="l" t="t" r="r" b="b"/>
              <a:pathLst>
                <a:path w="2590" h="26448" extrusionOk="0">
                  <a:moveTo>
                    <a:pt x="0" y="1"/>
                  </a:moveTo>
                  <a:lnTo>
                    <a:pt x="0" y="26447"/>
                  </a:lnTo>
                  <a:lnTo>
                    <a:pt x="2589" y="26447"/>
                  </a:lnTo>
                  <a:lnTo>
                    <a:pt x="2589" y="1"/>
                  </a:lnTo>
                  <a:close/>
                </a:path>
              </a:pathLst>
            </a:custGeom>
            <a:solidFill>
              <a:srgbClr val="A05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49;p18">
              <a:extLst>
                <a:ext uri="{FF2B5EF4-FFF2-40B4-BE49-F238E27FC236}">
                  <a16:creationId xmlns:a16="http://schemas.microsoft.com/office/drawing/2014/main" id="{35364111-0F0C-4521-B673-C6904DE8B877}"/>
                </a:ext>
              </a:extLst>
            </p:cNvPr>
            <p:cNvSpPr/>
            <p:nvPr/>
          </p:nvSpPr>
          <p:spPr>
            <a:xfrm>
              <a:off x="5661550" y="3393850"/>
              <a:ext cx="64750" cy="661200"/>
            </a:xfrm>
            <a:custGeom>
              <a:avLst/>
              <a:gdLst/>
              <a:ahLst/>
              <a:cxnLst/>
              <a:rect l="l" t="t" r="r" b="b"/>
              <a:pathLst>
                <a:path w="2590" h="26448" fill="none" extrusionOk="0">
                  <a:moveTo>
                    <a:pt x="2589" y="26447"/>
                  </a:moveTo>
                  <a:lnTo>
                    <a:pt x="0" y="26447"/>
                  </a:lnTo>
                  <a:lnTo>
                    <a:pt x="0" y="1"/>
                  </a:lnTo>
                  <a:lnTo>
                    <a:pt x="2589" y="1"/>
                  </a:lnTo>
                  <a:lnTo>
                    <a:pt x="2589" y="264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50;p18">
              <a:extLst>
                <a:ext uri="{FF2B5EF4-FFF2-40B4-BE49-F238E27FC236}">
                  <a16:creationId xmlns:a16="http://schemas.microsoft.com/office/drawing/2014/main" id="{8C4FE5D6-79A1-43B6-B9BE-4DA04EC3ED42}"/>
                </a:ext>
              </a:extLst>
            </p:cNvPr>
            <p:cNvSpPr/>
            <p:nvPr/>
          </p:nvSpPr>
          <p:spPr>
            <a:xfrm>
              <a:off x="5694075" y="3393850"/>
              <a:ext cx="64400" cy="661200"/>
            </a:xfrm>
            <a:custGeom>
              <a:avLst/>
              <a:gdLst/>
              <a:ahLst/>
              <a:cxnLst/>
              <a:rect l="l" t="t" r="r" b="b"/>
              <a:pathLst>
                <a:path w="2576" h="26448" extrusionOk="0">
                  <a:moveTo>
                    <a:pt x="1" y="1"/>
                  </a:moveTo>
                  <a:lnTo>
                    <a:pt x="1" y="26447"/>
                  </a:lnTo>
                  <a:lnTo>
                    <a:pt x="2575" y="26447"/>
                  </a:lnTo>
                  <a:lnTo>
                    <a:pt x="2575" y="1"/>
                  </a:lnTo>
                  <a:close/>
                </a:path>
              </a:pathLst>
            </a:custGeom>
            <a:solidFill>
              <a:srgbClr val="B47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1;p18">
              <a:extLst>
                <a:ext uri="{FF2B5EF4-FFF2-40B4-BE49-F238E27FC236}">
                  <a16:creationId xmlns:a16="http://schemas.microsoft.com/office/drawing/2014/main" id="{9BF2773D-3BE2-4B42-92C7-F0DD2A20BF2B}"/>
                </a:ext>
              </a:extLst>
            </p:cNvPr>
            <p:cNvSpPr/>
            <p:nvPr/>
          </p:nvSpPr>
          <p:spPr>
            <a:xfrm>
              <a:off x="5694075" y="3393850"/>
              <a:ext cx="64400" cy="661200"/>
            </a:xfrm>
            <a:custGeom>
              <a:avLst/>
              <a:gdLst/>
              <a:ahLst/>
              <a:cxnLst/>
              <a:rect l="l" t="t" r="r" b="b"/>
              <a:pathLst>
                <a:path w="2576" h="26448" fill="none" extrusionOk="0">
                  <a:moveTo>
                    <a:pt x="2575" y="26447"/>
                  </a:moveTo>
                  <a:lnTo>
                    <a:pt x="1" y="26447"/>
                  </a:lnTo>
                  <a:lnTo>
                    <a:pt x="1" y="1"/>
                  </a:lnTo>
                  <a:lnTo>
                    <a:pt x="2575" y="1"/>
                  </a:lnTo>
                  <a:lnTo>
                    <a:pt x="2575" y="264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2;p18">
              <a:extLst>
                <a:ext uri="{FF2B5EF4-FFF2-40B4-BE49-F238E27FC236}">
                  <a16:creationId xmlns:a16="http://schemas.microsoft.com/office/drawing/2014/main" id="{DF2B7EF7-1DDA-4500-8E2A-276BBC59A67A}"/>
                </a:ext>
              </a:extLst>
            </p:cNvPr>
            <p:cNvSpPr/>
            <p:nvPr/>
          </p:nvSpPr>
          <p:spPr>
            <a:xfrm>
              <a:off x="5844625" y="3393850"/>
              <a:ext cx="64750" cy="661200"/>
            </a:xfrm>
            <a:custGeom>
              <a:avLst/>
              <a:gdLst/>
              <a:ahLst/>
              <a:cxnLst/>
              <a:rect l="l" t="t" r="r" b="b"/>
              <a:pathLst>
                <a:path w="2590" h="26448" extrusionOk="0">
                  <a:moveTo>
                    <a:pt x="0" y="1"/>
                  </a:moveTo>
                  <a:lnTo>
                    <a:pt x="0" y="26447"/>
                  </a:lnTo>
                  <a:lnTo>
                    <a:pt x="2589" y="26447"/>
                  </a:lnTo>
                  <a:lnTo>
                    <a:pt x="2589" y="1"/>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53;p18">
              <a:extLst>
                <a:ext uri="{FF2B5EF4-FFF2-40B4-BE49-F238E27FC236}">
                  <a16:creationId xmlns:a16="http://schemas.microsoft.com/office/drawing/2014/main" id="{C025118A-D39D-412E-8329-1324BFC0E557}"/>
                </a:ext>
              </a:extLst>
            </p:cNvPr>
            <p:cNvSpPr/>
            <p:nvPr/>
          </p:nvSpPr>
          <p:spPr>
            <a:xfrm>
              <a:off x="5844625" y="3393850"/>
              <a:ext cx="64750" cy="661200"/>
            </a:xfrm>
            <a:custGeom>
              <a:avLst/>
              <a:gdLst/>
              <a:ahLst/>
              <a:cxnLst/>
              <a:rect l="l" t="t" r="r" b="b"/>
              <a:pathLst>
                <a:path w="2590" h="26448" fill="none" extrusionOk="0">
                  <a:moveTo>
                    <a:pt x="2589" y="26447"/>
                  </a:moveTo>
                  <a:lnTo>
                    <a:pt x="0" y="26447"/>
                  </a:lnTo>
                  <a:lnTo>
                    <a:pt x="0" y="1"/>
                  </a:lnTo>
                  <a:lnTo>
                    <a:pt x="2589" y="1"/>
                  </a:lnTo>
                  <a:lnTo>
                    <a:pt x="2589" y="264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54;p18">
              <a:extLst>
                <a:ext uri="{FF2B5EF4-FFF2-40B4-BE49-F238E27FC236}">
                  <a16:creationId xmlns:a16="http://schemas.microsoft.com/office/drawing/2014/main" id="{16E6D118-A2DA-452D-BEE8-1CC8D393D6DD}"/>
                </a:ext>
              </a:extLst>
            </p:cNvPr>
            <p:cNvSpPr/>
            <p:nvPr/>
          </p:nvSpPr>
          <p:spPr>
            <a:xfrm>
              <a:off x="5877175" y="3393850"/>
              <a:ext cx="64375" cy="661200"/>
            </a:xfrm>
            <a:custGeom>
              <a:avLst/>
              <a:gdLst/>
              <a:ahLst/>
              <a:cxnLst/>
              <a:rect l="l" t="t" r="r" b="b"/>
              <a:pathLst>
                <a:path w="2575" h="26448" extrusionOk="0">
                  <a:moveTo>
                    <a:pt x="0" y="1"/>
                  </a:moveTo>
                  <a:lnTo>
                    <a:pt x="0" y="26447"/>
                  </a:lnTo>
                  <a:lnTo>
                    <a:pt x="2575" y="26447"/>
                  </a:lnTo>
                  <a:lnTo>
                    <a:pt x="2575"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55;p18">
              <a:extLst>
                <a:ext uri="{FF2B5EF4-FFF2-40B4-BE49-F238E27FC236}">
                  <a16:creationId xmlns:a16="http://schemas.microsoft.com/office/drawing/2014/main" id="{9A027B6B-5A3E-44EB-8123-FAE21F6DBA26}"/>
                </a:ext>
              </a:extLst>
            </p:cNvPr>
            <p:cNvSpPr/>
            <p:nvPr/>
          </p:nvSpPr>
          <p:spPr>
            <a:xfrm>
              <a:off x="5877175" y="3393850"/>
              <a:ext cx="64375" cy="661200"/>
            </a:xfrm>
            <a:custGeom>
              <a:avLst/>
              <a:gdLst/>
              <a:ahLst/>
              <a:cxnLst/>
              <a:rect l="l" t="t" r="r" b="b"/>
              <a:pathLst>
                <a:path w="2575" h="26448" fill="none" extrusionOk="0">
                  <a:moveTo>
                    <a:pt x="2575" y="26447"/>
                  </a:moveTo>
                  <a:lnTo>
                    <a:pt x="0" y="26447"/>
                  </a:lnTo>
                  <a:lnTo>
                    <a:pt x="0" y="1"/>
                  </a:lnTo>
                  <a:lnTo>
                    <a:pt x="2575" y="1"/>
                  </a:lnTo>
                  <a:lnTo>
                    <a:pt x="2575" y="264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56;p18">
              <a:extLst>
                <a:ext uri="{FF2B5EF4-FFF2-40B4-BE49-F238E27FC236}">
                  <a16:creationId xmlns:a16="http://schemas.microsoft.com/office/drawing/2014/main" id="{4C2C67DB-A091-46AE-94B2-6878A80687B7}"/>
                </a:ext>
              </a:extLst>
            </p:cNvPr>
            <p:cNvSpPr/>
            <p:nvPr/>
          </p:nvSpPr>
          <p:spPr>
            <a:xfrm>
              <a:off x="5288575" y="3300525"/>
              <a:ext cx="683725" cy="120175"/>
            </a:xfrm>
            <a:custGeom>
              <a:avLst/>
              <a:gdLst/>
              <a:ahLst/>
              <a:cxnLst/>
              <a:rect l="l" t="t" r="r" b="b"/>
              <a:pathLst>
                <a:path w="27349" h="4807" extrusionOk="0">
                  <a:moveTo>
                    <a:pt x="2390" y="1"/>
                  </a:moveTo>
                  <a:lnTo>
                    <a:pt x="2146" y="15"/>
                  </a:lnTo>
                  <a:lnTo>
                    <a:pt x="1918" y="58"/>
                  </a:lnTo>
                  <a:lnTo>
                    <a:pt x="1689" y="115"/>
                  </a:lnTo>
                  <a:lnTo>
                    <a:pt x="1460" y="186"/>
                  </a:lnTo>
                  <a:lnTo>
                    <a:pt x="1245" y="287"/>
                  </a:lnTo>
                  <a:lnTo>
                    <a:pt x="1059" y="415"/>
                  </a:lnTo>
                  <a:lnTo>
                    <a:pt x="873" y="544"/>
                  </a:lnTo>
                  <a:lnTo>
                    <a:pt x="702" y="701"/>
                  </a:lnTo>
                  <a:lnTo>
                    <a:pt x="544" y="873"/>
                  </a:lnTo>
                  <a:lnTo>
                    <a:pt x="401" y="1059"/>
                  </a:lnTo>
                  <a:lnTo>
                    <a:pt x="287" y="1259"/>
                  </a:lnTo>
                  <a:lnTo>
                    <a:pt x="187" y="1474"/>
                  </a:lnTo>
                  <a:lnTo>
                    <a:pt x="101" y="1688"/>
                  </a:lnTo>
                  <a:lnTo>
                    <a:pt x="44" y="1917"/>
                  </a:lnTo>
                  <a:lnTo>
                    <a:pt x="15" y="2160"/>
                  </a:lnTo>
                  <a:lnTo>
                    <a:pt x="1" y="2403"/>
                  </a:lnTo>
                  <a:lnTo>
                    <a:pt x="15" y="2647"/>
                  </a:lnTo>
                  <a:lnTo>
                    <a:pt x="44" y="2890"/>
                  </a:lnTo>
                  <a:lnTo>
                    <a:pt x="101" y="3119"/>
                  </a:lnTo>
                  <a:lnTo>
                    <a:pt x="187" y="3333"/>
                  </a:lnTo>
                  <a:lnTo>
                    <a:pt x="287" y="3548"/>
                  </a:lnTo>
                  <a:lnTo>
                    <a:pt x="401" y="3748"/>
                  </a:lnTo>
                  <a:lnTo>
                    <a:pt x="544" y="3934"/>
                  </a:lnTo>
                  <a:lnTo>
                    <a:pt x="702" y="4091"/>
                  </a:lnTo>
                  <a:lnTo>
                    <a:pt x="873" y="4249"/>
                  </a:lnTo>
                  <a:lnTo>
                    <a:pt x="1059" y="4392"/>
                  </a:lnTo>
                  <a:lnTo>
                    <a:pt x="1245" y="4506"/>
                  </a:lnTo>
                  <a:lnTo>
                    <a:pt x="1460" y="4606"/>
                  </a:lnTo>
                  <a:lnTo>
                    <a:pt x="1689" y="4692"/>
                  </a:lnTo>
                  <a:lnTo>
                    <a:pt x="1918" y="4749"/>
                  </a:lnTo>
                  <a:lnTo>
                    <a:pt x="2146" y="4792"/>
                  </a:lnTo>
                  <a:lnTo>
                    <a:pt x="2390" y="4806"/>
                  </a:lnTo>
                  <a:lnTo>
                    <a:pt x="24960" y="4806"/>
                  </a:lnTo>
                  <a:lnTo>
                    <a:pt x="25203" y="4792"/>
                  </a:lnTo>
                  <a:lnTo>
                    <a:pt x="25432" y="4749"/>
                  </a:lnTo>
                  <a:lnTo>
                    <a:pt x="25675" y="4692"/>
                  </a:lnTo>
                  <a:lnTo>
                    <a:pt x="25890" y="4606"/>
                  </a:lnTo>
                  <a:lnTo>
                    <a:pt x="26104" y="4506"/>
                  </a:lnTo>
                  <a:lnTo>
                    <a:pt x="26290" y="4392"/>
                  </a:lnTo>
                  <a:lnTo>
                    <a:pt x="26476" y="4249"/>
                  </a:lnTo>
                  <a:lnTo>
                    <a:pt x="26648" y="4091"/>
                  </a:lnTo>
                  <a:lnTo>
                    <a:pt x="26805" y="3934"/>
                  </a:lnTo>
                  <a:lnTo>
                    <a:pt x="26948" y="3748"/>
                  </a:lnTo>
                  <a:lnTo>
                    <a:pt x="27063" y="3548"/>
                  </a:lnTo>
                  <a:lnTo>
                    <a:pt x="27163" y="3333"/>
                  </a:lnTo>
                  <a:lnTo>
                    <a:pt x="27249" y="3119"/>
                  </a:lnTo>
                  <a:lnTo>
                    <a:pt x="27306" y="2890"/>
                  </a:lnTo>
                  <a:lnTo>
                    <a:pt x="27349" y="2647"/>
                  </a:lnTo>
                  <a:lnTo>
                    <a:pt x="27349" y="2403"/>
                  </a:lnTo>
                  <a:lnTo>
                    <a:pt x="27349" y="2160"/>
                  </a:lnTo>
                  <a:lnTo>
                    <a:pt x="27306" y="1917"/>
                  </a:lnTo>
                  <a:lnTo>
                    <a:pt x="27249" y="1688"/>
                  </a:lnTo>
                  <a:lnTo>
                    <a:pt x="27163" y="1474"/>
                  </a:lnTo>
                  <a:lnTo>
                    <a:pt x="27063" y="1259"/>
                  </a:lnTo>
                  <a:lnTo>
                    <a:pt x="26948" y="1059"/>
                  </a:lnTo>
                  <a:lnTo>
                    <a:pt x="26805" y="873"/>
                  </a:lnTo>
                  <a:lnTo>
                    <a:pt x="26648" y="701"/>
                  </a:lnTo>
                  <a:lnTo>
                    <a:pt x="26476" y="544"/>
                  </a:lnTo>
                  <a:lnTo>
                    <a:pt x="26290" y="415"/>
                  </a:lnTo>
                  <a:lnTo>
                    <a:pt x="26104" y="287"/>
                  </a:lnTo>
                  <a:lnTo>
                    <a:pt x="25890" y="186"/>
                  </a:lnTo>
                  <a:lnTo>
                    <a:pt x="25675" y="115"/>
                  </a:lnTo>
                  <a:lnTo>
                    <a:pt x="25432" y="58"/>
                  </a:lnTo>
                  <a:lnTo>
                    <a:pt x="25203" y="15"/>
                  </a:lnTo>
                  <a:lnTo>
                    <a:pt x="2496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57;p18">
              <a:extLst>
                <a:ext uri="{FF2B5EF4-FFF2-40B4-BE49-F238E27FC236}">
                  <a16:creationId xmlns:a16="http://schemas.microsoft.com/office/drawing/2014/main" id="{E0E1FFB2-0B74-4258-98A6-EE02D7F5C91B}"/>
                </a:ext>
              </a:extLst>
            </p:cNvPr>
            <p:cNvSpPr/>
            <p:nvPr/>
          </p:nvSpPr>
          <p:spPr>
            <a:xfrm>
              <a:off x="5231375" y="2594300"/>
              <a:ext cx="384775" cy="783475"/>
            </a:xfrm>
            <a:custGeom>
              <a:avLst/>
              <a:gdLst/>
              <a:ahLst/>
              <a:cxnLst/>
              <a:rect l="l" t="t" r="r" b="b"/>
              <a:pathLst>
                <a:path w="15391" h="31339" extrusionOk="0">
                  <a:moveTo>
                    <a:pt x="10327" y="1"/>
                  </a:moveTo>
                  <a:lnTo>
                    <a:pt x="9684" y="30"/>
                  </a:lnTo>
                  <a:lnTo>
                    <a:pt x="9011" y="72"/>
                  </a:lnTo>
                  <a:lnTo>
                    <a:pt x="8339" y="158"/>
                  </a:lnTo>
                  <a:lnTo>
                    <a:pt x="7996" y="215"/>
                  </a:lnTo>
                  <a:lnTo>
                    <a:pt x="7653" y="273"/>
                  </a:lnTo>
                  <a:lnTo>
                    <a:pt x="7324" y="359"/>
                  </a:lnTo>
                  <a:lnTo>
                    <a:pt x="6980" y="430"/>
                  </a:lnTo>
                  <a:lnTo>
                    <a:pt x="6637" y="530"/>
                  </a:lnTo>
                  <a:lnTo>
                    <a:pt x="6308" y="645"/>
                  </a:lnTo>
                  <a:lnTo>
                    <a:pt x="5979" y="759"/>
                  </a:lnTo>
                  <a:lnTo>
                    <a:pt x="5650" y="888"/>
                  </a:lnTo>
                  <a:lnTo>
                    <a:pt x="5321" y="1031"/>
                  </a:lnTo>
                  <a:lnTo>
                    <a:pt x="4992" y="1188"/>
                  </a:lnTo>
                  <a:lnTo>
                    <a:pt x="4678" y="1360"/>
                  </a:lnTo>
                  <a:lnTo>
                    <a:pt x="4363" y="1546"/>
                  </a:lnTo>
                  <a:lnTo>
                    <a:pt x="4062" y="1732"/>
                  </a:lnTo>
                  <a:lnTo>
                    <a:pt x="3762" y="1946"/>
                  </a:lnTo>
                  <a:lnTo>
                    <a:pt x="3476" y="2175"/>
                  </a:lnTo>
                  <a:lnTo>
                    <a:pt x="3190" y="2418"/>
                  </a:lnTo>
                  <a:lnTo>
                    <a:pt x="2904" y="2676"/>
                  </a:lnTo>
                  <a:lnTo>
                    <a:pt x="2646" y="2962"/>
                  </a:lnTo>
                  <a:lnTo>
                    <a:pt x="2389" y="3248"/>
                  </a:lnTo>
                  <a:lnTo>
                    <a:pt x="2146" y="3562"/>
                  </a:lnTo>
                  <a:lnTo>
                    <a:pt x="1903" y="3891"/>
                  </a:lnTo>
                  <a:lnTo>
                    <a:pt x="1688" y="4249"/>
                  </a:lnTo>
                  <a:lnTo>
                    <a:pt x="1474" y="4607"/>
                  </a:lnTo>
                  <a:lnTo>
                    <a:pt x="1273" y="4993"/>
                  </a:lnTo>
                  <a:lnTo>
                    <a:pt x="1087" y="5407"/>
                  </a:lnTo>
                  <a:lnTo>
                    <a:pt x="916" y="5837"/>
                  </a:lnTo>
                  <a:lnTo>
                    <a:pt x="758" y="6280"/>
                  </a:lnTo>
                  <a:lnTo>
                    <a:pt x="615" y="6752"/>
                  </a:lnTo>
                  <a:lnTo>
                    <a:pt x="487" y="7238"/>
                  </a:lnTo>
                  <a:lnTo>
                    <a:pt x="372" y="7753"/>
                  </a:lnTo>
                  <a:lnTo>
                    <a:pt x="286" y="8297"/>
                  </a:lnTo>
                  <a:lnTo>
                    <a:pt x="201" y="8855"/>
                  </a:lnTo>
                  <a:lnTo>
                    <a:pt x="115" y="9770"/>
                  </a:lnTo>
                  <a:lnTo>
                    <a:pt x="43" y="10685"/>
                  </a:lnTo>
                  <a:lnTo>
                    <a:pt x="15" y="11629"/>
                  </a:lnTo>
                  <a:lnTo>
                    <a:pt x="0" y="12573"/>
                  </a:lnTo>
                  <a:lnTo>
                    <a:pt x="0" y="13532"/>
                  </a:lnTo>
                  <a:lnTo>
                    <a:pt x="29" y="14504"/>
                  </a:lnTo>
                  <a:lnTo>
                    <a:pt x="86" y="15463"/>
                  </a:lnTo>
                  <a:lnTo>
                    <a:pt x="158" y="16421"/>
                  </a:lnTo>
                  <a:lnTo>
                    <a:pt x="244" y="17379"/>
                  </a:lnTo>
                  <a:lnTo>
                    <a:pt x="329" y="18323"/>
                  </a:lnTo>
                  <a:lnTo>
                    <a:pt x="444" y="19267"/>
                  </a:lnTo>
                  <a:lnTo>
                    <a:pt x="572" y="20197"/>
                  </a:lnTo>
                  <a:lnTo>
                    <a:pt x="701" y="21098"/>
                  </a:lnTo>
                  <a:lnTo>
                    <a:pt x="844" y="21985"/>
                  </a:lnTo>
                  <a:lnTo>
                    <a:pt x="1002" y="22857"/>
                  </a:lnTo>
                  <a:lnTo>
                    <a:pt x="1145" y="23701"/>
                  </a:lnTo>
                  <a:lnTo>
                    <a:pt x="1459" y="25303"/>
                  </a:lnTo>
                  <a:lnTo>
                    <a:pt x="1788" y="26762"/>
                  </a:lnTo>
                  <a:lnTo>
                    <a:pt x="2089" y="28064"/>
                  </a:lnTo>
                  <a:lnTo>
                    <a:pt x="2360" y="29179"/>
                  </a:lnTo>
                  <a:lnTo>
                    <a:pt x="2604" y="30080"/>
                  </a:lnTo>
                  <a:lnTo>
                    <a:pt x="2789" y="30767"/>
                  </a:lnTo>
                  <a:lnTo>
                    <a:pt x="2947" y="31339"/>
                  </a:lnTo>
                  <a:lnTo>
                    <a:pt x="13231" y="27892"/>
                  </a:lnTo>
                  <a:lnTo>
                    <a:pt x="15391" y="602"/>
                  </a:lnTo>
                  <a:lnTo>
                    <a:pt x="15233" y="559"/>
                  </a:lnTo>
                  <a:lnTo>
                    <a:pt x="14790" y="459"/>
                  </a:lnTo>
                  <a:lnTo>
                    <a:pt x="14103" y="316"/>
                  </a:lnTo>
                  <a:lnTo>
                    <a:pt x="13689" y="244"/>
                  </a:lnTo>
                  <a:lnTo>
                    <a:pt x="13217" y="173"/>
                  </a:lnTo>
                  <a:lnTo>
                    <a:pt x="12702" y="115"/>
                  </a:lnTo>
                  <a:lnTo>
                    <a:pt x="12158" y="58"/>
                  </a:lnTo>
                  <a:lnTo>
                    <a:pt x="11572" y="30"/>
                  </a:lnTo>
                  <a:lnTo>
                    <a:pt x="109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58;p18">
              <a:extLst>
                <a:ext uri="{FF2B5EF4-FFF2-40B4-BE49-F238E27FC236}">
                  <a16:creationId xmlns:a16="http://schemas.microsoft.com/office/drawing/2014/main" id="{07E041DB-3128-4E57-9D34-2E604078CF98}"/>
                </a:ext>
              </a:extLst>
            </p:cNvPr>
            <p:cNvSpPr/>
            <p:nvPr/>
          </p:nvSpPr>
          <p:spPr>
            <a:xfrm>
              <a:off x="5231375" y="2594300"/>
              <a:ext cx="384775" cy="783475"/>
            </a:xfrm>
            <a:custGeom>
              <a:avLst/>
              <a:gdLst/>
              <a:ahLst/>
              <a:cxnLst/>
              <a:rect l="l" t="t" r="r" b="b"/>
              <a:pathLst>
                <a:path w="15391" h="31339" fill="none" extrusionOk="0">
                  <a:moveTo>
                    <a:pt x="2947" y="31339"/>
                  </a:moveTo>
                  <a:lnTo>
                    <a:pt x="2947" y="31339"/>
                  </a:lnTo>
                  <a:lnTo>
                    <a:pt x="2789" y="30767"/>
                  </a:lnTo>
                  <a:lnTo>
                    <a:pt x="2604" y="30080"/>
                  </a:lnTo>
                  <a:lnTo>
                    <a:pt x="2360" y="29179"/>
                  </a:lnTo>
                  <a:lnTo>
                    <a:pt x="2089" y="28064"/>
                  </a:lnTo>
                  <a:lnTo>
                    <a:pt x="1788" y="26762"/>
                  </a:lnTo>
                  <a:lnTo>
                    <a:pt x="1459" y="25303"/>
                  </a:lnTo>
                  <a:lnTo>
                    <a:pt x="1145" y="23701"/>
                  </a:lnTo>
                  <a:lnTo>
                    <a:pt x="1002" y="22857"/>
                  </a:lnTo>
                  <a:lnTo>
                    <a:pt x="844" y="21985"/>
                  </a:lnTo>
                  <a:lnTo>
                    <a:pt x="701" y="21098"/>
                  </a:lnTo>
                  <a:lnTo>
                    <a:pt x="572" y="20197"/>
                  </a:lnTo>
                  <a:lnTo>
                    <a:pt x="444" y="19267"/>
                  </a:lnTo>
                  <a:lnTo>
                    <a:pt x="329" y="18323"/>
                  </a:lnTo>
                  <a:lnTo>
                    <a:pt x="244" y="17379"/>
                  </a:lnTo>
                  <a:lnTo>
                    <a:pt x="158" y="16421"/>
                  </a:lnTo>
                  <a:lnTo>
                    <a:pt x="86" y="15463"/>
                  </a:lnTo>
                  <a:lnTo>
                    <a:pt x="29" y="14504"/>
                  </a:lnTo>
                  <a:lnTo>
                    <a:pt x="0" y="13532"/>
                  </a:lnTo>
                  <a:lnTo>
                    <a:pt x="0" y="12573"/>
                  </a:lnTo>
                  <a:lnTo>
                    <a:pt x="15" y="11629"/>
                  </a:lnTo>
                  <a:lnTo>
                    <a:pt x="43" y="10685"/>
                  </a:lnTo>
                  <a:lnTo>
                    <a:pt x="115" y="9770"/>
                  </a:lnTo>
                  <a:lnTo>
                    <a:pt x="201" y="8855"/>
                  </a:lnTo>
                  <a:lnTo>
                    <a:pt x="201" y="8855"/>
                  </a:lnTo>
                  <a:lnTo>
                    <a:pt x="286" y="8297"/>
                  </a:lnTo>
                  <a:lnTo>
                    <a:pt x="372" y="7753"/>
                  </a:lnTo>
                  <a:lnTo>
                    <a:pt x="487" y="7238"/>
                  </a:lnTo>
                  <a:lnTo>
                    <a:pt x="615" y="6752"/>
                  </a:lnTo>
                  <a:lnTo>
                    <a:pt x="758" y="6280"/>
                  </a:lnTo>
                  <a:lnTo>
                    <a:pt x="916" y="5837"/>
                  </a:lnTo>
                  <a:lnTo>
                    <a:pt x="1087" y="5407"/>
                  </a:lnTo>
                  <a:lnTo>
                    <a:pt x="1273" y="4993"/>
                  </a:lnTo>
                  <a:lnTo>
                    <a:pt x="1474" y="4607"/>
                  </a:lnTo>
                  <a:lnTo>
                    <a:pt x="1688" y="4249"/>
                  </a:lnTo>
                  <a:lnTo>
                    <a:pt x="1903" y="3891"/>
                  </a:lnTo>
                  <a:lnTo>
                    <a:pt x="2146" y="3562"/>
                  </a:lnTo>
                  <a:lnTo>
                    <a:pt x="2389" y="3248"/>
                  </a:lnTo>
                  <a:lnTo>
                    <a:pt x="2646" y="2962"/>
                  </a:lnTo>
                  <a:lnTo>
                    <a:pt x="2904" y="2676"/>
                  </a:lnTo>
                  <a:lnTo>
                    <a:pt x="3190" y="2418"/>
                  </a:lnTo>
                  <a:lnTo>
                    <a:pt x="3476" y="2175"/>
                  </a:lnTo>
                  <a:lnTo>
                    <a:pt x="3762" y="1946"/>
                  </a:lnTo>
                  <a:lnTo>
                    <a:pt x="4062" y="1732"/>
                  </a:lnTo>
                  <a:lnTo>
                    <a:pt x="4363" y="1546"/>
                  </a:lnTo>
                  <a:lnTo>
                    <a:pt x="4678" y="1360"/>
                  </a:lnTo>
                  <a:lnTo>
                    <a:pt x="4992" y="1188"/>
                  </a:lnTo>
                  <a:lnTo>
                    <a:pt x="5321" y="1031"/>
                  </a:lnTo>
                  <a:lnTo>
                    <a:pt x="5650" y="888"/>
                  </a:lnTo>
                  <a:lnTo>
                    <a:pt x="5979" y="759"/>
                  </a:lnTo>
                  <a:lnTo>
                    <a:pt x="6308" y="645"/>
                  </a:lnTo>
                  <a:lnTo>
                    <a:pt x="6637" y="530"/>
                  </a:lnTo>
                  <a:lnTo>
                    <a:pt x="6980" y="430"/>
                  </a:lnTo>
                  <a:lnTo>
                    <a:pt x="7324" y="359"/>
                  </a:lnTo>
                  <a:lnTo>
                    <a:pt x="7653" y="273"/>
                  </a:lnTo>
                  <a:lnTo>
                    <a:pt x="7996" y="215"/>
                  </a:lnTo>
                  <a:lnTo>
                    <a:pt x="8339" y="158"/>
                  </a:lnTo>
                  <a:lnTo>
                    <a:pt x="9011" y="72"/>
                  </a:lnTo>
                  <a:lnTo>
                    <a:pt x="9684" y="30"/>
                  </a:lnTo>
                  <a:lnTo>
                    <a:pt x="10327" y="1"/>
                  </a:lnTo>
                  <a:lnTo>
                    <a:pt x="10971" y="1"/>
                  </a:lnTo>
                  <a:lnTo>
                    <a:pt x="11572" y="30"/>
                  </a:lnTo>
                  <a:lnTo>
                    <a:pt x="12158" y="58"/>
                  </a:lnTo>
                  <a:lnTo>
                    <a:pt x="12702" y="115"/>
                  </a:lnTo>
                  <a:lnTo>
                    <a:pt x="13217" y="173"/>
                  </a:lnTo>
                  <a:lnTo>
                    <a:pt x="13689" y="244"/>
                  </a:lnTo>
                  <a:lnTo>
                    <a:pt x="14103" y="316"/>
                  </a:lnTo>
                  <a:lnTo>
                    <a:pt x="14790" y="459"/>
                  </a:lnTo>
                  <a:lnTo>
                    <a:pt x="15233" y="559"/>
                  </a:lnTo>
                  <a:lnTo>
                    <a:pt x="15391" y="602"/>
                  </a:lnTo>
                  <a:lnTo>
                    <a:pt x="13231" y="27892"/>
                  </a:lnTo>
                  <a:lnTo>
                    <a:pt x="2947" y="3133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59;p18">
              <a:extLst>
                <a:ext uri="{FF2B5EF4-FFF2-40B4-BE49-F238E27FC236}">
                  <a16:creationId xmlns:a16="http://schemas.microsoft.com/office/drawing/2014/main" id="{B8388DB1-AE11-44B1-B355-3739A137D426}"/>
                </a:ext>
              </a:extLst>
            </p:cNvPr>
            <p:cNvSpPr/>
            <p:nvPr/>
          </p:nvSpPr>
          <p:spPr>
            <a:xfrm>
              <a:off x="5499550" y="2395850"/>
              <a:ext cx="377625" cy="392650"/>
            </a:xfrm>
            <a:custGeom>
              <a:avLst/>
              <a:gdLst/>
              <a:ahLst/>
              <a:cxnLst/>
              <a:rect l="l" t="t" r="r" b="b"/>
              <a:pathLst>
                <a:path w="15105" h="15706" extrusionOk="0">
                  <a:moveTo>
                    <a:pt x="11501" y="1"/>
                  </a:moveTo>
                  <a:lnTo>
                    <a:pt x="11343" y="15"/>
                  </a:lnTo>
                  <a:lnTo>
                    <a:pt x="11186" y="29"/>
                  </a:lnTo>
                  <a:lnTo>
                    <a:pt x="10843" y="87"/>
                  </a:lnTo>
                  <a:lnTo>
                    <a:pt x="10499" y="187"/>
                  </a:lnTo>
                  <a:lnTo>
                    <a:pt x="10142" y="301"/>
                  </a:lnTo>
                  <a:lnTo>
                    <a:pt x="9770" y="430"/>
                  </a:lnTo>
                  <a:lnTo>
                    <a:pt x="9012" y="730"/>
                  </a:lnTo>
                  <a:lnTo>
                    <a:pt x="8583" y="888"/>
                  </a:lnTo>
                  <a:lnTo>
                    <a:pt x="8154" y="1045"/>
                  </a:lnTo>
                  <a:lnTo>
                    <a:pt x="7725" y="1174"/>
                  </a:lnTo>
                  <a:lnTo>
                    <a:pt x="7281" y="1288"/>
                  </a:lnTo>
                  <a:lnTo>
                    <a:pt x="6823" y="1388"/>
                  </a:lnTo>
                  <a:lnTo>
                    <a:pt x="6595" y="1417"/>
                  </a:lnTo>
                  <a:lnTo>
                    <a:pt x="6366" y="1431"/>
                  </a:lnTo>
                  <a:lnTo>
                    <a:pt x="6123" y="1445"/>
                  </a:lnTo>
                  <a:lnTo>
                    <a:pt x="5894" y="1445"/>
                  </a:lnTo>
                  <a:lnTo>
                    <a:pt x="5651" y="1431"/>
                  </a:lnTo>
                  <a:lnTo>
                    <a:pt x="5422" y="1417"/>
                  </a:lnTo>
                  <a:lnTo>
                    <a:pt x="5364" y="1760"/>
                  </a:lnTo>
                  <a:lnTo>
                    <a:pt x="5307" y="2075"/>
                  </a:lnTo>
                  <a:lnTo>
                    <a:pt x="5236" y="2389"/>
                  </a:lnTo>
                  <a:lnTo>
                    <a:pt x="5150" y="2704"/>
                  </a:lnTo>
                  <a:lnTo>
                    <a:pt x="5050" y="2990"/>
                  </a:lnTo>
                  <a:lnTo>
                    <a:pt x="4935" y="3276"/>
                  </a:lnTo>
                  <a:lnTo>
                    <a:pt x="4807" y="3562"/>
                  </a:lnTo>
                  <a:lnTo>
                    <a:pt x="4678" y="3834"/>
                  </a:lnTo>
                  <a:lnTo>
                    <a:pt x="4521" y="4106"/>
                  </a:lnTo>
                  <a:lnTo>
                    <a:pt x="4363" y="4377"/>
                  </a:lnTo>
                  <a:lnTo>
                    <a:pt x="4034" y="4935"/>
                  </a:lnTo>
                  <a:lnTo>
                    <a:pt x="3276" y="6137"/>
                  </a:lnTo>
                  <a:lnTo>
                    <a:pt x="2861" y="6809"/>
                  </a:lnTo>
                  <a:lnTo>
                    <a:pt x="2432" y="7553"/>
                  </a:lnTo>
                  <a:lnTo>
                    <a:pt x="2232" y="7953"/>
                  </a:lnTo>
                  <a:lnTo>
                    <a:pt x="2018" y="8368"/>
                  </a:lnTo>
                  <a:lnTo>
                    <a:pt x="1803" y="8826"/>
                  </a:lnTo>
                  <a:lnTo>
                    <a:pt x="1588" y="9298"/>
                  </a:lnTo>
                  <a:lnTo>
                    <a:pt x="1374" y="9798"/>
                  </a:lnTo>
                  <a:lnTo>
                    <a:pt x="1174" y="10328"/>
                  </a:lnTo>
                  <a:lnTo>
                    <a:pt x="959" y="10900"/>
                  </a:lnTo>
                  <a:lnTo>
                    <a:pt x="759" y="11486"/>
                  </a:lnTo>
                  <a:lnTo>
                    <a:pt x="559" y="12130"/>
                  </a:lnTo>
                  <a:lnTo>
                    <a:pt x="373" y="12802"/>
                  </a:lnTo>
                  <a:lnTo>
                    <a:pt x="187" y="13517"/>
                  </a:lnTo>
                  <a:lnTo>
                    <a:pt x="15" y="14261"/>
                  </a:lnTo>
                  <a:lnTo>
                    <a:pt x="1" y="14418"/>
                  </a:lnTo>
                  <a:lnTo>
                    <a:pt x="29" y="14561"/>
                  </a:lnTo>
                  <a:lnTo>
                    <a:pt x="58" y="14690"/>
                  </a:lnTo>
                  <a:lnTo>
                    <a:pt x="130" y="14819"/>
                  </a:lnTo>
                  <a:lnTo>
                    <a:pt x="201" y="14933"/>
                  </a:lnTo>
                  <a:lnTo>
                    <a:pt x="301" y="15048"/>
                  </a:lnTo>
                  <a:lnTo>
                    <a:pt x="430" y="15133"/>
                  </a:lnTo>
                  <a:lnTo>
                    <a:pt x="559" y="15234"/>
                  </a:lnTo>
                  <a:lnTo>
                    <a:pt x="716" y="15305"/>
                  </a:lnTo>
                  <a:lnTo>
                    <a:pt x="888" y="15377"/>
                  </a:lnTo>
                  <a:lnTo>
                    <a:pt x="1088" y="15448"/>
                  </a:lnTo>
                  <a:lnTo>
                    <a:pt x="1288" y="15505"/>
                  </a:lnTo>
                  <a:lnTo>
                    <a:pt x="1503" y="15548"/>
                  </a:lnTo>
                  <a:lnTo>
                    <a:pt x="1731" y="15591"/>
                  </a:lnTo>
                  <a:lnTo>
                    <a:pt x="1975" y="15634"/>
                  </a:lnTo>
                  <a:lnTo>
                    <a:pt x="2232" y="15663"/>
                  </a:lnTo>
                  <a:lnTo>
                    <a:pt x="2790" y="15691"/>
                  </a:lnTo>
                  <a:lnTo>
                    <a:pt x="3376" y="15706"/>
                  </a:lnTo>
                  <a:lnTo>
                    <a:pt x="4006" y="15677"/>
                  </a:lnTo>
                  <a:lnTo>
                    <a:pt x="4664" y="15634"/>
                  </a:lnTo>
                  <a:lnTo>
                    <a:pt x="5336" y="15577"/>
                  </a:lnTo>
                  <a:lnTo>
                    <a:pt x="6037" y="15491"/>
                  </a:lnTo>
                  <a:lnTo>
                    <a:pt x="6752" y="15377"/>
                  </a:lnTo>
                  <a:lnTo>
                    <a:pt x="7467" y="15248"/>
                  </a:lnTo>
                  <a:lnTo>
                    <a:pt x="8182" y="15105"/>
                  </a:lnTo>
                  <a:lnTo>
                    <a:pt x="8897" y="14933"/>
                  </a:lnTo>
                  <a:lnTo>
                    <a:pt x="9598" y="14762"/>
                  </a:lnTo>
                  <a:lnTo>
                    <a:pt x="10285" y="14576"/>
                  </a:lnTo>
                  <a:lnTo>
                    <a:pt x="10943" y="14361"/>
                  </a:lnTo>
                  <a:lnTo>
                    <a:pt x="11572" y="14146"/>
                  </a:lnTo>
                  <a:lnTo>
                    <a:pt x="12173" y="13918"/>
                  </a:lnTo>
                  <a:lnTo>
                    <a:pt x="12731" y="13674"/>
                  </a:lnTo>
                  <a:lnTo>
                    <a:pt x="13246" y="13431"/>
                  </a:lnTo>
                  <a:lnTo>
                    <a:pt x="13718" y="13188"/>
                  </a:lnTo>
                  <a:lnTo>
                    <a:pt x="13932" y="13059"/>
                  </a:lnTo>
                  <a:lnTo>
                    <a:pt x="14118" y="12931"/>
                  </a:lnTo>
                  <a:lnTo>
                    <a:pt x="14304" y="12802"/>
                  </a:lnTo>
                  <a:lnTo>
                    <a:pt x="14476" y="12673"/>
                  </a:lnTo>
                  <a:lnTo>
                    <a:pt x="14619" y="12530"/>
                  </a:lnTo>
                  <a:lnTo>
                    <a:pt x="14747" y="12401"/>
                  </a:lnTo>
                  <a:lnTo>
                    <a:pt x="14862" y="12273"/>
                  </a:lnTo>
                  <a:lnTo>
                    <a:pt x="14948" y="12144"/>
                  </a:lnTo>
                  <a:lnTo>
                    <a:pt x="15019" y="12001"/>
                  </a:lnTo>
                  <a:lnTo>
                    <a:pt x="15076" y="11872"/>
                  </a:lnTo>
                  <a:lnTo>
                    <a:pt x="15105" y="11744"/>
                  </a:lnTo>
                  <a:lnTo>
                    <a:pt x="15105" y="11615"/>
                  </a:lnTo>
                  <a:lnTo>
                    <a:pt x="15076" y="11086"/>
                  </a:lnTo>
                  <a:lnTo>
                    <a:pt x="15048" y="10528"/>
                  </a:lnTo>
                  <a:lnTo>
                    <a:pt x="14991" y="9927"/>
                  </a:lnTo>
                  <a:lnTo>
                    <a:pt x="14933" y="9312"/>
                  </a:lnTo>
                  <a:lnTo>
                    <a:pt x="14776" y="8010"/>
                  </a:lnTo>
                  <a:lnTo>
                    <a:pt x="14590" y="6695"/>
                  </a:lnTo>
                  <a:lnTo>
                    <a:pt x="14376" y="5422"/>
                  </a:lnTo>
                  <a:lnTo>
                    <a:pt x="14161" y="4249"/>
                  </a:lnTo>
                  <a:lnTo>
                    <a:pt x="13946" y="3219"/>
                  </a:lnTo>
                  <a:lnTo>
                    <a:pt x="13846" y="2790"/>
                  </a:lnTo>
                  <a:lnTo>
                    <a:pt x="13746" y="2418"/>
                  </a:lnTo>
                  <a:lnTo>
                    <a:pt x="13660" y="2118"/>
                  </a:lnTo>
                  <a:lnTo>
                    <a:pt x="13560" y="1846"/>
                  </a:lnTo>
                  <a:lnTo>
                    <a:pt x="13460" y="1588"/>
                  </a:lnTo>
                  <a:lnTo>
                    <a:pt x="13360" y="1360"/>
                  </a:lnTo>
                  <a:lnTo>
                    <a:pt x="13246" y="1159"/>
                  </a:lnTo>
                  <a:lnTo>
                    <a:pt x="13131" y="959"/>
                  </a:lnTo>
                  <a:lnTo>
                    <a:pt x="13017" y="787"/>
                  </a:lnTo>
                  <a:lnTo>
                    <a:pt x="12902" y="644"/>
                  </a:lnTo>
                  <a:lnTo>
                    <a:pt x="12774" y="516"/>
                  </a:lnTo>
                  <a:lnTo>
                    <a:pt x="12645" y="387"/>
                  </a:lnTo>
                  <a:lnTo>
                    <a:pt x="12516" y="301"/>
                  </a:lnTo>
                  <a:lnTo>
                    <a:pt x="12387" y="215"/>
                  </a:lnTo>
                  <a:lnTo>
                    <a:pt x="12244" y="144"/>
                  </a:lnTo>
                  <a:lnTo>
                    <a:pt x="12101" y="87"/>
                  </a:lnTo>
                  <a:lnTo>
                    <a:pt x="11958" y="44"/>
                  </a:lnTo>
                  <a:lnTo>
                    <a:pt x="11815" y="29"/>
                  </a:lnTo>
                  <a:lnTo>
                    <a:pt x="11658" y="15"/>
                  </a:lnTo>
                  <a:lnTo>
                    <a:pt x="11501" y="1"/>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60;p18">
              <a:extLst>
                <a:ext uri="{FF2B5EF4-FFF2-40B4-BE49-F238E27FC236}">
                  <a16:creationId xmlns:a16="http://schemas.microsoft.com/office/drawing/2014/main" id="{DDE72F7D-EA78-47F8-8B60-639B17107290}"/>
                </a:ext>
              </a:extLst>
            </p:cNvPr>
            <p:cNvSpPr/>
            <p:nvPr/>
          </p:nvSpPr>
          <p:spPr>
            <a:xfrm>
              <a:off x="5499550" y="2395850"/>
              <a:ext cx="377625" cy="392650"/>
            </a:xfrm>
            <a:custGeom>
              <a:avLst/>
              <a:gdLst/>
              <a:ahLst/>
              <a:cxnLst/>
              <a:rect l="l" t="t" r="r" b="b"/>
              <a:pathLst>
                <a:path w="15105" h="15706" fill="none" extrusionOk="0">
                  <a:moveTo>
                    <a:pt x="15" y="14261"/>
                  </a:moveTo>
                  <a:lnTo>
                    <a:pt x="15" y="14261"/>
                  </a:lnTo>
                  <a:lnTo>
                    <a:pt x="1" y="14418"/>
                  </a:lnTo>
                  <a:lnTo>
                    <a:pt x="29" y="14561"/>
                  </a:lnTo>
                  <a:lnTo>
                    <a:pt x="58" y="14690"/>
                  </a:lnTo>
                  <a:lnTo>
                    <a:pt x="130" y="14819"/>
                  </a:lnTo>
                  <a:lnTo>
                    <a:pt x="201" y="14933"/>
                  </a:lnTo>
                  <a:lnTo>
                    <a:pt x="301" y="15048"/>
                  </a:lnTo>
                  <a:lnTo>
                    <a:pt x="430" y="15133"/>
                  </a:lnTo>
                  <a:lnTo>
                    <a:pt x="559" y="15234"/>
                  </a:lnTo>
                  <a:lnTo>
                    <a:pt x="716" y="15305"/>
                  </a:lnTo>
                  <a:lnTo>
                    <a:pt x="888" y="15377"/>
                  </a:lnTo>
                  <a:lnTo>
                    <a:pt x="1088" y="15448"/>
                  </a:lnTo>
                  <a:lnTo>
                    <a:pt x="1288" y="15505"/>
                  </a:lnTo>
                  <a:lnTo>
                    <a:pt x="1503" y="15548"/>
                  </a:lnTo>
                  <a:lnTo>
                    <a:pt x="1731" y="15591"/>
                  </a:lnTo>
                  <a:lnTo>
                    <a:pt x="1975" y="15634"/>
                  </a:lnTo>
                  <a:lnTo>
                    <a:pt x="2232" y="15663"/>
                  </a:lnTo>
                  <a:lnTo>
                    <a:pt x="2790" y="15691"/>
                  </a:lnTo>
                  <a:lnTo>
                    <a:pt x="3376" y="15706"/>
                  </a:lnTo>
                  <a:lnTo>
                    <a:pt x="4006" y="15677"/>
                  </a:lnTo>
                  <a:lnTo>
                    <a:pt x="4664" y="15634"/>
                  </a:lnTo>
                  <a:lnTo>
                    <a:pt x="5336" y="15577"/>
                  </a:lnTo>
                  <a:lnTo>
                    <a:pt x="6037" y="15491"/>
                  </a:lnTo>
                  <a:lnTo>
                    <a:pt x="6752" y="15377"/>
                  </a:lnTo>
                  <a:lnTo>
                    <a:pt x="7467" y="15248"/>
                  </a:lnTo>
                  <a:lnTo>
                    <a:pt x="8182" y="15105"/>
                  </a:lnTo>
                  <a:lnTo>
                    <a:pt x="8897" y="14933"/>
                  </a:lnTo>
                  <a:lnTo>
                    <a:pt x="9598" y="14762"/>
                  </a:lnTo>
                  <a:lnTo>
                    <a:pt x="10285" y="14576"/>
                  </a:lnTo>
                  <a:lnTo>
                    <a:pt x="10943" y="14361"/>
                  </a:lnTo>
                  <a:lnTo>
                    <a:pt x="11572" y="14146"/>
                  </a:lnTo>
                  <a:lnTo>
                    <a:pt x="12173" y="13918"/>
                  </a:lnTo>
                  <a:lnTo>
                    <a:pt x="12731" y="13674"/>
                  </a:lnTo>
                  <a:lnTo>
                    <a:pt x="13246" y="13431"/>
                  </a:lnTo>
                  <a:lnTo>
                    <a:pt x="13718" y="13188"/>
                  </a:lnTo>
                  <a:lnTo>
                    <a:pt x="13932" y="13059"/>
                  </a:lnTo>
                  <a:lnTo>
                    <a:pt x="14118" y="12931"/>
                  </a:lnTo>
                  <a:lnTo>
                    <a:pt x="14304" y="12802"/>
                  </a:lnTo>
                  <a:lnTo>
                    <a:pt x="14476" y="12673"/>
                  </a:lnTo>
                  <a:lnTo>
                    <a:pt x="14619" y="12530"/>
                  </a:lnTo>
                  <a:lnTo>
                    <a:pt x="14747" y="12401"/>
                  </a:lnTo>
                  <a:lnTo>
                    <a:pt x="14862" y="12273"/>
                  </a:lnTo>
                  <a:lnTo>
                    <a:pt x="14948" y="12144"/>
                  </a:lnTo>
                  <a:lnTo>
                    <a:pt x="15019" y="12001"/>
                  </a:lnTo>
                  <a:lnTo>
                    <a:pt x="15076" y="11872"/>
                  </a:lnTo>
                  <a:lnTo>
                    <a:pt x="15105" y="11744"/>
                  </a:lnTo>
                  <a:lnTo>
                    <a:pt x="15105" y="11615"/>
                  </a:lnTo>
                  <a:lnTo>
                    <a:pt x="15105" y="11615"/>
                  </a:lnTo>
                  <a:lnTo>
                    <a:pt x="15076" y="11086"/>
                  </a:lnTo>
                  <a:lnTo>
                    <a:pt x="15048" y="10528"/>
                  </a:lnTo>
                  <a:lnTo>
                    <a:pt x="14991" y="9927"/>
                  </a:lnTo>
                  <a:lnTo>
                    <a:pt x="14933" y="9312"/>
                  </a:lnTo>
                  <a:lnTo>
                    <a:pt x="14776" y="8010"/>
                  </a:lnTo>
                  <a:lnTo>
                    <a:pt x="14590" y="6695"/>
                  </a:lnTo>
                  <a:lnTo>
                    <a:pt x="14376" y="5422"/>
                  </a:lnTo>
                  <a:lnTo>
                    <a:pt x="14161" y="4249"/>
                  </a:lnTo>
                  <a:lnTo>
                    <a:pt x="13946" y="3219"/>
                  </a:lnTo>
                  <a:lnTo>
                    <a:pt x="13846" y="2790"/>
                  </a:lnTo>
                  <a:lnTo>
                    <a:pt x="13746" y="2418"/>
                  </a:lnTo>
                  <a:lnTo>
                    <a:pt x="13746" y="2418"/>
                  </a:lnTo>
                  <a:lnTo>
                    <a:pt x="13660" y="2118"/>
                  </a:lnTo>
                  <a:lnTo>
                    <a:pt x="13560" y="1846"/>
                  </a:lnTo>
                  <a:lnTo>
                    <a:pt x="13460" y="1588"/>
                  </a:lnTo>
                  <a:lnTo>
                    <a:pt x="13360" y="1360"/>
                  </a:lnTo>
                  <a:lnTo>
                    <a:pt x="13246" y="1159"/>
                  </a:lnTo>
                  <a:lnTo>
                    <a:pt x="13131" y="959"/>
                  </a:lnTo>
                  <a:lnTo>
                    <a:pt x="13017" y="787"/>
                  </a:lnTo>
                  <a:lnTo>
                    <a:pt x="12902" y="644"/>
                  </a:lnTo>
                  <a:lnTo>
                    <a:pt x="12774" y="516"/>
                  </a:lnTo>
                  <a:lnTo>
                    <a:pt x="12645" y="387"/>
                  </a:lnTo>
                  <a:lnTo>
                    <a:pt x="12516" y="301"/>
                  </a:lnTo>
                  <a:lnTo>
                    <a:pt x="12387" y="215"/>
                  </a:lnTo>
                  <a:lnTo>
                    <a:pt x="12244" y="144"/>
                  </a:lnTo>
                  <a:lnTo>
                    <a:pt x="12101" y="87"/>
                  </a:lnTo>
                  <a:lnTo>
                    <a:pt x="11958" y="44"/>
                  </a:lnTo>
                  <a:lnTo>
                    <a:pt x="11815" y="29"/>
                  </a:lnTo>
                  <a:lnTo>
                    <a:pt x="11658" y="15"/>
                  </a:lnTo>
                  <a:lnTo>
                    <a:pt x="11501" y="1"/>
                  </a:lnTo>
                  <a:lnTo>
                    <a:pt x="11343" y="15"/>
                  </a:lnTo>
                  <a:lnTo>
                    <a:pt x="11186" y="29"/>
                  </a:lnTo>
                  <a:lnTo>
                    <a:pt x="10843" y="87"/>
                  </a:lnTo>
                  <a:lnTo>
                    <a:pt x="10499" y="187"/>
                  </a:lnTo>
                  <a:lnTo>
                    <a:pt x="10142" y="301"/>
                  </a:lnTo>
                  <a:lnTo>
                    <a:pt x="9770" y="430"/>
                  </a:lnTo>
                  <a:lnTo>
                    <a:pt x="9012" y="730"/>
                  </a:lnTo>
                  <a:lnTo>
                    <a:pt x="9012" y="730"/>
                  </a:lnTo>
                  <a:lnTo>
                    <a:pt x="8583" y="888"/>
                  </a:lnTo>
                  <a:lnTo>
                    <a:pt x="8154" y="1045"/>
                  </a:lnTo>
                  <a:lnTo>
                    <a:pt x="7725" y="1174"/>
                  </a:lnTo>
                  <a:lnTo>
                    <a:pt x="7281" y="1288"/>
                  </a:lnTo>
                  <a:lnTo>
                    <a:pt x="6823" y="1388"/>
                  </a:lnTo>
                  <a:lnTo>
                    <a:pt x="6595" y="1417"/>
                  </a:lnTo>
                  <a:lnTo>
                    <a:pt x="6366" y="1431"/>
                  </a:lnTo>
                  <a:lnTo>
                    <a:pt x="6123" y="1445"/>
                  </a:lnTo>
                  <a:lnTo>
                    <a:pt x="5894" y="1445"/>
                  </a:lnTo>
                  <a:lnTo>
                    <a:pt x="5651" y="1431"/>
                  </a:lnTo>
                  <a:lnTo>
                    <a:pt x="5422" y="1417"/>
                  </a:lnTo>
                  <a:lnTo>
                    <a:pt x="5422" y="1417"/>
                  </a:lnTo>
                  <a:lnTo>
                    <a:pt x="5364" y="1760"/>
                  </a:lnTo>
                  <a:lnTo>
                    <a:pt x="5307" y="2075"/>
                  </a:lnTo>
                  <a:lnTo>
                    <a:pt x="5236" y="2389"/>
                  </a:lnTo>
                  <a:lnTo>
                    <a:pt x="5150" y="2704"/>
                  </a:lnTo>
                  <a:lnTo>
                    <a:pt x="5050" y="2990"/>
                  </a:lnTo>
                  <a:lnTo>
                    <a:pt x="4935" y="3276"/>
                  </a:lnTo>
                  <a:lnTo>
                    <a:pt x="4807" y="3562"/>
                  </a:lnTo>
                  <a:lnTo>
                    <a:pt x="4678" y="3834"/>
                  </a:lnTo>
                  <a:lnTo>
                    <a:pt x="4521" y="4106"/>
                  </a:lnTo>
                  <a:lnTo>
                    <a:pt x="4363" y="4377"/>
                  </a:lnTo>
                  <a:lnTo>
                    <a:pt x="4034" y="4935"/>
                  </a:lnTo>
                  <a:lnTo>
                    <a:pt x="3276" y="6137"/>
                  </a:lnTo>
                  <a:lnTo>
                    <a:pt x="2861" y="6809"/>
                  </a:lnTo>
                  <a:lnTo>
                    <a:pt x="2432" y="7553"/>
                  </a:lnTo>
                  <a:lnTo>
                    <a:pt x="2232" y="7953"/>
                  </a:lnTo>
                  <a:lnTo>
                    <a:pt x="2018" y="8368"/>
                  </a:lnTo>
                  <a:lnTo>
                    <a:pt x="1803" y="8826"/>
                  </a:lnTo>
                  <a:lnTo>
                    <a:pt x="1588" y="9298"/>
                  </a:lnTo>
                  <a:lnTo>
                    <a:pt x="1374" y="9798"/>
                  </a:lnTo>
                  <a:lnTo>
                    <a:pt x="1174" y="10328"/>
                  </a:lnTo>
                  <a:lnTo>
                    <a:pt x="959" y="10900"/>
                  </a:lnTo>
                  <a:lnTo>
                    <a:pt x="759" y="11486"/>
                  </a:lnTo>
                  <a:lnTo>
                    <a:pt x="559" y="12130"/>
                  </a:lnTo>
                  <a:lnTo>
                    <a:pt x="373" y="12802"/>
                  </a:lnTo>
                  <a:lnTo>
                    <a:pt x="187" y="13517"/>
                  </a:lnTo>
                  <a:lnTo>
                    <a:pt x="15" y="142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61;p18">
              <a:extLst>
                <a:ext uri="{FF2B5EF4-FFF2-40B4-BE49-F238E27FC236}">
                  <a16:creationId xmlns:a16="http://schemas.microsoft.com/office/drawing/2014/main" id="{7134FB80-2D46-41CB-881F-28950530E5E9}"/>
                </a:ext>
              </a:extLst>
            </p:cNvPr>
            <p:cNvSpPr/>
            <p:nvPr/>
          </p:nvSpPr>
          <p:spPr>
            <a:xfrm>
              <a:off x="5977275" y="2872875"/>
              <a:ext cx="447375" cy="103700"/>
            </a:xfrm>
            <a:custGeom>
              <a:avLst/>
              <a:gdLst/>
              <a:ahLst/>
              <a:cxnLst/>
              <a:rect l="l" t="t" r="r" b="b"/>
              <a:pathLst>
                <a:path w="17895" h="4148" extrusionOk="0">
                  <a:moveTo>
                    <a:pt x="7353" y="0"/>
                  </a:moveTo>
                  <a:lnTo>
                    <a:pt x="6337" y="43"/>
                  </a:lnTo>
                  <a:lnTo>
                    <a:pt x="5322" y="100"/>
                  </a:lnTo>
                  <a:lnTo>
                    <a:pt x="4320" y="200"/>
                  </a:lnTo>
                  <a:lnTo>
                    <a:pt x="3348" y="315"/>
                  </a:lnTo>
                  <a:lnTo>
                    <a:pt x="2461" y="458"/>
                  </a:lnTo>
                  <a:lnTo>
                    <a:pt x="2046" y="529"/>
                  </a:lnTo>
                  <a:lnTo>
                    <a:pt x="1674" y="615"/>
                  </a:lnTo>
                  <a:lnTo>
                    <a:pt x="1317" y="701"/>
                  </a:lnTo>
                  <a:lnTo>
                    <a:pt x="1002" y="787"/>
                  </a:lnTo>
                  <a:lnTo>
                    <a:pt x="716" y="887"/>
                  </a:lnTo>
                  <a:lnTo>
                    <a:pt x="473" y="987"/>
                  </a:lnTo>
                  <a:lnTo>
                    <a:pt x="287" y="1087"/>
                  </a:lnTo>
                  <a:lnTo>
                    <a:pt x="130" y="1187"/>
                  </a:lnTo>
                  <a:lnTo>
                    <a:pt x="87" y="1230"/>
                  </a:lnTo>
                  <a:lnTo>
                    <a:pt x="44" y="1287"/>
                  </a:lnTo>
                  <a:lnTo>
                    <a:pt x="15" y="1330"/>
                  </a:lnTo>
                  <a:lnTo>
                    <a:pt x="1" y="1387"/>
                  </a:lnTo>
                  <a:lnTo>
                    <a:pt x="1" y="1445"/>
                  </a:lnTo>
                  <a:lnTo>
                    <a:pt x="15" y="1488"/>
                  </a:lnTo>
                  <a:lnTo>
                    <a:pt x="44" y="1545"/>
                  </a:lnTo>
                  <a:lnTo>
                    <a:pt x="87" y="1602"/>
                  </a:lnTo>
                  <a:lnTo>
                    <a:pt x="144" y="1645"/>
                  </a:lnTo>
                  <a:lnTo>
                    <a:pt x="230" y="1702"/>
                  </a:lnTo>
                  <a:lnTo>
                    <a:pt x="430" y="1802"/>
                  </a:lnTo>
                  <a:lnTo>
                    <a:pt x="616" y="1874"/>
                  </a:lnTo>
                  <a:lnTo>
                    <a:pt x="859" y="1945"/>
                  </a:lnTo>
                  <a:lnTo>
                    <a:pt x="1145" y="2017"/>
                  </a:lnTo>
                  <a:lnTo>
                    <a:pt x="1488" y="2074"/>
                  </a:lnTo>
                  <a:lnTo>
                    <a:pt x="2289" y="2203"/>
                  </a:lnTo>
                  <a:lnTo>
                    <a:pt x="3219" y="2331"/>
                  </a:lnTo>
                  <a:lnTo>
                    <a:pt x="4263" y="2446"/>
                  </a:lnTo>
                  <a:lnTo>
                    <a:pt x="5365" y="2546"/>
                  </a:lnTo>
                  <a:lnTo>
                    <a:pt x="6523" y="2646"/>
                  </a:lnTo>
                  <a:lnTo>
                    <a:pt x="7696" y="2732"/>
                  </a:lnTo>
                  <a:lnTo>
                    <a:pt x="9942" y="2889"/>
                  </a:lnTo>
                  <a:lnTo>
                    <a:pt x="11858" y="3004"/>
                  </a:lnTo>
                  <a:lnTo>
                    <a:pt x="13689" y="3104"/>
                  </a:lnTo>
                  <a:lnTo>
                    <a:pt x="14104" y="3161"/>
                  </a:lnTo>
                  <a:lnTo>
                    <a:pt x="14547" y="3218"/>
                  </a:lnTo>
                  <a:lnTo>
                    <a:pt x="15077" y="3318"/>
                  </a:lnTo>
                  <a:lnTo>
                    <a:pt x="15663" y="3433"/>
                  </a:lnTo>
                  <a:lnTo>
                    <a:pt x="15949" y="3504"/>
                  </a:lnTo>
                  <a:lnTo>
                    <a:pt x="16235" y="3590"/>
                  </a:lnTo>
                  <a:lnTo>
                    <a:pt x="16493" y="3662"/>
                  </a:lnTo>
                  <a:lnTo>
                    <a:pt x="16750" y="3762"/>
                  </a:lnTo>
                  <a:lnTo>
                    <a:pt x="16965" y="3848"/>
                  </a:lnTo>
                  <a:lnTo>
                    <a:pt x="17165" y="3962"/>
                  </a:lnTo>
                  <a:lnTo>
                    <a:pt x="17365" y="4062"/>
                  </a:lnTo>
                  <a:lnTo>
                    <a:pt x="17537" y="4134"/>
                  </a:lnTo>
                  <a:lnTo>
                    <a:pt x="17608" y="4148"/>
                  </a:lnTo>
                  <a:lnTo>
                    <a:pt x="17665" y="4148"/>
                  </a:lnTo>
                  <a:lnTo>
                    <a:pt x="17723" y="4134"/>
                  </a:lnTo>
                  <a:lnTo>
                    <a:pt x="17766" y="4119"/>
                  </a:lnTo>
                  <a:lnTo>
                    <a:pt x="17808" y="4091"/>
                  </a:lnTo>
                  <a:lnTo>
                    <a:pt x="17837" y="4062"/>
                  </a:lnTo>
                  <a:lnTo>
                    <a:pt x="17866" y="4019"/>
                  </a:lnTo>
                  <a:lnTo>
                    <a:pt x="17880" y="3962"/>
                  </a:lnTo>
                  <a:lnTo>
                    <a:pt x="17894" y="3833"/>
                  </a:lnTo>
                  <a:lnTo>
                    <a:pt x="17880" y="3690"/>
                  </a:lnTo>
                  <a:lnTo>
                    <a:pt x="17837" y="3519"/>
                  </a:lnTo>
                  <a:lnTo>
                    <a:pt x="17766" y="3333"/>
                  </a:lnTo>
                  <a:lnTo>
                    <a:pt x="17665" y="3132"/>
                  </a:lnTo>
                  <a:lnTo>
                    <a:pt x="17551" y="2918"/>
                  </a:lnTo>
                  <a:lnTo>
                    <a:pt x="17408" y="2703"/>
                  </a:lnTo>
                  <a:lnTo>
                    <a:pt x="17236" y="2489"/>
                  </a:lnTo>
                  <a:lnTo>
                    <a:pt x="17050" y="2274"/>
                  </a:lnTo>
                  <a:lnTo>
                    <a:pt x="16836" y="2074"/>
                  </a:lnTo>
                  <a:lnTo>
                    <a:pt x="16621" y="1888"/>
                  </a:lnTo>
                  <a:lnTo>
                    <a:pt x="16392" y="1716"/>
                  </a:lnTo>
                  <a:lnTo>
                    <a:pt x="16164" y="1573"/>
                  </a:lnTo>
                  <a:lnTo>
                    <a:pt x="15906" y="1430"/>
                  </a:lnTo>
                  <a:lnTo>
                    <a:pt x="15634" y="1316"/>
                  </a:lnTo>
                  <a:lnTo>
                    <a:pt x="15334" y="1216"/>
                  </a:lnTo>
                  <a:lnTo>
                    <a:pt x="15019" y="1116"/>
                  </a:lnTo>
                  <a:lnTo>
                    <a:pt x="14690" y="1016"/>
                  </a:lnTo>
                  <a:lnTo>
                    <a:pt x="14318" y="930"/>
                  </a:lnTo>
                  <a:lnTo>
                    <a:pt x="13918" y="844"/>
                  </a:lnTo>
                  <a:lnTo>
                    <a:pt x="13031" y="658"/>
                  </a:lnTo>
                  <a:lnTo>
                    <a:pt x="12001" y="458"/>
                  </a:lnTo>
                  <a:lnTo>
                    <a:pt x="10786" y="215"/>
                  </a:lnTo>
                  <a:lnTo>
                    <a:pt x="10457" y="157"/>
                  </a:lnTo>
                  <a:lnTo>
                    <a:pt x="10085" y="100"/>
                  </a:lnTo>
                  <a:lnTo>
                    <a:pt x="9684" y="57"/>
                  </a:lnTo>
                  <a:lnTo>
                    <a:pt x="9255" y="29"/>
                  </a:lnTo>
                  <a:lnTo>
                    <a:pt x="8797" y="14"/>
                  </a:lnTo>
                  <a:lnTo>
                    <a:pt x="8340" y="0"/>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62;p18">
              <a:extLst>
                <a:ext uri="{FF2B5EF4-FFF2-40B4-BE49-F238E27FC236}">
                  <a16:creationId xmlns:a16="http://schemas.microsoft.com/office/drawing/2014/main" id="{BA44CD2A-B769-4403-9B5C-8ED601574058}"/>
                </a:ext>
              </a:extLst>
            </p:cNvPr>
            <p:cNvSpPr/>
            <p:nvPr/>
          </p:nvSpPr>
          <p:spPr>
            <a:xfrm>
              <a:off x="5977275" y="2872875"/>
              <a:ext cx="447375" cy="103700"/>
            </a:xfrm>
            <a:custGeom>
              <a:avLst/>
              <a:gdLst/>
              <a:ahLst/>
              <a:cxnLst/>
              <a:rect l="l" t="t" r="r" b="b"/>
              <a:pathLst>
                <a:path w="17895" h="4148" fill="none" extrusionOk="0">
                  <a:moveTo>
                    <a:pt x="10786" y="215"/>
                  </a:moveTo>
                  <a:lnTo>
                    <a:pt x="10786" y="215"/>
                  </a:lnTo>
                  <a:lnTo>
                    <a:pt x="12001" y="458"/>
                  </a:lnTo>
                  <a:lnTo>
                    <a:pt x="13031" y="658"/>
                  </a:lnTo>
                  <a:lnTo>
                    <a:pt x="13918" y="844"/>
                  </a:lnTo>
                  <a:lnTo>
                    <a:pt x="14318" y="930"/>
                  </a:lnTo>
                  <a:lnTo>
                    <a:pt x="14690" y="1016"/>
                  </a:lnTo>
                  <a:lnTo>
                    <a:pt x="15019" y="1116"/>
                  </a:lnTo>
                  <a:lnTo>
                    <a:pt x="15334" y="1216"/>
                  </a:lnTo>
                  <a:lnTo>
                    <a:pt x="15634" y="1316"/>
                  </a:lnTo>
                  <a:lnTo>
                    <a:pt x="15906" y="1430"/>
                  </a:lnTo>
                  <a:lnTo>
                    <a:pt x="16164" y="1573"/>
                  </a:lnTo>
                  <a:lnTo>
                    <a:pt x="16392" y="1716"/>
                  </a:lnTo>
                  <a:lnTo>
                    <a:pt x="16621" y="1888"/>
                  </a:lnTo>
                  <a:lnTo>
                    <a:pt x="16836" y="2074"/>
                  </a:lnTo>
                  <a:lnTo>
                    <a:pt x="16836" y="2074"/>
                  </a:lnTo>
                  <a:lnTo>
                    <a:pt x="17050" y="2274"/>
                  </a:lnTo>
                  <a:lnTo>
                    <a:pt x="17236" y="2489"/>
                  </a:lnTo>
                  <a:lnTo>
                    <a:pt x="17408" y="2703"/>
                  </a:lnTo>
                  <a:lnTo>
                    <a:pt x="17551" y="2918"/>
                  </a:lnTo>
                  <a:lnTo>
                    <a:pt x="17665" y="3132"/>
                  </a:lnTo>
                  <a:lnTo>
                    <a:pt x="17766" y="3333"/>
                  </a:lnTo>
                  <a:lnTo>
                    <a:pt x="17837" y="3519"/>
                  </a:lnTo>
                  <a:lnTo>
                    <a:pt x="17880" y="3690"/>
                  </a:lnTo>
                  <a:lnTo>
                    <a:pt x="17894" y="3833"/>
                  </a:lnTo>
                  <a:lnTo>
                    <a:pt x="17880" y="3962"/>
                  </a:lnTo>
                  <a:lnTo>
                    <a:pt x="17866" y="4019"/>
                  </a:lnTo>
                  <a:lnTo>
                    <a:pt x="17837" y="4062"/>
                  </a:lnTo>
                  <a:lnTo>
                    <a:pt x="17808" y="4091"/>
                  </a:lnTo>
                  <a:lnTo>
                    <a:pt x="17766" y="4119"/>
                  </a:lnTo>
                  <a:lnTo>
                    <a:pt x="17723" y="4134"/>
                  </a:lnTo>
                  <a:lnTo>
                    <a:pt x="17665" y="4148"/>
                  </a:lnTo>
                  <a:lnTo>
                    <a:pt x="17608" y="4148"/>
                  </a:lnTo>
                  <a:lnTo>
                    <a:pt x="17537" y="4134"/>
                  </a:lnTo>
                  <a:lnTo>
                    <a:pt x="17365" y="4062"/>
                  </a:lnTo>
                  <a:lnTo>
                    <a:pt x="17165" y="3962"/>
                  </a:lnTo>
                  <a:lnTo>
                    <a:pt x="17165" y="3962"/>
                  </a:lnTo>
                  <a:lnTo>
                    <a:pt x="16965" y="3848"/>
                  </a:lnTo>
                  <a:lnTo>
                    <a:pt x="16750" y="3762"/>
                  </a:lnTo>
                  <a:lnTo>
                    <a:pt x="16493" y="3662"/>
                  </a:lnTo>
                  <a:lnTo>
                    <a:pt x="16235" y="3590"/>
                  </a:lnTo>
                  <a:lnTo>
                    <a:pt x="15949" y="3504"/>
                  </a:lnTo>
                  <a:lnTo>
                    <a:pt x="15663" y="3433"/>
                  </a:lnTo>
                  <a:lnTo>
                    <a:pt x="15077" y="3318"/>
                  </a:lnTo>
                  <a:lnTo>
                    <a:pt x="14547" y="3218"/>
                  </a:lnTo>
                  <a:lnTo>
                    <a:pt x="14104" y="3161"/>
                  </a:lnTo>
                  <a:lnTo>
                    <a:pt x="13689" y="3104"/>
                  </a:lnTo>
                  <a:lnTo>
                    <a:pt x="13689" y="3104"/>
                  </a:lnTo>
                  <a:lnTo>
                    <a:pt x="11858" y="3004"/>
                  </a:lnTo>
                  <a:lnTo>
                    <a:pt x="9942" y="2889"/>
                  </a:lnTo>
                  <a:lnTo>
                    <a:pt x="7696" y="2732"/>
                  </a:lnTo>
                  <a:lnTo>
                    <a:pt x="6523" y="2646"/>
                  </a:lnTo>
                  <a:lnTo>
                    <a:pt x="5365" y="2546"/>
                  </a:lnTo>
                  <a:lnTo>
                    <a:pt x="4263" y="2446"/>
                  </a:lnTo>
                  <a:lnTo>
                    <a:pt x="3219" y="2331"/>
                  </a:lnTo>
                  <a:lnTo>
                    <a:pt x="2289" y="2203"/>
                  </a:lnTo>
                  <a:lnTo>
                    <a:pt x="1488" y="2074"/>
                  </a:lnTo>
                  <a:lnTo>
                    <a:pt x="1145" y="2017"/>
                  </a:lnTo>
                  <a:lnTo>
                    <a:pt x="859" y="1945"/>
                  </a:lnTo>
                  <a:lnTo>
                    <a:pt x="616" y="1874"/>
                  </a:lnTo>
                  <a:lnTo>
                    <a:pt x="430" y="1802"/>
                  </a:lnTo>
                  <a:lnTo>
                    <a:pt x="430" y="1802"/>
                  </a:lnTo>
                  <a:lnTo>
                    <a:pt x="230" y="1702"/>
                  </a:lnTo>
                  <a:lnTo>
                    <a:pt x="144" y="1645"/>
                  </a:lnTo>
                  <a:lnTo>
                    <a:pt x="87" y="1602"/>
                  </a:lnTo>
                  <a:lnTo>
                    <a:pt x="44" y="1545"/>
                  </a:lnTo>
                  <a:lnTo>
                    <a:pt x="15" y="1488"/>
                  </a:lnTo>
                  <a:lnTo>
                    <a:pt x="1" y="1445"/>
                  </a:lnTo>
                  <a:lnTo>
                    <a:pt x="1" y="1387"/>
                  </a:lnTo>
                  <a:lnTo>
                    <a:pt x="15" y="1330"/>
                  </a:lnTo>
                  <a:lnTo>
                    <a:pt x="44" y="1287"/>
                  </a:lnTo>
                  <a:lnTo>
                    <a:pt x="87" y="1230"/>
                  </a:lnTo>
                  <a:lnTo>
                    <a:pt x="130" y="1187"/>
                  </a:lnTo>
                  <a:lnTo>
                    <a:pt x="287" y="1087"/>
                  </a:lnTo>
                  <a:lnTo>
                    <a:pt x="473" y="987"/>
                  </a:lnTo>
                  <a:lnTo>
                    <a:pt x="716" y="887"/>
                  </a:lnTo>
                  <a:lnTo>
                    <a:pt x="1002" y="787"/>
                  </a:lnTo>
                  <a:lnTo>
                    <a:pt x="1317" y="701"/>
                  </a:lnTo>
                  <a:lnTo>
                    <a:pt x="1674" y="615"/>
                  </a:lnTo>
                  <a:lnTo>
                    <a:pt x="2046" y="529"/>
                  </a:lnTo>
                  <a:lnTo>
                    <a:pt x="2461" y="458"/>
                  </a:lnTo>
                  <a:lnTo>
                    <a:pt x="3348" y="315"/>
                  </a:lnTo>
                  <a:lnTo>
                    <a:pt x="4320" y="200"/>
                  </a:lnTo>
                  <a:lnTo>
                    <a:pt x="5322" y="100"/>
                  </a:lnTo>
                  <a:lnTo>
                    <a:pt x="6337" y="43"/>
                  </a:lnTo>
                  <a:lnTo>
                    <a:pt x="7353" y="0"/>
                  </a:lnTo>
                  <a:lnTo>
                    <a:pt x="7853" y="0"/>
                  </a:lnTo>
                  <a:lnTo>
                    <a:pt x="8340" y="0"/>
                  </a:lnTo>
                  <a:lnTo>
                    <a:pt x="8797" y="14"/>
                  </a:lnTo>
                  <a:lnTo>
                    <a:pt x="9255" y="29"/>
                  </a:lnTo>
                  <a:lnTo>
                    <a:pt x="9684" y="57"/>
                  </a:lnTo>
                  <a:lnTo>
                    <a:pt x="10085" y="100"/>
                  </a:lnTo>
                  <a:lnTo>
                    <a:pt x="10457" y="157"/>
                  </a:lnTo>
                  <a:lnTo>
                    <a:pt x="10786" y="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63;p18">
              <a:extLst>
                <a:ext uri="{FF2B5EF4-FFF2-40B4-BE49-F238E27FC236}">
                  <a16:creationId xmlns:a16="http://schemas.microsoft.com/office/drawing/2014/main" id="{2930B8E8-A82E-4AEB-91B1-8C7361BA7720}"/>
                </a:ext>
              </a:extLst>
            </p:cNvPr>
            <p:cNvSpPr/>
            <p:nvPr/>
          </p:nvSpPr>
          <p:spPr>
            <a:xfrm>
              <a:off x="5389775" y="2465225"/>
              <a:ext cx="928675" cy="780625"/>
            </a:xfrm>
            <a:custGeom>
              <a:avLst/>
              <a:gdLst/>
              <a:ahLst/>
              <a:cxnLst/>
              <a:rect l="l" t="t" r="r" b="b"/>
              <a:pathLst>
                <a:path w="37147" h="31225" extrusionOk="0">
                  <a:moveTo>
                    <a:pt x="9398" y="1"/>
                  </a:moveTo>
                  <a:lnTo>
                    <a:pt x="9255" y="15"/>
                  </a:lnTo>
                  <a:lnTo>
                    <a:pt x="8826" y="72"/>
                  </a:lnTo>
                  <a:lnTo>
                    <a:pt x="8511" y="129"/>
                  </a:lnTo>
                  <a:lnTo>
                    <a:pt x="8154" y="215"/>
                  </a:lnTo>
                  <a:lnTo>
                    <a:pt x="7753" y="329"/>
                  </a:lnTo>
                  <a:lnTo>
                    <a:pt x="7295" y="473"/>
                  </a:lnTo>
                  <a:lnTo>
                    <a:pt x="6809" y="644"/>
                  </a:lnTo>
                  <a:lnTo>
                    <a:pt x="6280" y="859"/>
                  </a:lnTo>
                  <a:lnTo>
                    <a:pt x="5736" y="1116"/>
                  </a:lnTo>
                  <a:lnTo>
                    <a:pt x="5450" y="1273"/>
                  </a:lnTo>
                  <a:lnTo>
                    <a:pt x="5164" y="1431"/>
                  </a:lnTo>
                  <a:lnTo>
                    <a:pt x="4864" y="1602"/>
                  </a:lnTo>
                  <a:lnTo>
                    <a:pt x="4563" y="1788"/>
                  </a:lnTo>
                  <a:lnTo>
                    <a:pt x="4263" y="1989"/>
                  </a:lnTo>
                  <a:lnTo>
                    <a:pt x="3963" y="2203"/>
                  </a:lnTo>
                  <a:lnTo>
                    <a:pt x="3648" y="2446"/>
                  </a:lnTo>
                  <a:lnTo>
                    <a:pt x="3348" y="2689"/>
                  </a:lnTo>
                  <a:lnTo>
                    <a:pt x="3033" y="2947"/>
                  </a:lnTo>
                  <a:lnTo>
                    <a:pt x="2733" y="3233"/>
                  </a:lnTo>
                  <a:lnTo>
                    <a:pt x="2547" y="3405"/>
                  </a:lnTo>
                  <a:lnTo>
                    <a:pt x="2375" y="3591"/>
                  </a:lnTo>
                  <a:lnTo>
                    <a:pt x="2203" y="3777"/>
                  </a:lnTo>
                  <a:lnTo>
                    <a:pt x="2046" y="3962"/>
                  </a:lnTo>
                  <a:lnTo>
                    <a:pt x="1746" y="4363"/>
                  </a:lnTo>
                  <a:lnTo>
                    <a:pt x="1474" y="4778"/>
                  </a:lnTo>
                  <a:lnTo>
                    <a:pt x="1231" y="5207"/>
                  </a:lnTo>
                  <a:lnTo>
                    <a:pt x="1016" y="5636"/>
                  </a:lnTo>
                  <a:lnTo>
                    <a:pt x="830" y="6094"/>
                  </a:lnTo>
                  <a:lnTo>
                    <a:pt x="659" y="6551"/>
                  </a:lnTo>
                  <a:lnTo>
                    <a:pt x="516" y="7009"/>
                  </a:lnTo>
                  <a:lnTo>
                    <a:pt x="401" y="7467"/>
                  </a:lnTo>
                  <a:lnTo>
                    <a:pt x="287" y="7939"/>
                  </a:lnTo>
                  <a:lnTo>
                    <a:pt x="201" y="8411"/>
                  </a:lnTo>
                  <a:lnTo>
                    <a:pt x="129" y="8868"/>
                  </a:lnTo>
                  <a:lnTo>
                    <a:pt x="87" y="9326"/>
                  </a:lnTo>
                  <a:lnTo>
                    <a:pt x="44" y="9770"/>
                  </a:lnTo>
                  <a:lnTo>
                    <a:pt x="15" y="10213"/>
                  </a:lnTo>
                  <a:lnTo>
                    <a:pt x="1" y="10656"/>
                  </a:lnTo>
                  <a:lnTo>
                    <a:pt x="1" y="11071"/>
                  </a:lnTo>
                  <a:lnTo>
                    <a:pt x="15" y="11858"/>
                  </a:lnTo>
                  <a:lnTo>
                    <a:pt x="58" y="12573"/>
                  </a:lnTo>
                  <a:lnTo>
                    <a:pt x="115" y="13188"/>
                  </a:lnTo>
                  <a:lnTo>
                    <a:pt x="172" y="13703"/>
                  </a:lnTo>
                  <a:lnTo>
                    <a:pt x="230" y="14089"/>
                  </a:lnTo>
                  <a:lnTo>
                    <a:pt x="287" y="14418"/>
                  </a:lnTo>
                  <a:lnTo>
                    <a:pt x="1388" y="29207"/>
                  </a:lnTo>
                  <a:lnTo>
                    <a:pt x="1789" y="29322"/>
                  </a:lnTo>
                  <a:lnTo>
                    <a:pt x="2246" y="29465"/>
                  </a:lnTo>
                  <a:lnTo>
                    <a:pt x="2876" y="29637"/>
                  </a:lnTo>
                  <a:lnTo>
                    <a:pt x="3634" y="29837"/>
                  </a:lnTo>
                  <a:lnTo>
                    <a:pt x="4521" y="30051"/>
                  </a:lnTo>
                  <a:lnTo>
                    <a:pt x="5522" y="30280"/>
                  </a:lnTo>
                  <a:lnTo>
                    <a:pt x="6594" y="30495"/>
                  </a:lnTo>
                  <a:lnTo>
                    <a:pt x="7753" y="30709"/>
                  </a:lnTo>
                  <a:lnTo>
                    <a:pt x="8354" y="30795"/>
                  </a:lnTo>
                  <a:lnTo>
                    <a:pt x="8955" y="30895"/>
                  </a:lnTo>
                  <a:lnTo>
                    <a:pt x="9570" y="30967"/>
                  </a:lnTo>
                  <a:lnTo>
                    <a:pt x="10199" y="31038"/>
                  </a:lnTo>
                  <a:lnTo>
                    <a:pt x="10828" y="31110"/>
                  </a:lnTo>
                  <a:lnTo>
                    <a:pt x="11458" y="31153"/>
                  </a:lnTo>
                  <a:lnTo>
                    <a:pt x="12087" y="31196"/>
                  </a:lnTo>
                  <a:lnTo>
                    <a:pt x="12731" y="31210"/>
                  </a:lnTo>
                  <a:lnTo>
                    <a:pt x="13360" y="31224"/>
                  </a:lnTo>
                  <a:lnTo>
                    <a:pt x="13975" y="31210"/>
                  </a:lnTo>
                  <a:lnTo>
                    <a:pt x="14590" y="31181"/>
                  </a:lnTo>
                  <a:lnTo>
                    <a:pt x="15191" y="31138"/>
                  </a:lnTo>
                  <a:lnTo>
                    <a:pt x="15791" y="31067"/>
                  </a:lnTo>
                  <a:lnTo>
                    <a:pt x="16364" y="30981"/>
                  </a:lnTo>
                  <a:lnTo>
                    <a:pt x="17465" y="30781"/>
                  </a:lnTo>
                  <a:lnTo>
                    <a:pt x="18480" y="30581"/>
                  </a:lnTo>
                  <a:lnTo>
                    <a:pt x="19439" y="30380"/>
                  </a:lnTo>
                  <a:lnTo>
                    <a:pt x="20311" y="30180"/>
                  </a:lnTo>
                  <a:lnTo>
                    <a:pt x="21112" y="29994"/>
                  </a:lnTo>
                  <a:lnTo>
                    <a:pt x="21842" y="29822"/>
                  </a:lnTo>
                  <a:lnTo>
                    <a:pt x="23072" y="29493"/>
                  </a:lnTo>
                  <a:lnTo>
                    <a:pt x="24030" y="29207"/>
                  </a:lnTo>
                  <a:lnTo>
                    <a:pt x="24702" y="28993"/>
                  </a:lnTo>
                  <a:lnTo>
                    <a:pt x="25103" y="28850"/>
                  </a:lnTo>
                  <a:lnTo>
                    <a:pt x="25232" y="28807"/>
                  </a:lnTo>
                  <a:lnTo>
                    <a:pt x="23844" y="20583"/>
                  </a:lnTo>
                  <a:lnTo>
                    <a:pt x="25403" y="20697"/>
                  </a:lnTo>
                  <a:lnTo>
                    <a:pt x="27077" y="20812"/>
                  </a:lnTo>
                  <a:lnTo>
                    <a:pt x="29093" y="20926"/>
                  </a:lnTo>
                  <a:lnTo>
                    <a:pt x="30166" y="20969"/>
                  </a:lnTo>
                  <a:lnTo>
                    <a:pt x="31253" y="21012"/>
                  </a:lnTo>
                  <a:lnTo>
                    <a:pt x="32340" y="21040"/>
                  </a:lnTo>
                  <a:lnTo>
                    <a:pt x="33399" y="21055"/>
                  </a:lnTo>
                  <a:lnTo>
                    <a:pt x="34400" y="21040"/>
                  </a:lnTo>
                  <a:lnTo>
                    <a:pt x="35330" y="21026"/>
                  </a:lnTo>
                  <a:lnTo>
                    <a:pt x="35744" y="20997"/>
                  </a:lnTo>
                  <a:lnTo>
                    <a:pt x="36145" y="20969"/>
                  </a:lnTo>
                  <a:lnTo>
                    <a:pt x="36517" y="20926"/>
                  </a:lnTo>
                  <a:lnTo>
                    <a:pt x="36846" y="20883"/>
                  </a:lnTo>
                  <a:lnTo>
                    <a:pt x="36889" y="20869"/>
                  </a:lnTo>
                  <a:lnTo>
                    <a:pt x="36917" y="20840"/>
                  </a:lnTo>
                  <a:lnTo>
                    <a:pt x="36960" y="20783"/>
                  </a:lnTo>
                  <a:lnTo>
                    <a:pt x="36989" y="20711"/>
                  </a:lnTo>
                  <a:lnTo>
                    <a:pt x="37032" y="20540"/>
                  </a:lnTo>
                  <a:lnTo>
                    <a:pt x="37075" y="20311"/>
                  </a:lnTo>
                  <a:lnTo>
                    <a:pt x="37103" y="20039"/>
                  </a:lnTo>
                  <a:lnTo>
                    <a:pt x="37132" y="19739"/>
                  </a:lnTo>
                  <a:lnTo>
                    <a:pt x="37146" y="19067"/>
                  </a:lnTo>
                  <a:lnTo>
                    <a:pt x="37132" y="18380"/>
                  </a:lnTo>
                  <a:lnTo>
                    <a:pt x="37118" y="17751"/>
                  </a:lnTo>
                  <a:lnTo>
                    <a:pt x="37089" y="17236"/>
                  </a:lnTo>
                  <a:lnTo>
                    <a:pt x="37060" y="16907"/>
                  </a:lnTo>
                  <a:lnTo>
                    <a:pt x="37046" y="16864"/>
                  </a:lnTo>
                  <a:lnTo>
                    <a:pt x="37017" y="16821"/>
                  </a:lnTo>
                  <a:lnTo>
                    <a:pt x="36932" y="16749"/>
                  </a:lnTo>
                  <a:lnTo>
                    <a:pt x="36803" y="16664"/>
                  </a:lnTo>
                  <a:lnTo>
                    <a:pt x="36617" y="16578"/>
                  </a:lnTo>
                  <a:lnTo>
                    <a:pt x="36388" y="16492"/>
                  </a:lnTo>
                  <a:lnTo>
                    <a:pt x="36131" y="16406"/>
                  </a:lnTo>
                  <a:lnTo>
                    <a:pt x="35516" y="16220"/>
                  </a:lnTo>
                  <a:lnTo>
                    <a:pt x="34772" y="16049"/>
                  </a:lnTo>
                  <a:lnTo>
                    <a:pt x="33971" y="15877"/>
                  </a:lnTo>
                  <a:lnTo>
                    <a:pt x="32197" y="15519"/>
                  </a:lnTo>
                  <a:lnTo>
                    <a:pt x="30438" y="15176"/>
                  </a:lnTo>
                  <a:lnTo>
                    <a:pt x="29623" y="15019"/>
                  </a:lnTo>
                  <a:lnTo>
                    <a:pt x="28908" y="14861"/>
                  </a:lnTo>
                  <a:lnTo>
                    <a:pt x="28292" y="14718"/>
                  </a:lnTo>
                  <a:lnTo>
                    <a:pt x="27806" y="14575"/>
                  </a:lnTo>
                  <a:lnTo>
                    <a:pt x="27635" y="14504"/>
                  </a:lnTo>
                  <a:lnTo>
                    <a:pt x="27506" y="14447"/>
                  </a:lnTo>
                  <a:lnTo>
                    <a:pt x="27420" y="14389"/>
                  </a:lnTo>
                  <a:lnTo>
                    <a:pt x="27391" y="14361"/>
                  </a:lnTo>
                  <a:lnTo>
                    <a:pt x="27391" y="14332"/>
                  </a:lnTo>
                  <a:lnTo>
                    <a:pt x="27348" y="14161"/>
                  </a:lnTo>
                  <a:lnTo>
                    <a:pt x="27277" y="13832"/>
                  </a:lnTo>
                  <a:lnTo>
                    <a:pt x="26991" y="12773"/>
                  </a:lnTo>
                  <a:lnTo>
                    <a:pt x="26590" y="11357"/>
                  </a:lnTo>
                  <a:lnTo>
                    <a:pt x="26118" y="9755"/>
                  </a:lnTo>
                  <a:lnTo>
                    <a:pt x="25632" y="8139"/>
                  </a:lnTo>
                  <a:lnTo>
                    <a:pt x="25174" y="6694"/>
                  </a:lnTo>
                  <a:lnTo>
                    <a:pt x="24974" y="6094"/>
                  </a:lnTo>
                  <a:lnTo>
                    <a:pt x="24803" y="5607"/>
                  </a:lnTo>
                  <a:lnTo>
                    <a:pt x="24659" y="5250"/>
                  </a:lnTo>
                  <a:lnTo>
                    <a:pt x="24602" y="5121"/>
                  </a:lnTo>
                  <a:lnTo>
                    <a:pt x="24559" y="5035"/>
                  </a:lnTo>
                  <a:lnTo>
                    <a:pt x="24245" y="4606"/>
                  </a:lnTo>
                  <a:lnTo>
                    <a:pt x="23916" y="4177"/>
                  </a:lnTo>
                  <a:lnTo>
                    <a:pt x="23572" y="3762"/>
                  </a:lnTo>
                  <a:lnTo>
                    <a:pt x="23201" y="3362"/>
                  </a:lnTo>
                  <a:lnTo>
                    <a:pt x="22814" y="2961"/>
                  </a:lnTo>
                  <a:lnTo>
                    <a:pt x="22414" y="2589"/>
                  </a:lnTo>
                  <a:lnTo>
                    <a:pt x="21999" y="2232"/>
                  </a:lnTo>
                  <a:lnTo>
                    <a:pt x="21584" y="1889"/>
                  </a:lnTo>
                  <a:lnTo>
                    <a:pt x="21169" y="1574"/>
                  </a:lnTo>
                  <a:lnTo>
                    <a:pt x="20740" y="1288"/>
                  </a:lnTo>
                  <a:lnTo>
                    <a:pt x="20326" y="1030"/>
                  </a:lnTo>
                  <a:lnTo>
                    <a:pt x="19896" y="801"/>
                  </a:lnTo>
                  <a:lnTo>
                    <a:pt x="19482" y="601"/>
                  </a:lnTo>
                  <a:lnTo>
                    <a:pt x="19081" y="444"/>
                  </a:lnTo>
                  <a:lnTo>
                    <a:pt x="18881" y="387"/>
                  </a:lnTo>
                  <a:lnTo>
                    <a:pt x="18681" y="329"/>
                  </a:lnTo>
                  <a:lnTo>
                    <a:pt x="18495" y="287"/>
                  </a:lnTo>
                  <a:lnTo>
                    <a:pt x="18309" y="258"/>
                  </a:lnTo>
                  <a:lnTo>
                    <a:pt x="18309" y="329"/>
                  </a:lnTo>
                  <a:lnTo>
                    <a:pt x="18295" y="401"/>
                  </a:lnTo>
                  <a:lnTo>
                    <a:pt x="18237" y="558"/>
                  </a:lnTo>
                  <a:lnTo>
                    <a:pt x="18137" y="701"/>
                  </a:lnTo>
                  <a:lnTo>
                    <a:pt x="18023" y="859"/>
                  </a:lnTo>
                  <a:lnTo>
                    <a:pt x="17865" y="1002"/>
                  </a:lnTo>
                  <a:lnTo>
                    <a:pt x="17665" y="1130"/>
                  </a:lnTo>
                  <a:lnTo>
                    <a:pt x="17451" y="1273"/>
                  </a:lnTo>
                  <a:lnTo>
                    <a:pt x="17207" y="1388"/>
                  </a:lnTo>
                  <a:lnTo>
                    <a:pt x="16936" y="1502"/>
                  </a:lnTo>
                  <a:lnTo>
                    <a:pt x="16635" y="1602"/>
                  </a:lnTo>
                  <a:lnTo>
                    <a:pt x="16321" y="1703"/>
                  </a:lnTo>
                  <a:lnTo>
                    <a:pt x="15977" y="1774"/>
                  </a:lnTo>
                  <a:lnTo>
                    <a:pt x="15606" y="1831"/>
                  </a:lnTo>
                  <a:lnTo>
                    <a:pt x="15234" y="1874"/>
                  </a:lnTo>
                  <a:lnTo>
                    <a:pt x="14833" y="1903"/>
                  </a:lnTo>
                  <a:lnTo>
                    <a:pt x="14404" y="1903"/>
                  </a:lnTo>
                  <a:lnTo>
                    <a:pt x="13903" y="1831"/>
                  </a:lnTo>
                  <a:lnTo>
                    <a:pt x="13417" y="1745"/>
                  </a:lnTo>
                  <a:lnTo>
                    <a:pt x="12945" y="1617"/>
                  </a:lnTo>
                  <a:lnTo>
                    <a:pt x="12487" y="1488"/>
                  </a:lnTo>
                  <a:lnTo>
                    <a:pt x="12044" y="1331"/>
                  </a:lnTo>
                  <a:lnTo>
                    <a:pt x="11644" y="1173"/>
                  </a:lnTo>
                  <a:lnTo>
                    <a:pt x="11257" y="1016"/>
                  </a:lnTo>
                  <a:lnTo>
                    <a:pt x="10900" y="844"/>
                  </a:lnTo>
                  <a:lnTo>
                    <a:pt x="10571" y="687"/>
                  </a:lnTo>
                  <a:lnTo>
                    <a:pt x="10270" y="530"/>
                  </a:lnTo>
                  <a:lnTo>
                    <a:pt x="9813" y="258"/>
                  </a:lnTo>
                  <a:lnTo>
                    <a:pt x="9512" y="72"/>
                  </a:lnTo>
                  <a:lnTo>
                    <a:pt x="93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64;p18">
              <a:extLst>
                <a:ext uri="{FF2B5EF4-FFF2-40B4-BE49-F238E27FC236}">
                  <a16:creationId xmlns:a16="http://schemas.microsoft.com/office/drawing/2014/main" id="{1237602E-239E-4B54-BC08-6DB02ACB1A63}"/>
                </a:ext>
              </a:extLst>
            </p:cNvPr>
            <p:cNvSpPr/>
            <p:nvPr/>
          </p:nvSpPr>
          <p:spPr>
            <a:xfrm>
              <a:off x="5389775" y="2465225"/>
              <a:ext cx="928675" cy="780625"/>
            </a:xfrm>
            <a:custGeom>
              <a:avLst/>
              <a:gdLst/>
              <a:ahLst/>
              <a:cxnLst/>
              <a:rect l="l" t="t" r="r" b="b"/>
              <a:pathLst>
                <a:path w="37147" h="31225" fill="none" extrusionOk="0">
                  <a:moveTo>
                    <a:pt x="1388" y="29207"/>
                  </a:moveTo>
                  <a:lnTo>
                    <a:pt x="287" y="14418"/>
                  </a:lnTo>
                  <a:lnTo>
                    <a:pt x="287" y="14418"/>
                  </a:lnTo>
                  <a:lnTo>
                    <a:pt x="230" y="14089"/>
                  </a:lnTo>
                  <a:lnTo>
                    <a:pt x="172" y="13703"/>
                  </a:lnTo>
                  <a:lnTo>
                    <a:pt x="115" y="13188"/>
                  </a:lnTo>
                  <a:lnTo>
                    <a:pt x="58" y="12573"/>
                  </a:lnTo>
                  <a:lnTo>
                    <a:pt x="15" y="11858"/>
                  </a:lnTo>
                  <a:lnTo>
                    <a:pt x="1" y="11071"/>
                  </a:lnTo>
                  <a:lnTo>
                    <a:pt x="1" y="10656"/>
                  </a:lnTo>
                  <a:lnTo>
                    <a:pt x="15" y="10213"/>
                  </a:lnTo>
                  <a:lnTo>
                    <a:pt x="44" y="9770"/>
                  </a:lnTo>
                  <a:lnTo>
                    <a:pt x="87" y="9326"/>
                  </a:lnTo>
                  <a:lnTo>
                    <a:pt x="129" y="8868"/>
                  </a:lnTo>
                  <a:lnTo>
                    <a:pt x="201" y="8411"/>
                  </a:lnTo>
                  <a:lnTo>
                    <a:pt x="287" y="7939"/>
                  </a:lnTo>
                  <a:lnTo>
                    <a:pt x="401" y="7467"/>
                  </a:lnTo>
                  <a:lnTo>
                    <a:pt x="516" y="7009"/>
                  </a:lnTo>
                  <a:lnTo>
                    <a:pt x="659" y="6551"/>
                  </a:lnTo>
                  <a:lnTo>
                    <a:pt x="830" y="6094"/>
                  </a:lnTo>
                  <a:lnTo>
                    <a:pt x="1016" y="5636"/>
                  </a:lnTo>
                  <a:lnTo>
                    <a:pt x="1231" y="5207"/>
                  </a:lnTo>
                  <a:lnTo>
                    <a:pt x="1474" y="4778"/>
                  </a:lnTo>
                  <a:lnTo>
                    <a:pt x="1746" y="4363"/>
                  </a:lnTo>
                  <a:lnTo>
                    <a:pt x="2046" y="3962"/>
                  </a:lnTo>
                  <a:lnTo>
                    <a:pt x="2203" y="3777"/>
                  </a:lnTo>
                  <a:lnTo>
                    <a:pt x="2375" y="3591"/>
                  </a:lnTo>
                  <a:lnTo>
                    <a:pt x="2547" y="3405"/>
                  </a:lnTo>
                  <a:lnTo>
                    <a:pt x="2733" y="3233"/>
                  </a:lnTo>
                  <a:lnTo>
                    <a:pt x="2733" y="3233"/>
                  </a:lnTo>
                  <a:lnTo>
                    <a:pt x="3033" y="2947"/>
                  </a:lnTo>
                  <a:lnTo>
                    <a:pt x="3348" y="2689"/>
                  </a:lnTo>
                  <a:lnTo>
                    <a:pt x="3648" y="2446"/>
                  </a:lnTo>
                  <a:lnTo>
                    <a:pt x="3963" y="2203"/>
                  </a:lnTo>
                  <a:lnTo>
                    <a:pt x="4263" y="1989"/>
                  </a:lnTo>
                  <a:lnTo>
                    <a:pt x="4563" y="1788"/>
                  </a:lnTo>
                  <a:lnTo>
                    <a:pt x="4864" y="1602"/>
                  </a:lnTo>
                  <a:lnTo>
                    <a:pt x="5164" y="1431"/>
                  </a:lnTo>
                  <a:lnTo>
                    <a:pt x="5450" y="1273"/>
                  </a:lnTo>
                  <a:lnTo>
                    <a:pt x="5736" y="1116"/>
                  </a:lnTo>
                  <a:lnTo>
                    <a:pt x="6280" y="859"/>
                  </a:lnTo>
                  <a:lnTo>
                    <a:pt x="6809" y="644"/>
                  </a:lnTo>
                  <a:lnTo>
                    <a:pt x="7295" y="473"/>
                  </a:lnTo>
                  <a:lnTo>
                    <a:pt x="7753" y="329"/>
                  </a:lnTo>
                  <a:lnTo>
                    <a:pt x="8154" y="215"/>
                  </a:lnTo>
                  <a:lnTo>
                    <a:pt x="8511" y="129"/>
                  </a:lnTo>
                  <a:lnTo>
                    <a:pt x="8826" y="72"/>
                  </a:lnTo>
                  <a:lnTo>
                    <a:pt x="9255" y="15"/>
                  </a:lnTo>
                  <a:lnTo>
                    <a:pt x="9398" y="1"/>
                  </a:lnTo>
                  <a:lnTo>
                    <a:pt x="9398" y="1"/>
                  </a:lnTo>
                  <a:lnTo>
                    <a:pt x="9512" y="72"/>
                  </a:lnTo>
                  <a:lnTo>
                    <a:pt x="9813" y="258"/>
                  </a:lnTo>
                  <a:lnTo>
                    <a:pt x="10270" y="530"/>
                  </a:lnTo>
                  <a:lnTo>
                    <a:pt x="10571" y="687"/>
                  </a:lnTo>
                  <a:lnTo>
                    <a:pt x="10900" y="844"/>
                  </a:lnTo>
                  <a:lnTo>
                    <a:pt x="11257" y="1016"/>
                  </a:lnTo>
                  <a:lnTo>
                    <a:pt x="11644" y="1173"/>
                  </a:lnTo>
                  <a:lnTo>
                    <a:pt x="12044" y="1331"/>
                  </a:lnTo>
                  <a:lnTo>
                    <a:pt x="12487" y="1488"/>
                  </a:lnTo>
                  <a:lnTo>
                    <a:pt x="12945" y="1617"/>
                  </a:lnTo>
                  <a:lnTo>
                    <a:pt x="13417" y="1745"/>
                  </a:lnTo>
                  <a:lnTo>
                    <a:pt x="13903" y="1831"/>
                  </a:lnTo>
                  <a:lnTo>
                    <a:pt x="14404" y="1903"/>
                  </a:lnTo>
                  <a:lnTo>
                    <a:pt x="14404" y="1903"/>
                  </a:lnTo>
                  <a:lnTo>
                    <a:pt x="14833" y="1903"/>
                  </a:lnTo>
                  <a:lnTo>
                    <a:pt x="15234" y="1874"/>
                  </a:lnTo>
                  <a:lnTo>
                    <a:pt x="15606" y="1831"/>
                  </a:lnTo>
                  <a:lnTo>
                    <a:pt x="15977" y="1774"/>
                  </a:lnTo>
                  <a:lnTo>
                    <a:pt x="16321" y="1703"/>
                  </a:lnTo>
                  <a:lnTo>
                    <a:pt x="16635" y="1602"/>
                  </a:lnTo>
                  <a:lnTo>
                    <a:pt x="16936" y="1502"/>
                  </a:lnTo>
                  <a:lnTo>
                    <a:pt x="17207" y="1388"/>
                  </a:lnTo>
                  <a:lnTo>
                    <a:pt x="17451" y="1273"/>
                  </a:lnTo>
                  <a:lnTo>
                    <a:pt x="17665" y="1130"/>
                  </a:lnTo>
                  <a:lnTo>
                    <a:pt x="17865" y="1002"/>
                  </a:lnTo>
                  <a:lnTo>
                    <a:pt x="18023" y="859"/>
                  </a:lnTo>
                  <a:lnTo>
                    <a:pt x="18137" y="701"/>
                  </a:lnTo>
                  <a:lnTo>
                    <a:pt x="18237" y="558"/>
                  </a:lnTo>
                  <a:lnTo>
                    <a:pt x="18295" y="401"/>
                  </a:lnTo>
                  <a:lnTo>
                    <a:pt x="18309" y="329"/>
                  </a:lnTo>
                  <a:lnTo>
                    <a:pt x="18309" y="258"/>
                  </a:lnTo>
                  <a:lnTo>
                    <a:pt x="18309" y="258"/>
                  </a:lnTo>
                  <a:lnTo>
                    <a:pt x="18495" y="287"/>
                  </a:lnTo>
                  <a:lnTo>
                    <a:pt x="18681" y="329"/>
                  </a:lnTo>
                  <a:lnTo>
                    <a:pt x="18881" y="387"/>
                  </a:lnTo>
                  <a:lnTo>
                    <a:pt x="19081" y="444"/>
                  </a:lnTo>
                  <a:lnTo>
                    <a:pt x="19482" y="601"/>
                  </a:lnTo>
                  <a:lnTo>
                    <a:pt x="19896" y="801"/>
                  </a:lnTo>
                  <a:lnTo>
                    <a:pt x="20326" y="1030"/>
                  </a:lnTo>
                  <a:lnTo>
                    <a:pt x="20740" y="1288"/>
                  </a:lnTo>
                  <a:lnTo>
                    <a:pt x="21169" y="1574"/>
                  </a:lnTo>
                  <a:lnTo>
                    <a:pt x="21584" y="1889"/>
                  </a:lnTo>
                  <a:lnTo>
                    <a:pt x="21999" y="2232"/>
                  </a:lnTo>
                  <a:lnTo>
                    <a:pt x="22414" y="2589"/>
                  </a:lnTo>
                  <a:lnTo>
                    <a:pt x="22814" y="2961"/>
                  </a:lnTo>
                  <a:lnTo>
                    <a:pt x="23201" y="3362"/>
                  </a:lnTo>
                  <a:lnTo>
                    <a:pt x="23572" y="3762"/>
                  </a:lnTo>
                  <a:lnTo>
                    <a:pt x="23916" y="4177"/>
                  </a:lnTo>
                  <a:lnTo>
                    <a:pt x="24245" y="4606"/>
                  </a:lnTo>
                  <a:lnTo>
                    <a:pt x="24559" y="5035"/>
                  </a:lnTo>
                  <a:lnTo>
                    <a:pt x="24559" y="5035"/>
                  </a:lnTo>
                  <a:lnTo>
                    <a:pt x="24602" y="5121"/>
                  </a:lnTo>
                  <a:lnTo>
                    <a:pt x="24659" y="5250"/>
                  </a:lnTo>
                  <a:lnTo>
                    <a:pt x="24803" y="5607"/>
                  </a:lnTo>
                  <a:lnTo>
                    <a:pt x="24974" y="6094"/>
                  </a:lnTo>
                  <a:lnTo>
                    <a:pt x="25174" y="6694"/>
                  </a:lnTo>
                  <a:lnTo>
                    <a:pt x="25632" y="8139"/>
                  </a:lnTo>
                  <a:lnTo>
                    <a:pt x="26118" y="9755"/>
                  </a:lnTo>
                  <a:lnTo>
                    <a:pt x="26590" y="11357"/>
                  </a:lnTo>
                  <a:lnTo>
                    <a:pt x="26991" y="12773"/>
                  </a:lnTo>
                  <a:lnTo>
                    <a:pt x="27277" y="13832"/>
                  </a:lnTo>
                  <a:lnTo>
                    <a:pt x="27348" y="14161"/>
                  </a:lnTo>
                  <a:lnTo>
                    <a:pt x="27391" y="14332"/>
                  </a:lnTo>
                  <a:lnTo>
                    <a:pt x="27391" y="14332"/>
                  </a:lnTo>
                  <a:lnTo>
                    <a:pt x="27391" y="14361"/>
                  </a:lnTo>
                  <a:lnTo>
                    <a:pt x="27420" y="14389"/>
                  </a:lnTo>
                  <a:lnTo>
                    <a:pt x="27506" y="14447"/>
                  </a:lnTo>
                  <a:lnTo>
                    <a:pt x="27635" y="14504"/>
                  </a:lnTo>
                  <a:lnTo>
                    <a:pt x="27806" y="14575"/>
                  </a:lnTo>
                  <a:lnTo>
                    <a:pt x="28292" y="14718"/>
                  </a:lnTo>
                  <a:lnTo>
                    <a:pt x="28908" y="14861"/>
                  </a:lnTo>
                  <a:lnTo>
                    <a:pt x="29623" y="15019"/>
                  </a:lnTo>
                  <a:lnTo>
                    <a:pt x="30438" y="15176"/>
                  </a:lnTo>
                  <a:lnTo>
                    <a:pt x="32197" y="15519"/>
                  </a:lnTo>
                  <a:lnTo>
                    <a:pt x="33971" y="15877"/>
                  </a:lnTo>
                  <a:lnTo>
                    <a:pt x="34772" y="16049"/>
                  </a:lnTo>
                  <a:lnTo>
                    <a:pt x="35516" y="16220"/>
                  </a:lnTo>
                  <a:lnTo>
                    <a:pt x="36131" y="16406"/>
                  </a:lnTo>
                  <a:lnTo>
                    <a:pt x="36388" y="16492"/>
                  </a:lnTo>
                  <a:lnTo>
                    <a:pt x="36617" y="16578"/>
                  </a:lnTo>
                  <a:lnTo>
                    <a:pt x="36803" y="16664"/>
                  </a:lnTo>
                  <a:lnTo>
                    <a:pt x="36932" y="16749"/>
                  </a:lnTo>
                  <a:lnTo>
                    <a:pt x="37017" y="16821"/>
                  </a:lnTo>
                  <a:lnTo>
                    <a:pt x="37046" y="16864"/>
                  </a:lnTo>
                  <a:lnTo>
                    <a:pt x="37060" y="16907"/>
                  </a:lnTo>
                  <a:lnTo>
                    <a:pt x="37060" y="16907"/>
                  </a:lnTo>
                  <a:lnTo>
                    <a:pt x="37089" y="17236"/>
                  </a:lnTo>
                  <a:lnTo>
                    <a:pt x="37118" y="17751"/>
                  </a:lnTo>
                  <a:lnTo>
                    <a:pt x="37132" y="18380"/>
                  </a:lnTo>
                  <a:lnTo>
                    <a:pt x="37146" y="19067"/>
                  </a:lnTo>
                  <a:lnTo>
                    <a:pt x="37132" y="19739"/>
                  </a:lnTo>
                  <a:lnTo>
                    <a:pt x="37103" y="20039"/>
                  </a:lnTo>
                  <a:lnTo>
                    <a:pt x="37075" y="20311"/>
                  </a:lnTo>
                  <a:lnTo>
                    <a:pt x="37032" y="20540"/>
                  </a:lnTo>
                  <a:lnTo>
                    <a:pt x="36989" y="20711"/>
                  </a:lnTo>
                  <a:lnTo>
                    <a:pt x="36960" y="20783"/>
                  </a:lnTo>
                  <a:lnTo>
                    <a:pt x="36917" y="20840"/>
                  </a:lnTo>
                  <a:lnTo>
                    <a:pt x="36889" y="20869"/>
                  </a:lnTo>
                  <a:lnTo>
                    <a:pt x="36846" y="20883"/>
                  </a:lnTo>
                  <a:lnTo>
                    <a:pt x="36846" y="20883"/>
                  </a:lnTo>
                  <a:lnTo>
                    <a:pt x="36517" y="20926"/>
                  </a:lnTo>
                  <a:lnTo>
                    <a:pt x="36145" y="20969"/>
                  </a:lnTo>
                  <a:lnTo>
                    <a:pt x="35744" y="20997"/>
                  </a:lnTo>
                  <a:lnTo>
                    <a:pt x="35330" y="21026"/>
                  </a:lnTo>
                  <a:lnTo>
                    <a:pt x="34400" y="21040"/>
                  </a:lnTo>
                  <a:lnTo>
                    <a:pt x="33399" y="21055"/>
                  </a:lnTo>
                  <a:lnTo>
                    <a:pt x="32340" y="21040"/>
                  </a:lnTo>
                  <a:lnTo>
                    <a:pt x="31253" y="21012"/>
                  </a:lnTo>
                  <a:lnTo>
                    <a:pt x="30166" y="20969"/>
                  </a:lnTo>
                  <a:lnTo>
                    <a:pt x="29093" y="20926"/>
                  </a:lnTo>
                  <a:lnTo>
                    <a:pt x="27077" y="20812"/>
                  </a:lnTo>
                  <a:lnTo>
                    <a:pt x="25403" y="20697"/>
                  </a:lnTo>
                  <a:lnTo>
                    <a:pt x="23844" y="20583"/>
                  </a:lnTo>
                  <a:lnTo>
                    <a:pt x="25232" y="28807"/>
                  </a:lnTo>
                  <a:lnTo>
                    <a:pt x="25232" y="28807"/>
                  </a:lnTo>
                  <a:lnTo>
                    <a:pt x="25103" y="28850"/>
                  </a:lnTo>
                  <a:lnTo>
                    <a:pt x="24702" y="28993"/>
                  </a:lnTo>
                  <a:lnTo>
                    <a:pt x="24030" y="29207"/>
                  </a:lnTo>
                  <a:lnTo>
                    <a:pt x="23072" y="29493"/>
                  </a:lnTo>
                  <a:lnTo>
                    <a:pt x="21842" y="29822"/>
                  </a:lnTo>
                  <a:lnTo>
                    <a:pt x="21112" y="29994"/>
                  </a:lnTo>
                  <a:lnTo>
                    <a:pt x="20311" y="30180"/>
                  </a:lnTo>
                  <a:lnTo>
                    <a:pt x="19439" y="30380"/>
                  </a:lnTo>
                  <a:lnTo>
                    <a:pt x="18480" y="30581"/>
                  </a:lnTo>
                  <a:lnTo>
                    <a:pt x="17465" y="30781"/>
                  </a:lnTo>
                  <a:lnTo>
                    <a:pt x="16364" y="30981"/>
                  </a:lnTo>
                  <a:lnTo>
                    <a:pt x="16364" y="30981"/>
                  </a:lnTo>
                  <a:lnTo>
                    <a:pt x="15791" y="31067"/>
                  </a:lnTo>
                  <a:lnTo>
                    <a:pt x="15191" y="31138"/>
                  </a:lnTo>
                  <a:lnTo>
                    <a:pt x="14590" y="31181"/>
                  </a:lnTo>
                  <a:lnTo>
                    <a:pt x="13975" y="31210"/>
                  </a:lnTo>
                  <a:lnTo>
                    <a:pt x="13360" y="31224"/>
                  </a:lnTo>
                  <a:lnTo>
                    <a:pt x="12731" y="31210"/>
                  </a:lnTo>
                  <a:lnTo>
                    <a:pt x="12087" y="31196"/>
                  </a:lnTo>
                  <a:lnTo>
                    <a:pt x="11458" y="31153"/>
                  </a:lnTo>
                  <a:lnTo>
                    <a:pt x="10828" y="31110"/>
                  </a:lnTo>
                  <a:lnTo>
                    <a:pt x="10199" y="31038"/>
                  </a:lnTo>
                  <a:lnTo>
                    <a:pt x="9570" y="30967"/>
                  </a:lnTo>
                  <a:lnTo>
                    <a:pt x="8955" y="30895"/>
                  </a:lnTo>
                  <a:lnTo>
                    <a:pt x="8354" y="30795"/>
                  </a:lnTo>
                  <a:lnTo>
                    <a:pt x="7753" y="30709"/>
                  </a:lnTo>
                  <a:lnTo>
                    <a:pt x="6594" y="30495"/>
                  </a:lnTo>
                  <a:lnTo>
                    <a:pt x="5522" y="30280"/>
                  </a:lnTo>
                  <a:lnTo>
                    <a:pt x="4521" y="30051"/>
                  </a:lnTo>
                  <a:lnTo>
                    <a:pt x="3634" y="29837"/>
                  </a:lnTo>
                  <a:lnTo>
                    <a:pt x="2876" y="29637"/>
                  </a:lnTo>
                  <a:lnTo>
                    <a:pt x="2246" y="29465"/>
                  </a:lnTo>
                  <a:lnTo>
                    <a:pt x="1789" y="29322"/>
                  </a:lnTo>
                  <a:lnTo>
                    <a:pt x="1388" y="292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65;p18">
              <a:extLst>
                <a:ext uri="{FF2B5EF4-FFF2-40B4-BE49-F238E27FC236}">
                  <a16:creationId xmlns:a16="http://schemas.microsoft.com/office/drawing/2014/main" id="{AC10BEB4-7F72-4542-A504-0EC3D82D24CA}"/>
                </a:ext>
              </a:extLst>
            </p:cNvPr>
            <p:cNvSpPr/>
            <p:nvPr/>
          </p:nvSpPr>
          <p:spPr>
            <a:xfrm>
              <a:off x="5668325" y="2443775"/>
              <a:ext cx="176325" cy="23625"/>
            </a:xfrm>
            <a:custGeom>
              <a:avLst/>
              <a:gdLst/>
              <a:ahLst/>
              <a:cxnLst/>
              <a:rect l="l" t="t" r="r" b="b"/>
              <a:pathLst>
                <a:path w="7053" h="945" extrusionOk="0">
                  <a:moveTo>
                    <a:pt x="1" y="0"/>
                  </a:moveTo>
                  <a:lnTo>
                    <a:pt x="287" y="143"/>
                  </a:lnTo>
                  <a:lnTo>
                    <a:pt x="559" y="258"/>
                  </a:lnTo>
                  <a:lnTo>
                    <a:pt x="845" y="372"/>
                  </a:lnTo>
                  <a:lnTo>
                    <a:pt x="1131" y="472"/>
                  </a:lnTo>
                  <a:lnTo>
                    <a:pt x="1417" y="558"/>
                  </a:lnTo>
                  <a:lnTo>
                    <a:pt x="1703" y="630"/>
                  </a:lnTo>
                  <a:lnTo>
                    <a:pt x="1989" y="701"/>
                  </a:lnTo>
                  <a:lnTo>
                    <a:pt x="2289" y="758"/>
                  </a:lnTo>
                  <a:lnTo>
                    <a:pt x="2862" y="844"/>
                  </a:lnTo>
                  <a:lnTo>
                    <a:pt x="3419" y="916"/>
                  </a:lnTo>
                  <a:lnTo>
                    <a:pt x="3963" y="944"/>
                  </a:lnTo>
                  <a:lnTo>
                    <a:pt x="5021" y="944"/>
                  </a:lnTo>
                  <a:lnTo>
                    <a:pt x="5508" y="916"/>
                  </a:lnTo>
                  <a:lnTo>
                    <a:pt x="5951" y="873"/>
                  </a:lnTo>
                  <a:lnTo>
                    <a:pt x="6323" y="830"/>
                  </a:lnTo>
                  <a:lnTo>
                    <a:pt x="6866" y="758"/>
                  </a:lnTo>
                  <a:lnTo>
                    <a:pt x="7052" y="715"/>
                  </a:lnTo>
                  <a:lnTo>
                    <a:pt x="6909" y="215"/>
                  </a:lnTo>
                  <a:lnTo>
                    <a:pt x="6666" y="258"/>
                  </a:lnTo>
                  <a:lnTo>
                    <a:pt x="6409" y="315"/>
                  </a:lnTo>
                  <a:lnTo>
                    <a:pt x="6137" y="344"/>
                  </a:lnTo>
                  <a:lnTo>
                    <a:pt x="5851" y="372"/>
                  </a:lnTo>
                  <a:lnTo>
                    <a:pt x="5265" y="415"/>
                  </a:lnTo>
                  <a:lnTo>
                    <a:pt x="4649" y="429"/>
                  </a:lnTo>
                  <a:lnTo>
                    <a:pt x="4235" y="415"/>
                  </a:lnTo>
                  <a:lnTo>
                    <a:pt x="3820" y="415"/>
                  </a:lnTo>
                  <a:lnTo>
                    <a:pt x="2990" y="358"/>
                  </a:lnTo>
                  <a:lnTo>
                    <a:pt x="2204" y="301"/>
                  </a:lnTo>
                  <a:lnTo>
                    <a:pt x="1503" y="215"/>
                  </a:lnTo>
                  <a:lnTo>
                    <a:pt x="888" y="143"/>
                  </a:lnTo>
                  <a:lnTo>
                    <a:pt x="416" y="72"/>
                  </a:lnTo>
                  <a:lnTo>
                    <a:pt x="1" y="0"/>
                  </a:lnTo>
                  <a:close/>
                </a:path>
              </a:pathLst>
            </a:custGeom>
            <a:solidFill>
              <a:srgbClr val="E5A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66;p18">
              <a:extLst>
                <a:ext uri="{FF2B5EF4-FFF2-40B4-BE49-F238E27FC236}">
                  <a16:creationId xmlns:a16="http://schemas.microsoft.com/office/drawing/2014/main" id="{C155204F-1B6F-445B-8465-DC5B3D9EB84E}"/>
                </a:ext>
              </a:extLst>
            </p:cNvPr>
            <p:cNvSpPr/>
            <p:nvPr/>
          </p:nvSpPr>
          <p:spPr>
            <a:xfrm>
              <a:off x="5668325" y="2443775"/>
              <a:ext cx="176325" cy="23625"/>
            </a:xfrm>
            <a:custGeom>
              <a:avLst/>
              <a:gdLst/>
              <a:ahLst/>
              <a:cxnLst/>
              <a:rect l="l" t="t" r="r" b="b"/>
              <a:pathLst>
                <a:path w="7053" h="945" fill="none" extrusionOk="0">
                  <a:moveTo>
                    <a:pt x="1" y="0"/>
                  </a:moveTo>
                  <a:lnTo>
                    <a:pt x="1" y="0"/>
                  </a:lnTo>
                  <a:lnTo>
                    <a:pt x="287" y="143"/>
                  </a:lnTo>
                  <a:lnTo>
                    <a:pt x="559" y="258"/>
                  </a:lnTo>
                  <a:lnTo>
                    <a:pt x="845" y="372"/>
                  </a:lnTo>
                  <a:lnTo>
                    <a:pt x="1131" y="472"/>
                  </a:lnTo>
                  <a:lnTo>
                    <a:pt x="1417" y="558"/>
                  </a:lnTo>
                  <a:lnTo>
                    <a:pt x="1703" y="630"/>
                  </a:lnTo>
                  <a:lnTo>
                    <a:pt x="1989" y="701"/>
                  </a:lnTo>
                  <a:lnTo>
                    <a:pt x="2289" y="758"/>
                  </a:lnTo>
                  <a:lnTo>
                    <a:pt x="2862" y="844"/>
                  </a:lnTo>
                  <a:lnTo>
                    <a:pt x="3419" y="916"/>
                  </a:lnTo>
                  <a:lnTo>
                    <a:pt x="3963" y="944"/>
                  </a:lnTo>
                  <a:lnTo>
                    <a:pt x="4492" y="944"/>
                  </a:lnTo>
                  <a:lnTo>
                    <a:pt x="4492" y="944"/>
                  </a:lnTo>
                  <a:lnTo>
                    <a:pt x="5021" y="944"/>
                  </a:lnTo>
                  <a:lnTo>
                    <a:pt x="5508" y="916"/>
                  </a:lnTo>
                  <a:lnTo>
                    <a:pt x="5951" y="873"/>
                  </a:lnTo>
                  <a:lnTo>
                    <a:pt x="6323" y="830"/>
                  </a:lnTo>
                  <a:lnTo>
                    <a:pt x="6866" y="758"/>
                  </a:lnTo>
                  <a:lnTo>
                    <a:pt x="7052" y="715"/>
                  </a:lnTo>
                  <a:lnTo>
                    <a:pt x="6909" y="215"/>
                  </a:lnTo>
                  <a:lnTo>
                    <a:pt x="6909" y="215"/>
                  </a:lnTo>
                  <a:lnTo>
                    <a:pt x="6666" y="258"/>
                  </a:lnTo>
                  <a:lnTo>
                    <a:pt x="6409" y="315"/>
                  </a:lnTo>
                  <a:lnTo>
                    <a:pt x="6137" y="344"/>
                  </a:lnTo>
                  <a:lnTo>
                    <a:pt x="5851" y="372"/>
                  </a:lnTo>
                  <a:lnTo>
                    <a:pt x="5265" y="415"/>
                  </a:lnTo>
                  <a:lnTo>
                    <a:pt x="4649" y="429"/>
                  </a:lnTo>
                  <a:lnTo>
                    <a:pt x="4649" y="429"/>
                  </a:lnTo>
                  <a:lnTo>
                    <a:pt x="4235" y="415"/>
                  </a:lnTo>
                  <a:lnTo>
                    <a:pt x="3820" y="415"/>
                  </a:lnTo>
                  <a:lnTo>
                    <a:pt x="2990" y="358"/>
                  </a:lnTo>
                  <a:lnTo>
                    <a:pt x="2204" y="301"/>
                  </a:lnTo>
                  <a:lnTo>
                    <a:pt x="1503" y="215"/>
                  </a:lnTo>
                  <a:lnTo>
                    <a:pt x="888" y="143"/>
                  </a:lnTo>
                  <a:lnTo>
                    <a:pt x="416" y="72"/>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67;p18">
              <a:extLst>
                <a:ext uri="{FF2B5EF4-FFF2-40B4-BE49-F238E27FC236}">
                  <a16:creationId xmlns:a16="http://schemas.microsoft.com/office/drawing/2014/main" id="{983B1E75-1B0C-43C2-9020-F4A5FAD2D00A}"/>
                </a:ext>
              </a:extLst>
            </p:cNvPr>
            <p:cNvSpPr/>
            <p:nvPr/>
          </p:nvSpPr>
          <p:spPr>
            <a:xfrm>
              <a:off x="5841050" y="2449125"/>
              <a:ext cx="3600" cy="12550"/>
            </a:xfrm>
            <a:custGeom>
              <a:avLst/>
              <a:gdLst/>
              <a:ahLst/>
              <a:cxnLst/>
              <a:rect l="l" t="t" r="r" b="b"/>
              <a:pathLst>
                <a:path w="144" h="502" extrusionOk="0">
                  <a:moveTo>
                    <a:pt x="0" y="1"/>
                  </a:moveTo>
                  <a:lnTo>
                    <a:pt x="143" y="501"/>
                  </a:lnTo>
                  <a:lnTo>
                    <a:pt x="0" y="1"/>
                  </a:lnTo>
                  <a:close/>
                </a:path>
              </a:pathLst>
            </a:custGeom>
            <a:solidFill>
              <a:srgbClr val="E5A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68;p18">
              <a:extLst>
                <a:ext uri="{FF2B5EF4-FFF2-40B4-BE49-F238E27FC236}">
                  <a16:creationId xmlns:a16="http://schemas.microsoft.com/office/drawing/2014/main" id="{23C29674-3599-48AD-9F35-49CB6D65A535}"/>
                </a:ext>
              </a:extLst>
            </p:cNvPr>
            <p:cNvSpPr/>
            <p:nvPr/>
          </p:nvSpPr>
          <p:spPr>
            <a:xfrm>
              <a:off x="5841050" y="2449125"/>
              <a:ext cx="3600" cy="12550"/>
            </a:xfrm>
            <a:custGeom>
              <a:avLst/>
              <a:gdLst/>
              <a:ahLst/>
              <a:cxnLst/>
              <a:rect l="l" t="t" r="r" b="b"/>
              <a:pathLst>
                <a:path w="144" h="502" fill="none" extrusionOk="0">
                  <a:moveTo>
                    <a:pt x="0" y="1"/>
                  </a:moveTo>
                  <a:lnTo>
                    <a:pt x="143" y="50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69;p18">
              <a:extLst>
                <a:ext uri="{FF2B5EF4-FFF2-40B4-BE49-F238E27FC236}">
                  <a16:creationId xmlns:a16="http://schemas.microsoft.com/office/drawing/2014/main" id="{4165A329-80D2-4FBF-A809-9A2775FADDE0}"/>
                </a:ext>
              </a:extLst>
            </p:cNvPr>
            <p:cNvSpPr/>
            <p:nvPr/>
          </p:nvSpPr>
          <p:spPr>
            <a:xfrm>
              <a:off x="5398000" y="2793125"/>
              <a:ext cx="21125" cy="21125"/>
            </a:xfrm>
            <a:custGeom>
              <a:avLst/>
              <a:gdLst/>
              <a:ahLst/>
              <a:cxnLst/>
              <a:rect l="l" t="t" r="r" b="b"/>
              <a:pathLst>
                <a:path w="845" h="845" extrusionOk="0">
                  <a:moveTo>
                    <a:pt x="673" y="0"/>
                  </a:moveTo>
                  <a:lnTo>
                    <a:pt x="1" y="458"/>
                  </a:lnTo>
                  <a:lnTo>
                    <a:pt x="215" y="844"/>
                  </a:lnTo>
                  <a:lnTo>
                    <a:pt x="845" y="558"/>
                  </a:lnTo>
                  <a:lnTo>
                    <a:pt x="673" y="0"/>
                  </a:lnTo>
                  <a:close/>
                </a:path>
              </a:pathLst>
            </a:custGeom>
            <a:solidFill>
              <a:srgbClr val="332E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70;p18">
              <a:extLst>
                <a:ext uri="{FF2B5EF4-FFF2-40B4-BE49-F238E27FC236}">
                  <a16:creationId xmlns:a16="http://schemas.microsoft.com/office/drawing/2014/main" id="{138F8BD6-1E77-4B99-82A1-CC025F4FA616}"/>
                </a:ext>
              </a:extLst>
            </p:cNvPr>
            <p:cNvSpPr/>
            <p:nvPr/>
          </p:nvSpPr>
          <p:spPr>
            <a:xfrm>
              <a:off x="5398000" y="2793125"/>
              <a:ext cx="21125" cy="21125"/>
            </a:xfrm>
            <a:custGeom>
              <a:avLst/>
              <a:gdLst/>
              <a:ahLst/>
              <a:cxnLst/>
              <a:rect l="l" t="t" r="r" b="b"/>
              <a:pathLst>
                <a:path w="845" h="845" fill="none" extrusionOk="0">
                  <a:moveTo>
                    <a:pt x="673" y="0"/>
                  </a:moveTo>
                  <a:lnTo>
                    <a:pt x="1" y="458"/>
                  </a:lnTo>
                  <a:lnTo>
                    <a:pt x="215" y="844"/>
                  </a:lnTo>
                  <a:lnTo>
                    <a:pt x="845" y="558"/>
                  </a:lnTo>
                  <a:lnTo>
                    <a:pt x="845" y="558"/>
                  </a:lnTo>
                  <a:lnTo>
                    <a:pt x="67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71;p18">
              <a:extLst>
                <a:ext uri="{FF2B5EF4-FFF2-40B4-BE49-F238E27FC236}">
                  <a16:creationId xmlns:a16="http://schemas.microsoft.com/office/drawing/2014/main" id="{9B624AD9-E74B-40DE-A590-9585E1F12D51}"/>
                </a:ext>
              </a:extLst>
            </p:cNvPr>
            <p:cNvSpPr/>
            <p:nvPr/>
          </p:nvSpPr>
          <p:spPr>
            <a:xfrm>
              <a:off x="5933650" y="2677975"/>
              <a:ext cx="72275" cy="303250"/>
            </a:xfrm>
            <a:custGeom>
              <a:avLst/>
              <a:gdLst/>
              <a:ahLst/>
              <a:cxnLst/>
              <a:rect l="l" t="t" r="r" b="b"/>
              <a:pathLst>
                <a:path w="2891" h="12130" extrusionOk="0">
                  <a:moveTo>
                    <a:pt x="1" y="1"/>
                  </a:moveTo>
                  <a:lnTo>
                    <a:pt x="2089" y="12073"/>
                  </a:lnTo>
                  <a:lnTo>
                    <a:pt x="2890" y="12130"/>
                  </a:lnTo>
                  <a:lnTo>
                    <a:pt x="2890" y="12130"/>
                  </a:lnTo>
                  <a:lnTo>
                    <a:pt x="1" y="1"/>
                  </a:lnTo>
                  <a:close/>
                </a:path>
              </a:pathLst>
            </a:custGeom>
            <a:solidFill>
              <a:srgbClr val="2B2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72;p18">
              <a:extLst>
                <a:ext uri="{FF2B5EF4-FFF2-40B4-BE49-F238E27FC236}">
                  <a16:creationId xmlns:a16="http://schemas.microsoft.com/office/drawing/2014/main" id="{4E4E8DF9-2B28-4F3C-9159-919E6D0029E1}"/>
                </a:ext>
              </a:extLst>
            </p:cNvPr>
            <p:cNvSpPr/>
            <p:nvPr/>
          </p:nvSpPr>
          <p:spPr>
            <a:xfrm>
              <a:off x="5933650" y="2677975"/>
              <a:ext cx="72275" cy="303250"/>
            </a:xfrm>
            <a:custGeom>
              <a:avLst/>
              <a:gdLst/>
              <a:ahLst/>
              <a:cxnLst/>
              <a:rect l="l" t="t" r="r" b="b"/>
              <a:pathLst>
                <a:path w="2891" h="12130" fill="none" extrusionOk="0">
                  <a:moveTo>
                    <a:pt x="1" y="1"/>
                  </a:moveTo>
                  <a:lnTo>
                    <a:pt x="2089" y="12073"/>
                  </a:lnTo>
                  <a:lnTo>
                    <a:pt x="2890" y="12130"/>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73;p18">
              <a:extLst>
                <a:ext uri="{FF2B5EF4-FFF2-40B4-BE49-F238E27FC236}">
                  <a16:creationId xmlns:a16="http://schemas.microsoft.com/office/drawing/2014/main" id="{E0D69F69-A9A5-46B9-8091-4D80990EEE72}"/>
                </a:ext>
              </a:extLst>
            </p:cNvPr>
            <p:cNvSpPr/>
            <p:nvPr/>
          </p:nvSpPr>
          <p:spPr>
            <a:xfrm>
              <a:off x="5624700" y="2465225"/>
              <a:ext cx="258200" cy="405525"/>
            </a:xfrm>
            <a:custGeom>
              <a:avLst/>
              <a:gdLst/>
              <a:ahLst/>
              <a:cxnLst/>
              <a:rect l="l" t="t" r="r" b="b"/>
              <a:pathLst>
                <a:path w="10328" h="16221" extrusionOk="0">
                  <a:moveTo>
                    <a:pt x="1" y="1"/>
                  </a:moveTo>
                  <a:lnTo>
                    <a:pt x="10328" y="16220"/>
                  </a:lnTo>
                  <a:lnTo>
                    <a:pt x="8912" y="258"/>
                  </a:lnTo>
                  <a:lnTo>
                    <a:pt x="8740" y="344"/>
                  </a:lnTo>
                  <a:lnTo>
                    <a:pt x="8540" y="444"/>
                  </a:lnTo>
                  <a:lnTo>
                    <a:pt x="8254" y="573"/>
                  </a:lnTo>
                  <a:lnTo>
                    <a:pt x="7911" y="701"/>
                  </a:lnTo>
                  <a:lnTo>
                    <a:pt x="7482" y="844"/>
                  </a:lnTo>
                  <a:lnTo>
                    <a:pt x="6995" y="973"/>
                  </a:lnTo>
                  <a:lnTo>
                    <a:pt x="6723" y="1030"/>
                  </a:lnTo>
                  <a:lnTo>
                    <a:pt x="6437" y="1073"/>
                  </a:lnTo>
                  <a:lnTo>
                    <a:pt x="6137" y="1116"/>
                  </a:lnTo>
                  <a:lnTo>
                    <a:pt x="5822" y="1159"/>
                  </a:lnTo>
                  <a:lnTo>
                    <a:pt x="5479" y="1173"/>
                  </a:lnTo>
                  <a:lnTo>
                    <a:pt x="5136" y="1188"/>
                  </a:lnTo>
                  <a:lnTo>
                    <a:pt x="4778" y="1188"/>
                  </a:lnTo>
                  <a:lnTo>
                    <a:pt x="4406" y="1173"/>
                  </a:lnTo>
                  <a:lnTo>
                    <a:pt x="4020" y="1159"/>
                  </a:lnTo>
                  <a:lnTo>
                    <a:pt x="3620" y="1102"/>
                  </a:lnTo>
                  <a:lnTo>
                    <a:pt x="3205" y="1045"/>
                  </a:lnTo>
                  <a:lnTo>
                    <a:pt x="2790" y="959"/>
                  </a:lnTo>
                  <a:lnTo>
                    <a:pt x="2347" y="859"/>
                  </a:lnTo>
                  <a:lnTo>
                    <a:pt x="1903" y="744"/>
                  </a:lnTo>
                  <a:lnTo>
                    <a:pt x="1446" y="587"/>
                  </a:lnTo>
                  <a:lnTo>
                    <a:pt x="974" y="415"/>
                  </a:lnTo>
                  <a:lnTo>
                    <a:pt x="502" y="229"/>
                  </a:lnTo>
                  <a:lnTo>
                    <a:pt x="1" y="1"/>
                  </a:lnTo>
                  <a:close/>
                </a:path>
              </a:pathLst>
            </a:custGeom>
            <a:solidFill>
              <a:srgbClr val="FD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74;p18">
              <a:extLst>
                <a:ext uri="{FF2B5EF4-FFF2-40B4-BE49-F238E27FC236}">
                  <a16:creationId xmlns:a16="http://schemas.microsoft.com/office/drawing/2014/main" id="{262FFA17-F0F4-44E5-B641-51DC760522C3}"/>
                </a:ext>
              </a:extLst>
            </p:cNvPr>
            <p:cNvSpPr/>
            <p:nvPr/>
          </p:nvSpPr>
          <p:spPr>
            <a:xfrm>
              <a:off x="5624700" y="2465225"/>
              <a:ext cx="258200" cy="405525"/>
            </a:xfrm>
            <a:custGeom>
              <a:avLst/>
              <a:gdLst/>
              <a:ahLst/>
              <a:cxnLst/>
              <a:rect l="l" t="t" r="r" b="b"/>
              <a:pathLst>
                <a:path w="10328" h="16221" fill="none" extrusionOk="0">
                  <a:moveTo>
                    <a:pt x="1" y="1"/>
                  </a:moveTo>
                  <a:lnTo>
                    <a:pt x="10328" y="16220"/>
                  </a:lnTo>
                  <a:lnTo>
                    <a:pt x="8912" y="258"/>
                  </a:lnTo>
                  <a:lnTo>
                    <a:pt x="8912" y="258"/>
                  </a:lnTo>
                  <a:lnTo>
                    <a:pt x="8740" y="344"/>
                  </a:lnTo>
                  <a:lnTo>
                    <a:pt x="8540" y="444"/>
                  </a:lnTo>
                  <a:lnTo>
                    <a:pt x="8254" y="573"/>
                  </a:lnTo>
                  <a:lnTo>
                    <a:pt x="7911" y="701"/>
                  </a:lnTo>
                  <a:lnTo>
                    <a:pt x="7482" y="844"/>
                  </a:lnTo>
                  <a:lnTo>
                    <a:pt x="6995" y="973"/>
                  </a:lnTo>
                  <a:lnTo>
                    <a:pt x="6723" y="1030"/>
                  </a:lnTo>
                  <a:lnTo>
                    <a:pt x="6437" y="1073"/>
                  </a:lnTo>
                  <a:lnTo>
                    <a:pt x="6137" y="1116"/>
                  </a:lnTo>
                  <a:lnTo>
                    <a:pt x="5822" y="1159"/>
                  </a:lnTo>
                  <a:lnTo>
                    <a:pt x="5479" y="1173"/>
                  </a:lnTo>
                  <a:lnTo>
                    <a:pt x="5136" y="1188"/>
                  </a:lnTo>
                  <a:lnTo>
                    <a:pt x="4778" y="1188"/>
                  </a:lnTo>
                  <a:lnTo>
                    <a:pt x="4406" y="1173"/>
                  </a:lnTo>
                  <a:lnTo>
                    <a:pt x="4020" y="1159"/>
                  </a:lnTo>
                  <a:lnTo>
                    <a:pt x="3620" y="1102"/>
                  </a:lnTo>
                  <a:lnTo>
                    <a:pt x="3205" y="1045"/>
                  </a:lnTo>
                  <a:lnTo>
                    <a:pt x="2790" y="959"/>
                  </a:lnTo>
                  <a:lnTo>
                    <a:pt x="2347" y="859"/>
                  </a:lnTo>
                  <a:lnTo>
                    <a:pt x="1903" y="744"/>
                  </a:lnTo>
                  <a:lnTo>
                    <a:pt x="1446" y="587"/>
                  </a:lnTo>
                  <a:lnTo>
                    <a:pt x="974" y="415"/>
                  </a:lnTo>
                  <a:lnTo>
                    <a:pt x="502" y="229"/>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75;p18">
              <a:extLst>
                <a:ext uri="{FF2B5EF4-FFF2-40B4-BE49-F238E27FC236}">
                  <a16:creationId xmlns:a16="http://schemas.microsoft.com/office/drawing/2014/main" id="{E39DF0F3-0803-4350-9900-A076335B94E0}"/>
                </a:ext>
              </a:extLst>
            </p:cNvPr>
            <p:cNvSpPr/>
            <p:nvPr/>
          </p:nvSpPr>
          <p:spPr>
            <a:xfrm>
              <a:off x="5801000" y="2478825"/>
              <a:ext cx="32200" cy="10375"/>
            </a:xfrm>
            <a:custGeom>
              <a:avLst/>
              <a:gdLst/>
              <a:ahLst/>
              <a:cxnLst/>
              <a:rect l="l" t="t" r="r" b="b"/>
              <a:pathLst>
                <a:path w="1288" h="415" extrusionOk="0">
                  <a:moveTo>
                    <a:pt x="1216" y="0"/>
                  </a:moveTo>
                  <a:lnTo>
                    <a:pt x="1016" y="14"/>
                  </a:lnTo>
                  <a:lnTo>
                    <a:pt x="902" y="29"/>
                  </a:lnTo>
                  <a:lnTo>
                    <a:pt x="773" y="57"/>
                  </a:lnTo>
                  <a:lnTo>
                    <a:pt x="644" y="114"/>
                  </a:lnTo>
                  <a:lnTo>
                    <a:pt x="487" y="172"/>
                  </a:lnTo>
                  <a:lnTo>
                    <a:pt x="329" y="243"/>
                  </a:lnTo>
                  <a:lnTo>
                    <a:pt x="158" y="343"/>
                  </a:lnTo>
                  <a:lnTo>
                    <a:pt x="0" y="415"/>
                  </a:lnTo>
                  <a:lnTo>
                    <a:pt x="387" y="315"/>
                  </a:lnTo>
                  <a:lnTo>
                    <a:pt x="730" y="200"/>
                  </a:lnTo>
                  <a:lnTo>
                    <a:pt x="1030" y="100"/>
                  </a:lnTo>
                  <a:lnTo>
                    <a:pt x="1288" y="0"/>
                  </a:lnTo>
                  <a:close/>
                </a:path>
              </a:pathLst>
            </a:custGeom>
            <a:solidFill>
              <a:srgbClr val="E5A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76;p18">
              <a:extLst>
                <a:ext uri="{FF2B5EF4-FFF2-40B4-BE49-F238E27FC236}">
                  <a16:creationId xmlns:a16="http://schemas.microsoft.com/office/drawing/2014/main" id="{A92E7F34-F665-486F-B8AA-5B7219E7A309}"/>
                </a:ext>
              </a:extLst>
            </p:cNvPr>
            <p:cNvSpPr/>
            <p:nvPr/>
          </p:nvSpPr>
          <p:spPr>
            <a:xfrm>
              <a:off x="5801000" y="2478825"/>
              <a:ext cx="32200" cy="10375"/>
            </a:xfrm>
            <a:custGeom>
              <a:avLst/>
              <a:gdLst/>
              <a:ahLst/>
              <a:cxnLst/>
              <a:rect l="l" t="t" r="r" b="b"/>
              <a:pathLst>
                <a:path w="1288" h="415" fill="none" extrusionOk="0">
                  <a:moveTo>
                    <a:pt x="1216" y="0"/>
                  </a:moveTo>
                  <a:lnTo>
                    <a:pt x="1216" y="0"/>
                  </a:lnTo>
                  <a:lnTo>
                    <a:pt x="1016" y="14"/>
                  </a:lnTo>
                  <a:lnTo>
                    <a:pt x="902" y="29"/>
                  </a:lnTo>
                  <a:lnTo>
                    <a:pt x="773" y="57"/>
                  </a:lnTo>
                  <a:lnTo>
                    <a:pt x="644" y="114"/>
                  </a:lnTo>
                  <a:lnTo>
                    <a:pt x="487" y="172"/>
                  </a:lnTo>
                  <a:lnTo>
                    <a:pt x="329" y="243"/>
                  </a:lnTo>
                  <a:lnTo>
                    <a:pt x="158" y="343"/>
                  </a:lnTo>
                  <a:lnTo>
                    <a:pt x="158" y="343"/>
                  </a:lnTo>
                  <a:lnTo>
                    <a:pt x="0" y="415"/>
                  </a:lnTo>
                  <a:lnTo>
                    <a:pt x="0" y="415"/>
                  </a:lnTo>
                  <a:lnTo>
                    <a:pt x="387" y="315"/>
                  </a:lnTo>
                  <a:lnTo>
                    <a:pt x="730" y="200"/>
                  </a:lnTo>
                  <a:lnTo>
                    <a:pt x="1030" y="100"/>
                  </a:lnTo>
                  <a:lnTo>
                    <a:pt x="1288" y="0"/>
                  </a:lnTo>
                  <a:lnTo>
                    <a:pt x="1288" y="0"/>
                  </a:lnTo>
                  <a:lnTo>
                    <a:pt x="121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77;p18">
              <a:extLst>
                <a:ext uri="{FF2B5EF4-FFF2-40B4-BE49-F238E27FC236}">
                  <a16:creationId xmlns:a16="http://schemas.microsoft.com/office/drawing/2014/main" id="{27F96A07-D304-4C27-AFD5-5A87CE113ABA}"/>
                </a:ext>
              </a:extLst>
            </p:cNvPr>
            <p:cNvSpPr/>
            <p:nvPr/>
          </p:nvSpPr>
          <p:spPr>
            <a:xfrm>
              <a:off x="5636150" y="2488100"/>
              <a:ext cx="27200" cy="37225"/>
            </a:xfrm>
            <a:custGeom>
              <a:avLst/>
              <a:gdLst/>
              <a:ahLst/>
              <a:cxnLst/>
              <a:rect l="l" t="t" r="r" b="b"/>
              <a:pathLst>
                <a:path w="1088" h="1489" extrusionOk="0">
                  <a:moveTo>
                    <a:pt x="1" y="1"/>
                  </a:moveTo>
                  <a:lnTo>
                    <a:pt x="558" y="1174"/>
                  </a:lnTo>
                  <a:lnTo>
                    <a:pt x="816" y="1345"/>
                  </a:lnTo>
                  <a:lnTo>
                    <a:pt x="1088" y="1488"/>
                  </a:lnTo>
                  <a:lnTo>
                    <a:pt x="144" y="15"/>
                  </a:lnTo>
                  <a:lnTo>
                    <a:pt x="1" y="1"/>
                  </a:lnTo>
                  <a:close/>
                </a:path>
              </a:pathLst>
            </a:custGeom>
            <a:solidFill>
              <a:srgbClr val="342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78;p18">
              <a:extLst>
                <a:ext uri="{FF2B5EF4-FFF2-40B4-BE49-F238E27FC236}">
                  <a16:creationId xmlns:a16="http://schemas.microsoft.com/office/drawing/2014/main" id="{28E1E5B7-3E47-4127-B8DC-C7F975B50785}"/>
                </a:ext>
              </a:extLst>
            </p:cNvPr>
            <p:cNvSpPr/>
            <p:nvPr/>
          </p:nvSpPr>
          <p:spPr>
            <a:xfrm>
              <a:off x="5636150" y="2488100"/>
              <a:ext cx="27200" cy="37225"/>
            </a:xfrm>
            <a:custGeom>
              <a:avLst/>
              <a:gdLst/>
              <a:ahLst/>
              <a:cxnLst/>
              <a:rect l="l" t="t" r="r" b="b"/>
              <a:pathLst>
                <a:path w="1088" h="1489" fill="none" extrusionOk="0">
                  <a:moveTo>
                    <a:pt x="1" y="1"/>
                  </a:moveTo>
                  <a:lnTo>
                    <a:pt x="558" y="1174"/>
                  </a:lnTo>
                  <a:lnTo>
                    <a:pt x="558" y="1174"/>
                  </a:lnTo>
                  <a:lnTo>
                    <a:pt x="816" y="1345"/>
                  </a:lnTo>
                  <a:lnTo>
                    <a:pt x="1088" y="1488"/>
                  </a:lnTo>
                  <a:lnTo>
                    <a:pt x="144" y="15"/>
                  </a:lnTo>
                  <a:lnTo>
                    <a:pt x="144" y="15"/>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79;p18">
              <a:extLst>
                <a:ext uri="{FF2B5EF4-FFF2-40B4-BE49-F238E27FC236}">
                  <a16:creationId xmlns:a16="http://schemas.microsoft.com/office/drawing/2014/main" id="{5ECD8981-360C-451E-81BE-178BD7C152F3}"/>
                </a:ext>
              </a:extLst>
            </p:cNvPr>
            <p:cNvSpPr/>
            <p:nvPr/>
          </p:nvSpPr>
          <p:spPr>
            <a:xfrm>
              <a:off x="5720900" y="2492750"/>
              <a:ext cx="61525" cy="2175"/>
            </a:xfrm>
            <a:custGeom>
              <a:avLst/>
              <a:gdLst/>
              <a:ahLst/>
              <a:cxnLst/>
              <a:rect l="l" t="t" r="r" b="b"/>
              <a:pathLst>
                <a:path w="2461" h="87" extrusionOk="0">
                  <a:moveTo>
                    <a:pt x="2461" y="1"/>
                  </a:moveTo>
                  <a:lnTo>
                    <a:pt x="2146" y="15"/>
                  </a:lnTo>
                  <a:lnTo>
                    <a:pt x="1803" y="44"/>
                  </a:lnTo>
                  <a:lnTo>
                    <a:pt x="1045" y="58"/>
                  </a:lnTo>
                  <a:lnTo>
                    <a:pt x="530" y="44"/>
                  </a:lnTo>
                  <a:lnTo>
                    <a:pt x="0" y="29"/>
                  </a:lnTo>
                  <a:lnTo>
                    <a:pt x="558" y="72"/>
                  </a:lnTo>
                  <a:lnTo>
                    <a:pt x="1088" y="87"/>
                  </a:lnTo>
                  <a:lnTo>
                    <a:pt x="1459" y="87"/>
                  </a:lnTo>
                  <a:lnTo>
                    <a:pt x="1803" y="72"/>
                  </a:lnTo>
                  <a:lnTo>
                    <a:pt x="2146" y="29"/>
                  </a:lnTo>
                  <a:lnTo>
                    <a:pt x="2461" y="1"/>
                  </a:lnTo>
                  <a:close/>
                </a:path>
              </a:pathLst>
            </a:custGeom>
            <a:solidFill>
              <a:srgbClr val="E5A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80;p18">
              <a:extLst>
                <a:ext uri="{FF2B5EF4-FFF2-40B4-BE49-F238E27FC236}">
                  <a16:creationId xmlns:a16="http://schemas.microsoft.com/office/drawing/2014/main" id="{DFF09A48-BF7E-4E12-A6ED-94F21689853D}"/>
                </a:ext>
              </a:extLst>
            </p:cNvPr>
            <p:cNvSpPr/>
            <p:nvPr/>
          </p:nvSpPr>
          <p:spPr>
            <a:xfrm>
              <a:off x="5720900" y="2492750"/>
              <a:ext cx="61525" cy="2175"/>
            </a:xfrm>
            <a:custGeom>
              <a:avLst/>
              <a:gdLst/>
              <a:ahLst/>
              <a:cxnLst/>
              <a:rect l="l" t="t" r="r" b="b"/>
              <a:pathLst>
                <a:path w="2461" h="87" fill="none" extrusionOk="0">
                  <a:moveTo>
                    <a:pt x="2461" y="1"/>
                  </a:moveTo>
                  <a:lnTo>
                    <a:pt x="2461" y="1"/>
                  </a:lnTo>
                  <a:lnTo>
                    <a:pt x="2146" y="15"/>
                  </a:lnTo>
                  <a:lnTo>
                    <a:pt x="1803" y="44"/>
                  </a:lnTo>
                  <a:lnTo>
                    <a:pt x="1045" y="58"/>
                  </a:lnTo>
                  <a:lnTo>
                    <a:pt x="1045" y="58"/>
                  </a:lnTo>
                  <a:lnTo>
                    <a:pt x="530" y="44"/>
                  </a:lnTo>
                  <a:lnTo>
                    <a:pt x="0" y="29"/>
                  </a:lnTo>
                  <a:lnTo>
                    <a:pt x="0" y="29"/>
                  </a:lnTo>
                  <a:lnTo>
                    <a:pt x="558" y="72"/>
                  </a:lnTo>
                  <a:lnTo>
                    <a:pt x="1088" y="87"/>
                  </a:lnTo>
                  <a:lnTo>
                    <a:pt x="1088" y="87"/>
                  </a:lnTo>
                  <a:lnTo>
                    <a:pt x="1459" y="87"/>
                  </a:lnTo>
                  <a:lnTo>
                    <a:pt x="1803" y="72"/>
                  </a:lnTo>
                  <a:lnTo>
                    <a:pt x="2146" y="29"/>
                  </a:lnTo>
                  <a:lnTo>
                    <a:pt x="246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81;p18">
              <a:extLst>
                <a:ext uri="{FF2B5EF4-FFF2-40B4-BE49-F238E27FC236}">
                  <a16:creationId xmlns:a16="http://schemas.microsoft.com/office/drawing/2014/main" id="{357FD4B6-3C8D-4ED6-81D2-287C3C8A5114}"/>
                </a:ext>
              </a:extLst>
            </p:cNvPr>
            <p:cNvSpPr/>
            <p:nvPr/>
          </p:nvSpPr>
          <p:spPr>
            <a:xfrm>
              <a:off x="5639725" y="2478825"/>
              <a:ext cx="206000" cy="71875"/>
            </a:xfrm>
            <a:custGeom>
              <a:avLst/>
              <a:gdLst/>
              <a:ahLst/>
              <a:cxnLst/>
              <a:rect l="l" t="t" r="r" b="b"/>
              <a:pathLst>
                <a:path w="8240" h="2875" extrusionOk="0">
                  <a:moveTo>
                    <a:pt x="7739" y="0"/>
                  </a:moveTo>
                  <a:lnTo>
                    <a:pt x="7481" y="100"/>
                  </a:lnTo>
                  <a:lnTo>
                    <a:pt x="7181" y="200"/>
                  </a:lnTo>
                  <a:lnTo>
                    <a:pt x="6838" y="315"/>
                  </a:lnTo>
                  <a:lnTo>
                    <a:pt x="6451" y="415"/>
                  </a:lnTo>
                  <a:lnTo>
                    <a:pt x="6294" y="458"/>
                  </a:lnTo>
                  <a:lnTo>
                    <a:pt x="6122" y="501"/>
                  </a:lnTo>
                  <a:lnTo>
                    <a:pt x="5922" y="529"/>
                  </a:lnTo>
                  <a:lnTo>
                    <a:pt x="5708" y="558"/>
                  </a:lnTo>
                  <a:lnTo>
                    <a:pt x="5393" y="586"/>
                  </a:lnTo>
                  <a:lnTo>
                    <a:pt x="5050" y="629"/>
                  </a:lnTo>
                  <a:lnTo>
                    <a:pt x="4706" y="644"/>
                  </a:lnTo>
                  <a:lnTo>
                    <a:pt x="4335" y="644"/>
                  </a:lnTo>
                  <a:lnTo>
                    <a:pt x="3805" y="629"/>
                  </a:lnTo>
                  <a:lnTo>
                    <a:pt x="3247" y="586"/>
                  </a:lnTo>
                  <a:lnTo>
                    <a:pt x="2203" y="544"/>
                  </a:lnTo>
                  <a:lnTo>
                    <a:pt x="1259" y="486"/>
                  </a:lnTo>
                  <a:lnTo>
                    <a:pt x="1" y="386"/>
                  </a:lnTo>
                  <a:lnTo>
                    <a:pt x="945" y="1859"/>
                  </a:lnTo>
                  <a:lnTo>
                    <a:pt x="1317" y="2045"/>
                  </a:lnTo>
                  <a:lnTo>
                    <a:pt x="1703" y="2203"/>
                  </a:lnTo>
                  <a:lnTo>
                    <a:pt x="2118" y="2331"/>
                  </a:lnTo>
                  <a:lnTo>
                    <a:pt x="2547" y="2446"/>
                  </a:lnTo>
                  <a:lnTo>
                    <a:pt x="2961" y="2546"/>
                  </a:lnTo>
                  <a:lnTo>
                    <a:pt x="3376" y="2632"/>
                  </a:lnTo>
                  <a:lnTo>
                    <a:pt x="3791" y="2703"/>
                  </a:lnTo>
                  <a:lnTo>
                    <a:pt x="4177" y="2746"/>
                  </a:lnTo>
                  <a:lnTo>
                    <a:pt x="4892" y="2832"/>
                  </a:lnTo>
                  <a:lnTo>
                    <a:pt x="5464" y="2861"/>
                  </a:lnTo>
                  <a:lnTo>
                    <a:pt x="5836" y="2875"/>
                  </a:lnTo>
                  <a:lnTo>
                    <a:pt x="5979" y="2875"/>
                  </a:lnTo>
                  <a:lnTo>
                    <a:pt x="6065" y="2417"/>
                  </a:lnTo>
                  <a:lnTo>
                    <a:pt x="5808" y="2203"/>
                  </a:lnTo>
                  <a:lnTo>
                    <a:pt x="6051" y="687"/>
                  </a:lnTo>
                  <a:lnTo>
                    <a:pt x="7381" y="1502"/>
                  </a:lnTo>
                  <a:lnTo>
                    <a:pt x="7238" y="2060"/>
                  </a:lnTo>
                  <a:lnTo>
                    <a:pt x="7553" y="2360"/>
                  </a:lnTo>
                  <a:lnTo>
                    <a:pt x="7696" y="2274"/>
                  </a:lnTo>
                  <a:lnTo>
                    <a:pt x="7825" y="2188"/>
                  </a:lnTo>
                  <a:lnTo>
                    <a:pt x="8010" y="2031"/>
                  </a:lnTo>
                  <a:lnTo>
                    <a:pt x="8139" y="1917"/>
                  </a:lnTo>
                  <a:lnTo>
                    <a:pt x="8182" y="1888"/>
                  </a:lnTo>
                  <a:lnTo>
                    <a:pt x="8239" y="1087"/>
                  </a:lnTo>
                  <a:lnTo>
                    <a:pt x="8053" y="86"/>
                  </a:lnTo>
                  <a:lnTo>
                    <a:pt x="7968" y="43"/>
                  </a:lnTo>
                  <a:lnTo>
                    <a:pt x="7882" y="14"/>
                  </a:lnTo>
                  <a:lnTo>
                    <a:pt x="7739" y="0"/>
                  </a:ln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82;p18">
              <a:extLst>
                <a:ext uri="{FF2B5EF4-FFF2-40B4-BE49-F238E27FC236}">
                  <a16:creationId xmlns:a16="http://schemas.microsoft.com/office/drawing/2014/main" id="{938629FE-17FC-4AB5-80E0-DAE252C40CE2}"/>
                </a:ext>
              </a:extLst>
            </p:cNvPr>
            <p:cNvSpPr/>
            <p:nvPr/>
          </p:nvSpPr>
          <p:spPr>
            <a:xfrm>
              <a:off x="5639725" y="2478825"/>
              <a:ext cx="206000" cy="71875"/>
            </a:xfrm>
            <a:custGeom>
              <a:avLst/>
              <a:gdLst/>
              <a:ahLst/>
              <a:cxnLst/>
              <a:rect l="l" t="t" r="r" b="b"/>
              <a:pathLst>
                <a:path w="8240" h="2875" fill="none" extrusionOk="0">
                  <a:moveTo>
                    <a:pt x="7739" y="0"/>
                  </a:moveTo>
                  <a:lnTo>
                    <a:pt x="7739" y="0"/>
                  </a:lnTo>
                  <a:lnTo>
                    <a:pt x="7481" y="100"/>
                  </a:lnTo>
                  <a:lnTo>
                    <a:pt x="7181" y="200"/>
                  </a:lnTo>
                  <a:lnTo>
                    <a:pt x="6838" y="315"/>
                  </a:lnTo>
                  <a:lnTo>
                    <a:pt x="6451" y="415"/>
                  </a:lnTo>
                  <a:lnTo>
                    <a:pt x="6451" y="415"/>
                  </a:lnTo>
                  <a:lnTo>
                    <a:pt x="6294" y="458"/>
                  </a:lnTo>
                  <a:lnTo>
                    <a:pt x="6122" y="501"/>
                  </a:lnTo>
                  <a:lnTo>
                    <a:pt x="5922" y="529"/>
                  </a:lnTo>
                  <a:lnTo>
                    <a:pt x="5708" y="558"/>
                  </a:lnTo>
                  <a:lnTo>
                    <a:pt x="5708" y="558"/>
                  </a:lnTo>
                  <a:lnTo>
                    <a:pt x="5393" y="586"/>
                  </a:lnTo>
                  <a:lnTo>
                    <a:pt x="5050" y="629"/>
                  </a:lnTo>
                  <a:lnTo>
                    <a:pt x="4706" y="644"/>
                  </a:lnTo>
                  <a:lnTo>
                    <a:pt x="4335" y="644"/>
                  </a:lnTo>
                  <a:lnTo>
                    <a:pt x="4335" y="644"/>
                  </a:lnTo>
                  <a:lnTo>
                    <a:pt x="3805" y="629"/>
                  </a:lnTo>
                  <a:lnTo>
                    <a:pt x="3247" y="586"/>
                  </a:lnTo>
                  <a:lnTo>
                    <a:pt x="3247" y="586"/>
                  </a:lnTo>
                  <a:lnTo>
                    <a:pt x="2203" y="544"/>
                  </a:lnTo>
                  <a:lnTo>
                    <a:pt x="1259" y="486"/>
                  </a:lnTo>
                  <a:lnTo>
                    <a:pt x="1" y="386"/>
                  </a:lnTo>
                  <a:lnTo>
                    <a:pt x="945" y="1859"/>
                  </a:lnTo>
                  <a:lnTo>
                    <a:pt x="945" y="1859"/>
                  </a:lnTo>
                  <a:lnTo>
                    <a:pt x="1317" y="2045"/>
                  </a:lnTo>
                  <a:lnTo>
                    <a:pt x="1703" y="2203"/>
                  </a:lnTo>
                  <a:lnTo>
                    <a:pt x="2118" y="2331"/>
                  </a:lnTo>
                  <a:lnTo>
                    <a:pt x="2547" y="2446"/>
                  </a:lnTo>
                  <a:lnTo>
                    <a:pt x="2961" y="2546"/>
                  </a:lnTo>
                  <a:lnTo>
                    <a:pt x="3376" y="2632"/>
                  </a:lnTo>
                  <a:lnTo>
                    <a:pt x="3791" y="2703"/>
                  </a:lnTo>
                  <a:lnTo>
                    <a:pt x="4177" y="2746"/>
                  </a:lnTo>
                  <a:lnTo>
                    <a:pt x="4892" y="2832"/>
                  </a:lnTo>
                  <a:lnTo>
                    <a:pt x="5464" y="2861"/>
                  </a:lnTo>
                  <a:lnTo>
                    <a:pt x="5836" y="2875"/>
                  </a:lnTo>
                  <a:lnTo>
                    <a:pt x="5979" y="2875"/>
                  </a:lnTo>
                  <a:lnTo>
                    <a:pt x="6065" y="2417"/>
                  </a:lnTo>
                  <a:lnTo>
                    <a:pt x="5808" y="2203"/>
                  </a:lnTo>
                  <a:lnTo>
                    <a:pt x="6051" y="687"/>
                  </a:lnTo>
                  <a:lnTo>
                    <a:pt x="7381" y="1502"/>
                  </a:lnTo>
                  <a:lnTo>
                    <a:pt x="7238" y="2060"/>
                  </a:lnTo>
                  <a:lnTo>
                    <a:pt x="7238" y="2060"/>
                  </a:lnTo>
                  <a:lnTo>
                    <a:pt x="7553" y="2360"/>
                  </a:lnTo>
                  <a:lnTo>
                    <a:pt x="7553" y="2360"/>
                  </a:lnTo>
                  <a:lnTo>
                    <a:pt x="7696" y="2274"/>
                  </a:lnTo>
                  <a:lnTo>
                    <a:pt x="7825" y="2188"/>
                  </a:lnTo>
                  <a:lnTo>
                    <a:pt x="8010" y="2031"/>
                  </a:lnTo>
                  <a:lnTo>
                    <a:pt x="8139" y="1917"/>
                  </a:lnTo>
                  <a:lnTo>
                    <a:pt x="8182" y="1888"/>
                  </a:lnTo>
                  <a:lnTo>
                    <a:pt x="8239" y="1087"/>
                  </a:lnTo>
                  <a:lnTo>
                    <a:pt x="8053" y="86"/>
                  </a:lnTo>
                  <a:lnTo>
                    <a:pt x="8053" y="86"/>
                  </a:lnTo>
                  <a:lnTo>
                    <a:pt x="7968" y="43"/>
                  </a:lnTo>
                  <a:lnTo>
                    <a:pt x="7882" y="14"/>
                  </a:lnTo>
                  <a:lnTo>
                    <a:pt x="773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83;p18">
              <a:extLst>
                <a:ext uri="{FF2B5EF4-FFF2-40B4-BE49-F238E27FC236}">
                  <a16:creationId xmlns:a16="http://schemas.microsoft.com/office/drawing/2014/main" id="{1CA81640-093F-4CA0-AA06-BD92709948F1}"/>
                </a:ext>
              </a:extLst>
            </p:cNvPr>
            <p:cNvSpPr/>
            <p:nvPr/>
          </p:nvSpPr>
          <p:spPr>
            <a:xfrm>
              <a:off x="5589675" y="2443775"/>
              <a:ext cx="287500" cy="94075"/>
            </a:xfrm>
            <a:custGeom>
              <a:avLst/>
              <a:gdLst/>
              <a:ahLst/>
              <a:cxnLst/>
              <a:rect l="l" t="t" r="r" b="b"/>
              <a:pathLst>
                <a:path w="11500" h="3763" extrusionOk="0">
                  <a:moveTo>
                    <a:pt x="1574" y="0"/>
                  </a:moveTo>
                  <a:lnTo>
                    <a:pt x="0" y="844"/>
                  </a:lnTo>
                  <a:lnTo>
                    <a:pt x="115" y="930"/>
                  </a:lnTo>
                  <a:lnTo>
                    <a:pt x="415" y="1173"/>
                  </a:lnTo>
                  <a:lnTo>
                    <a:pt x="901" y="1531"/>
                  </a:lnTo>
                  <a:lnTo>
                    <a:pt x="1202" y="1731"/>
                  </a:lnTo>
                  <a:lnTo>
                    <a:pt x="1545" y="1960"/>
                  </a:lnTo>
                  <a:lnTo>
                    <a:pt x="1931" y="2174"/>
                  </a:lnTo>
                  <a:lnTo>
                    <a:pt x="2346" y="2418"/>
                  </a:lnTo>
                  <a:lnTo>
                    <a:pt x="2789" y="2646"/>
                  </a:lnTo>
                  <a:lnTo>
                    <a:pt x="3261" y="2861"/>
                  </a:lnTo>
                  <a:lnTo>
                    <a:pt x="3762" y="3075"/>
                  </a:lnTo>
                  <a:lnTo>
                    <a:pt x="4277" y="3261"/>
                  </a:lnTo>
                  <a:lnTo>
                    <a:pt x="4820" y="3433"/>
                  </a:lnTo>
                  <a:lnTo>
                    <a:pt x="5393" y="3576"/>
                  </a:lnTo>
                  <a:lnTo>
                    <a:pt x="5807" y="3662"/>
                  </a:lnTo>
                  <a:lnTo>
                    <a:pt x="6222" y="3719"/>
                  </a:lnTo>
                  <a:lnTo>
                    <a:pt x="6608" y="3748"/>
                  </a:lnTo>
                  <a:lnTo>
                    <a:pt x="6937" y="3762"/>
                  </a:lnTo>
                  <a:lnTo>
                    <a:pt x="7238" y="3762"/>
                  </a:lnTo>
                  <a:lnTo>
                    <a:pt x="7452" y="3748"/>
                  </a:lnTo>
                  <a:lnTo>
                    <a:pt x="7595" y="3733"/>
                  </a:lnTo>
                  <a:lnTo>
                    <a:pt x="7652" y="3719"/>
                  </a:lnTo>
                  <a:lnTo>
                    <a:pt x="8096" y="2089"/>
                  </a:lnTo>
                  <a:lnTo>
                    <a:pt x="9583" y="3433"/>
                  </a:lnTo>
                  <a:lnTo>
                    <a:pt x="9755" y="3304"/>
                  </a:lnTo>
                  <a:lnTo>
                    <a:pt x="9955" y="3161"/>
                  </a:lnTo>
                  <a:lnTo>
                    <a:pt x="10198" y="2932"/>
                  </a:lnTo>
                  <a:lnTo>
                    <a:pt x="10484" y="2632"/>
                  </a:lnTo>
                  <a:lnTo>
                    <a:pt x="10642" y="2460"/>
                  </a:lnTo>
                  <a:lnTo>
                    <a:pt x="10813" y="2260"/>
                  </a:lnTo>
                  <a:lnTo>
                    <a:pt x="10985" y="2031"/>
                  </a:lnTo>
                  <a:lnTo>
                    <a:pt x="11157" y="1788"/>
                  </a:lnTo>
                  <a:lnTo>
                    <a:pt x="11328" y="1531"/>
                  </a:lnTo>
                  <a:lnTo>
                    <a:pt x="11500" y="1230"/>
                  </a:lnTo>
                  <a:lnTo>
                    <a:pt x="10141" y="501"/>
                  </a:lnTo>
                  <a:lnTo>
                    <a:pt x="10113" y="544"/>
                  </a:lnTo>
                  <a:lnTo>
                    <a:pt x="10041" y="630"/>
                  </a:lnTo>
                  <a:lnTo>
                    <a:pt x="9884" y="773"/>
                  </a:lnTo>
                  <a:lnTo>
                    <a:pt x="9784" y="844"/>
                  </a:lnTo>
                  <a:lnTo>
                    <a:pt x="9669" y="930"/>
                  </a:lnTo>
                  <a:lnTo>
                    <a:pt x="9526" y="1016"/>
                  </a:lnTo>
                  <a:lnTo>
                    <a:pt x="9369" y="1102"/>
                  </a:lnTo>
                  <a:lnTo>
                    <a:pt x="9169" y="1187"/>
                  </a:lnTo>
                  <a:lnTo>
                    <a:pt x="8968" y="1259"/>
                  </a:lnTo>
                  <a:lnTo>
                    <a:pt x="8725" y="1331"/>
                  </a:lnTo>
                  <a:lnTo>
                    <a:pt x="8468" y="1402"/>
                  </a:lnTo>
                  <a:lnTo>
                    <a:pt x="8167" y="1459"/>
                  </a:lnTo>
                  <a:lnTo>
                    <a:pt x="7853" y="1502"/>
                  </a:lnTo>
                  <a:lnTo>
                    <a:pt x="7638" y="1531"/>
                  </a:lnTo>
                  <a:lnTo>
                    <a:pt x="7180" y="1531"/>
                  </a:lnTo>
                  <a:lnTo>
                    <a:pt x="6937" y="1516"/>
                  </a:lnTo>
                  <a:lnTo>
                    <a:pt x="6437" y="1459"/>
                  </a:lnTo>
                  <a:lnTo>
                    <a:pt x="5922" y="1388"/>
                  </a:lnTo>
                  <a:lnTo>
                    <a:pt x="5393" y="1273"/>
                  </a:lnTo>
                  <a:lnTo>
                    <a:pt x="4878" y="1145"/>
                  </a:lnTo>
                  <a:lnTo>
                    <a:pt x="4363" y="1002"/>
                  </a:lnTo>
                  <a:lnTo>
                    <a:pt x="3862" y="859"/>
                  </a:lnTo>
                  <a:lnTo>
                    <a:pt x="3404" y="701"/>
                  </a:lnTo>
                  <a:lnTo>
                    <a:pt x="2961" y="544"/>
                  </a:lnTo>
                  <a:lnTo>
                    <a:pt x="2232" y="272"/>
                  </a:lnTo>
                  <a:lnTo>
                    <a:pt x="1745" y="86"/>
                  </a:lnTo>
                  <a:lnTo>
                    <a:pt x="1574" y="0"/>
                  </a:lnTo>
                  <a:close/>
                </a:path>
              </a:pathLst>
            </a:custGeom>
            <a:solidFill>
              <a:srgbClr val="FD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84;p18">
              <a:extLst>
                <a:ext uri="{FF2B5EF4-FFF2-40B4-BE49-F238E27FC236}">
                  <a16:creationId xmlns:a16="http://schemas.microsoft.com/office/drawing/2014/main" id="{48F4335D-A235-44FD-B128-F0C1F8DC31C2}"/>
                </a:ext>
              </a:extLst>
            </p:cNvPr>
            <p:cNvSpPr/>
            <p:nvPr/>
          </p:nvSpPr>
          <p:spPr>
            <a:xfrm>
              <a:off x="5796700" y="2532800"/>
              <a:ext cx="86200" cy="337950"/>
            </a:xfrm>
            <a:custGeom>
              <a:avLst/>
              <a:gdLst/>
              <a:ahLst/>
              <a:cxnLst/>
              <a:rect l="l" t="t" r="r" b="b"/>
              <a:pathLst>
                <a:path w="3448" h="13518" extrusionOk="0">
                  <a:moveTo>
                    <a:pt x="930" y="1"/>
                  </a:moveTo>
                  <a:lnTo>
                    <a:pt x="1" y="201"/>
                  </a:lnTo>
                  <a:lnTo>
                    <a:pt x="315" y="8597"/>
                  </a:lnTo>
                  <a:lnTo>
                    <a:pt x="3448" y="13517"/>
                  </a:lnTo>
                  <a:lnTo>
                    <a:pt x="2919" y="7524"/>
                  </a:lnTo>
                  <a:lnTo>
                    <a:pt x="9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85;p18">
              <a:extLst>
                <a:ext uri="{FF2B5EF4-FFF2-40B4-BE49-F238E27FC236}">
                  <a16:creationId xmlns:a16="http://schemas.microsoft.com/office/drawing/2014/main" id="{75A4D52E-DE5C-4DCB-B6F4-9F4A65A28D31}"/>
                </a:ext>
              </a:extLst>
            </p:cNvPr>
            <p:cNvSpPr/>
            <p:nvPr/>
          </p:nvSpPr>
          <p:spPr>
            <a:xfrm>
              <a:off x="5796700" y="2532800"/>
              <a:ext cx="86200" cy="337950"/>
            </a:xfrm>
            <a:custGeom>
              <a:avLst/>
              <a:gdLst/>
              <a:ahLst/>
              <a:cxnLst/>
              <a:rect l="l" t="t" r="r" b="b"/>
              <a:pathLst>
                <a:path w="3448" h="13518" fill="none" extrusionOk="0">
                  <a:moveTo>
                    <a:pt x="1" y="201"/>
                  </a:moveTo>
                  <a:lnTo>
                    <a:pt x="315" y="8597"/>
                  </a:lnTo>
                  <a:lnTo>
                    <a:pt x="3448" y="13517"/>
                  </a:lnTo>
                  <a:lnTo>
                    <a:pt x="2919" y="7524"/>
                  </a:lnTo>
                  <a:lnTo>
                    <a:pt x="930" y="1"/>
                  </a:lnTo>
                  <a:lnTo>
                    <a:pt x="1" y="2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86;p18">
              <a:extLst>
                <a:ext uri="{FF2B5EF4-FFF2-40B4-BE49-F238E27FC236}">
                  <a16:creationId xmlns:a16="http://schemas.microsoft.com/office/drawing/2014/main" id="{4F3EB4DC-F4E0-48AD-B689-36CC8333D070}"/>
                </a:ext>
              </a:extLst>
            </p:cNvPr>
            <p:cNvSpPr/>
            <p:nvPr/>
          </p:nvSpPr>
          <p:spPr>
            <a:xfrm>
              <a:off x="5784900" y="2495975"/>
              <a:ext cx="39375" cy="56175"/>
            </a:xfrm>
            <a:custGeom>
              <a:avLst/>
              <a:gdLst/>
              <a:ahLst/>
              <a:cxnLst/>
              <a:rect l="l" t="t" r="r" b="b"/>
              <a:pathLst>
                <a:path w="1575" h="2247" extrusionOk="0">
                  <a:moveTo>
                    <a:pt x="244" y="1"/>
                  </a:moveTo>
                  <a:lnTo>
                    <a:pt x="1" y="1517"/>
                  </a:lnTo>
                  <a:lnTo>
                    <a:pt x="859" y="2203"/>
                  </a:lnTo>
                  <a:lnTo>
                    <a:pt x="916" y="2232"/>
                  </a:lnTo>
                  <a:lnTo>
                    <a:pt x="973" y="2246"/>
                  </a:lnTo>
                  <a:lnTo>
                    <a:pt x="1088" y="2246"/>
                  </a:lnTo>
                  <a:lnTo>
                    <a:pt x="1145" y="2218"/>
                  </a:lnTo>
                  <a:lnTo>
                    <a:pt x="1188" y="2175"/>
                  </a:lnTo>
                  <a:lnTo>
                    <a:pt x="1217" y="2132"/>
                  </a:lnTo>
                  <a:lnTo>
                    <a:pt x="1245" y="2075"/>
                  </a:lnTo>
                  <a:lnTo>
                    <a:pt x="1574" y="816"/>
                  </a:lnTo>
                  <a:lnTo>
                    <a:pt x="244" y="1"/>
                  </a:lnTo>
                  <a:close/>
                </a:path>
              </a:pathLst>
            </a:custGeom>
            <a:solidFill>
              <a:srgbClr val="F55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87;p18">
              <a:extLst>
                <a:ext uri="{FF2B5EF4-FFF2-40B4-BE49-F238E27FC236}">
                  <a16:creationId xmlns:a16="http://schemas.microsoft.com/office/drawing/2014/main" id="{35EB473E-332A-4592-93D1-E74F75602ACB}"/>
                </a:ext>
              </a:extLst>
            </p:cNvPr>
            <p:cNvSpPr/>
            <p:nvPr/>
          </p:nvSpPr>
          <p:spPr>
            <a:xfrm>
              <a:off x="5784900" y="2495975"/>
              <a:ext cx="39375" cy="56175"/>
            </a:xfrm>
            <a:custGeom>
              <a:avLst/>
              <a:gdLst/>
              <a:ahLst/>
              <a:cxnLst/>
              <a:rect l="l" t="t" r="r" b="b"/>
              <a:pathLst>
                <a:path w="1575" h="2247" fill="none" extrusionOk="0">
                  <a:moveTo>
                    <a:pt x="244" y="1"/>
                  </a:moveTo>
                  <a:lnTo>
                    <a:pt x="1" y="1517"/>
                  </a:lnTo>
                  <a:lnTo>
                    <a:pt x="859" y="2203"/>
                  </a:lnTo>
                  <a:lnTo>
                    <a:pt x="859" y="2203"/>
                  </a:lnTo>
                  <a:lnTo>
                    <a:pt x="916" y="2232"/>
                  </a:lnTo>
                  <a:lnTo>
                    <a:pt x="973" y="2246"/>
                  </a:lnTo>
                  <a:lnTo>
                    <a:pt x="1031" y="2246"/>
                  </a:lnTo>
                  <a:lnTo>
                    <a:pt x="1088" y="2246"/>
                  </a:lnTo>
                  <a:lnTo>
                    <a:pt x="1145" y="2218"/>
                  </a:lnTo>
                  <a:lnTo>
                    <a:pt x="1188" y="2175"/>
                  </a:lnTo>
                  <a:lnTo>
                    <a:pt x="1217" y="2132"/>
                  </a:lnTo>
                  <a:lnTo>
                    <a:pt x="1245" y="2075"/>
                  </a:lnTo>
                  <a:lnTo>
                    <a:pt x="1574" y="816"/>
                  </a:lnTo>
                  <a:lnTo>
                    <a:pt x="24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88;p18">
              <a:extLst>
                <a:ext uri="{FF2B5EF4-FFF2-40B4-BE49-F238E27FC236}">
                  <a16:creationId xmlns:a16="http://schemas.microsoft.com/office/drawing/2014/main" id="{8179A28F-4104-4CB9-A610-07F699EF2DB0}"/>
                </a:ext>
              </a:extLst>
            </p:cNvPr>
            <p:cNvSpPr/>
            <p:nvPr/>
          </p:nvSpPr>
          <p:spPr>
            <a:xfrm>
              <a:off x="5796700" y="2543525"/>
              <a:ext cx="400" cy="7900"/>
            </a:xfrm>
            <a:custGeom>
              <a:avLst/>
              <a:gdLst/>
              <a:ahLst/>
              <a:cxnLst/>
              <a:rect l="l" t="t" r="r" b="b"/>
              <a:pathLst>
                <a:path w="16" h="316" extrusionOk="0">
                  <a:moveTo>
                    <a:pt x="1" y="1"/>
                  </a:moveTo>
                  <a:lnTo>
                    <a:pt x="15" y="316"/>
                  </a:lnTo>
                  <a:lnTo>
                    <a:pt x="15" y="1"/>
                  </a:lnTo>
                  <a:close/>
                </a:path>
              </a:pathLst>
            </a:custGeom>
            <a:solidFill>
              <a:srgbClr val="EC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89;p18">
              <a:extLst>
                <a:ext uri="{FF2B5EF4-FFF2-40B4-BE49-F238E27FC236}">
                  <a16:creationId xmlns:a16="http://schemas.microsoft.com/office/drawing/2014/main" id="{781E0BEB-7439-46B8-9126-38E6EFAB63BB}"/>
                </a:ext>
              </a:extLst>
            </p:cNvPr>
            <p:cNvSpPr/>
            <p:nvPr/>
          </p:nvSpPr>
          <p:spPr>
            <a:xfrm>
              <a:off x="5796700" y="2543525"/>
              <a:ext cx="400" cy="7900"/>
            </a:xfrm>
            <a:custGeom>
              <a:avLst/>
              <a:gdLst/>
              <a:ahLst/>
              <a:cxnLst/>
              <a:rect l="l" t="t" r="r" b="b"/>
              <a:pathLst>
                <a:path w="16" h="316" fill="none" extrusionOk="0">
                  <a:moveTo>
                    <a:pt x="1" y="1"/>
                  </a:moveTo>
                  <a:lnTo>
                    <a:pt x="15" y="316"/>
                  </a:lnTo>
                  <a:lnTo>
                    <a:pt x="15" y="316"/>
                  </a:lnTo>
                  <a:lnTo>
                    <a:pt x="15" y="316"/>
                  </a:lnTo>
                  <a:lnTo>
                    <a:pt x="15"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90;p18">
              <a:extLst>
                <a:ext uri="{FF2B5EF4-FFF2-40B4-BE49-F238E27FC236}">
                  <a16:creationId xmlns:a16="http://schemas.microsoft.com/office/drawing/2014/main" id="{381DF5A4-2E04-4763-B2AA-9E81DCB58754}"/>
                </a:ext>
              </a:extLst>
            </p:cNvPr>
            <p:cNvSpPr/>
            <p:nvPr/>
          </p:nvSpPr>
          <p:spPr>
            <a:xfrm>
              <a:off x="5797075" y="2532800"/>
              <a:ext cx="25400" cy="26125"/>
            </a:xfrm>
            <a:custGeom>
              <a:avLst/>
              <a:gdLst/>
              <a:ahLst/>
              <a:cxnLst/>
              <a:rect l="l" t="t" r="r" b="b"/>
              <a:pathLst>
                <a:path w="1016" h="1045" extrusionOk="0">
                  <a:moveTo>
                    <a:pt x="915" y="1"/>
                  </a:moveTo>
                  <a:lnTo>
                    <a:pt x="758" y="602"/>
                  </a:lnTo>
                  <a:lnTo>
                    <a:pt x="715" y="673"/>
                  </a:lnTo>
                  <a:lnTo>
                    <a:pt x="672" y="730"/>
                  </a:lnTo>
                  <a:lnTo>
                    <a:pt x="601" y="773"/>
                  </a:lnTo>
                  <a:lnTo>
                    <a:pt x="443" y="773"/>
                  </a:lnTo>
                  <a:lnTo>
                    <a:pt x="372" y="730"/>
                  </a:lnTo>
                  <a:lnTo>
                    <a:pt x="0" y="430"/>
                  </a:lnTo>
                  <a:lnTo>
                    <a:pt x="0" y="745"/>
                  </a:lnTo>
                  <a:lnTo>
                    <a:pt x="372" y="959"/>
                  </a:lnTo>
                  <a:lnTo>
                    <a:pt x="515" y="1031"/>
                  </a:lnTo>
                  <a:lnTo>
                    <a:pt x="587" y="1045"/>
                  </a:lnTo>
                  <a:lnTo>
                    <a:pt x="629" y="1045"/>
                  </a:lnTo>
                  <a:lnTo>
                    <a:pt x="715" y="1031"/>
                  </a:lnTo>
                  <a:lnTo>
                    <a:pt x="772" y="1002"/>
                  </a:lnTo>
                  <a:lnTo>
                    <a:pt x="830" y="945"/>
                  </a:lnTo>
                  <a:lnTo>
                    <a:pt x="873" y="859"/>
                  </a:lnTo>
                  <a:lnTo>
                    <a:pt x="944" y="673"/>
                  </a:lnTo>
                  <a:lnTo>
                    <a:pt x="987" y="530"/>
                  </a:lnTo>
                  <a:lnTo>
                    <a:pt x="1016" y="387"/>
                  </a:lnTo>
                  <a:lnTo>
                    <a:pt x="915" y="1"/>
                  </a:lnTo>
                  <a:close/>
                </a:path>
              </a:pathLst>
            </a:custGeom>
            <a:solidFill>
              <a:srgbClr val="E45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91;p18">
              <a:extLst>
                <a:ext uri="{FF2B5EF4-FFF2-40B4-BE49-F238E27FC236}">
                  <a16:creationId xmlns:a16="http://schemas.microsoft.com/office/drawing/2014/main" id="{5A50B0C5-8240-461E-81F5-B6CBFC3428FA}"/>
                </a:ext>
              </a:extLst>
            </p:cNvPr>
            <p:cNvSpPr/>
            <p:nvPr/>
          </p:nvSpPr>
          <p:spPr>
            <a:xfrm>
              <a:off x="5797075" y="2532800"/>
              <a:ext cx="25400" cy="26125"/>
            </a:xfrm>
            <a:custGeom>
              <a:avLst/>
              <a:gdLst/>
              <a:ahLst/>
              <a:cxnLst/>
              <a:rect l="l" t="t" r="r" b="b"/>
              <a:pathLst>
                <a:path w="1016" h="1045" fill="none" extrusionOk="0">
                  <a:moveTo>
                    <a:pt x="915" y="1"/>
                  </a:moveTo>
                  <a:lnTo>
                    <a:pt x="915" y="1"/>
                  </a:lnTo>
                  <a:lnTo>
                    <a:pt x="758" y="602"/>
                  </a:lnTo>
                  <a:lnTo>
                    <a:pt x="758" y="602"/>
                  </a:lnTo>
                  <a:lnTo>
                    <a:pt x="758" y="602"/>
                  </a:lnTo>
                  <a:lnTo>
                    <a:pt x="758" y="602"/>
                  </a:lnTo>
                  <a:lnTo>
                    <a:pt x="758" y="602"/>
                  </a:lnTo>
                  <a:lnTo>
                    <a:pt x="715" y="673"/>
                  </a:lnTo>
                  <a:lnTo>
                    <a:pt x="672" y="730"/>
                  </a:lnTo>
                  <a:lnTo>
                    <a:pt x="601" y="773"/>
                  </a:lnTo>
                  <a:lnTo>
                    <a:pt x="515" y="773"/>
                  </a:lnTo>
                  <a:lnTo>
                    <a:pt x="515" y="773"/>
                  </a:lnTo>
                  <a:lnTo>
                    <a:pt x="515" y="773"/>
                  </a:lnTo>
                  <a:lnTo>
                    <a:pt x="515" y="773"/>
                  </a:lnTo>
                  <a:lnTo>
                    <a:pt x="515" y="773"/>
                  </a:lnTo>
                  <a:lnTo>
                    <a:pt x="515" y="773"/>
                  </a:lnTo>
                  <a:lnTo>
                    <a:pt x="515" y="773"/>
                  </a:lnTo>
                  <a:lnTo>
                    <a:pt x="515" y="773"/>
                  </a:lnTo>
                  <a:lnTo>
                    <a:pt x="443" y="773"/>
                  </a:lnTo>
                  <a:lnTo>
                    <a:pt x="372" y="730"/>
                  </a:lnTo>
                  <a:lnTo>
                    <a:pt x="372" y="730"/>
                  </a:lnTo>
                  <a:lnTo>
                    <a:pt x="372" y="730"/>
                  </a:lnTo>
                  <a:lnTo>
                    <a:pt x="0" y="430"/>
                  </a:lnTo>
                  <a:lnTo>
                    <a:pt x="0" y="745"/>
                  </a:lnTo>
                  <a:lnTo>
                    <a:pt x="0" y="745"/>
                  </a:lnTo>
                  <a:lnTo>
                    <a:pt x="372" y="959"/>
                  </a:lnTo>
                  <a:lnTo>
                    <a:pt x="372" y="959"/>
                  </a:lnTo>
                  <a:lnTo>
                    <a:pt x="515" y="1031"/>
                  </a:lnTo>
                  <a:lnTo>
                    <a:pt x="587" y="1045"/>
                  </a:lnTo>
                  <a:lnTo>
                    <a:pt x="629" y="1045"/>
                  </a:lnTo>
                  <a:lnTo>
                    <a:pt x="629" y="1045"/>
                  </a:lnTo>
                  <a:lnTo>
                    <a:pt x="715" y="1031"/>
                  </a:lnTo>
                  <a:lnTo>
                    <a:pt x="772" y="1002"/>
                  </a:lnTo>
                  <a:lnTo>
                    <a:pt x="830" y="945"/>
                  </a:lnTo>
                  <a:lnTo>
                    <a:pt x="873" y="859"/>
                  </a:lnTo>
                  <a:lnTo>
                    <a:pt x="873" y="859"/>
                  </a:lnTo>
                  <a:lnTo>
                    <a:pt x="944" y="673"/>
                  </a:lnTo>
                  <a:lnTo>
                    <a:pt x="987" y="530"/>
                  </a:lnTo>
                  <a:lnTo>
                    <a:pt x="1016" y="387"/>
                  </a:lnTo>
                  <a:lnTo>
                    <a:pt x="91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92;p18">
              <a:extLst>
                <a:ext uri="{FF2B5EF4-FFF2-40B4-BE49-F238E27FC236}">
                  <a16:creationId xmlns:a16="http://schemas.microsoft.com/office/drawing/2014/main" id="{6B3B2189-A6A0-4220-8F5E-3AE971015AE8}"/>
                </a:ext>
              </a:extLst>
            </p:cNvPr>
            <p:cNvSpPr/>
            <p:nvPr/>
          </p:nvSpPr>
          <p:spPr>
            <a:xfrm>
              <a:off x="5796700" y="2543525"/>
              <a:ext cx="9675" cy="7550"/>
            </a:xfrm>
            <a:custGeom>
              <a:avLst/>
              <a:gdLst/>
              <a:ahLst/>
              <a:cxnLst/>
              <a:rect l="l" t="t" r="r" b="b"/>
              <a:pathLst>
                <a:path w="387" h="302" extrusionOk="0">
                  <a:moveTo>
                    <a:pt x="1" y="1"/>
                  </a:moveTo>
                  <a:lnTo>
                    <a:pt x="387" y="301"/>
                  </a:lnTo>
                  <a:lnTo>
                    <a:pt x="15" y="1"/>
                  </a:lnTo>
                  <a:close/>
                </a:path>
              </a:pathLst>
            </a:custGeom>
            <a:solidFill>
              <a:srgbClr val="E45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93;p18">
              <a:extLst>
                <a:ext uri="{FF2B5EF4-FFF2-40B4-BE49-F238E27FC236}">
                  <a16:creationId xmlns:a16="http://schemas.microsoft.com/office/drawing/2014/main" id="{0AA2FC67-08B1-4C0C-AA5D-81E10088B942}"/>
                </a:ext>
              </a:extLst>
            </p:cNvPr>
            <p:cNvSpPr/>
            <p:nvPr/>
          </p:nvSpPr>
          <p:spPr>
            <a:xfrm>
              <a:off x="5809925" y="2552125"/>
              <a:ext cx="25" cy="25"/>
            </a:xfrm>
            <a:custGeom>
              <a:avLst/>
              <a:gdLst/>
              <a:ahLst/>
              <a:cxnLst/>
              <a:rect l="l" t="t" r="r" b="b"/>
              <a:pathLst>
                <a:path w="1" h="1" fill="none" extrusionOk="0">
                  <a:moveTo>
                    <a:pt x="1" y="0"/>
                  </a:moveTo>
                  <a:lnTo>
                    <a:pt x="1" y="0"/>
                  </a:ln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94;p18">
              <a:extLst>
                <a:ext uri="{FF2B5EF4-FFF2-40B4-BE49-F238E27FC236}">
                  <a16:creationId xmlns:a16="http://schemas.microsoft.com/office/drawing/2014/main" id="{54814102-F156-451E-9B5C-FBF8D63E1841}"/>
                </a:ext>
              </a:extLst>
            </p:cNvPr>
            <p:cNvSpPr/>
            <p:nvPr/>
          </p:nvSpPr>
          <p:spPr>
            <a:xfrm>
              <a:off x="5809925" y="2547825"/>
              <a:ext cx="6125" cy="4325"/>
            </a:xfrm>
            <a:custGeom>
              <a:avLst/>
              <a:gdLst/>
              <a:ahLst/>
              <a:cxnLst/>
              <a:rect l="l" t="t" r="r" b="b"/>
              <a:pathLst>
                <a:path w="245" h="173" fill="none" extrusionOk="0">
                  <a:moveTo>
                    <a:pt x="244" y="1"/>
                  </a:moveTo>
                  <a:lnTo>
                    <a:pt x="244" y="1"/>
                  </a:lnTo>
                  <a:lnTo>
                    <a:pt x="201" y="72"/>
                  </a:lnTo>
                  <a:lnTo>
                    <a:pt x="158" y="129"/>
                  </a:lnTo>
                  <a:lnTo>
                    <a:pt x="87" y="172"/>
                  </a:lnTo>
                  <a:lnTo>
                    <a:pt x="1" y="172"/>
                  </a:lnTo>
                  <a:lnTo>
                    <a:pt x="1" y="172"/>
                  </a:lnTo>
                  <a:lnTo>
                    <a:pt x="87" y="172"/>
                  </a:lnTo>
                  <a:lnTo>
                    <a:pt x="158" y="129"/>
                  </a:lnTo>
                  <a:lnTo>
                    <a:pt x="201" y="72"/>
                  </a:lnTo>
                  <a:lnTo>
                    <a:pt x="24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95;p18">
              <a:extLst>
                <a:ext uri="{FF2B5EF4-FFF2-40B4-BE49-F238E27FC236}">
                  <a16:creationId xmlns:a16="http://schemas.microsoft.com/office/drawing/2014/main" id="{5EBF386C-418C-4DD7-ACD1-20A4BB61592A}"/>
                </a:ext>
              </a:extLst>
            </p:cNvPr>
            <p:cNvSpPr/>
            <p:nvPr/>
          </p:nvSpPr>
          <p:spPr>
            <a:xfrm>
              <a:off x="5816025" y="2547825"/>
              <a:ext cx="25" cy="25"/>
            </a:xfrm>
            <a:custGeom>
              <a:avLst/>
              <a:gdLst/>
              <a:ahLst/>
              <a:cxnLst/>
              <a:rect l="l" t="t" r="r" b="b"/>
              <a:pathLst>
                <a:path w="1" h="1" fill="none" extrusionOk="0">
                  <a:moveTo>
                    <a:pt x="0" y="1"/>
                  </a:moveTo>
                  <a:lnTo>
                    <a:pt x="0" y="1"/>
                  </a:lnTo>
                  <a:lnTo>
                    <a:pt x="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96;p18">
              <a:extLst>
                <a:ext uri="{FF2B5EF4-FFF2-40B4-BE49-F238E27FC236}">
                  <a16:creationId xmlns:a16="http://schemas.microsoft.com/office/drawing/2014/main" id="{84F29901-0046-4BED-BCA1-ABAAD21355FB}"/>
                </a:ext>
              </a:extLst>
            </p:cNvPr>
            <p:cNvSpPr/>
            <p:nvPr/>
          </p:nvSpPr>
          <p:spPr>
            <a:xfrm>
              <a:off x="5796700" y="2543525"/>
              <a:ext cx="9675" cy="7550"/>
            </a:xfrm>
            <a:custGeom>
              <a:avLst/>
              <a:gdLst/>
              <a:ahLst/>
              <a:cxnLst/>
              <a:rect l="l" t="t" r="r" b="b"/>
              <a:pathLst>
                <a:path w="387" h="302" fill="none" extrusionOk="0">
                  <a:moveTo>
                    <a:pt x="1" y="1"/>
                  </a:moveTo>
                  <a:lnTo>
                    <a:pt x="1" y="1"/>
                  </a:lnTo>
                  <a:lnTo>
                    <a:pt x="15" y="1"/>
                  </a:lnTo>
                  <a:lnTo>
                    <a:pt x="387" y="301"/>
                  </a:lnTo>
                  <a:lnTo>
                    <a:pt x="387" y="301"/>
                  </a:lnTo>
                  <a:lnTo>
                    <a:pt x="387" y="301"/>
                  </a:lnTo>
                  <a:lnTo>
                    <a:pt x="387" y="301"/>
                  </a:lnTo>
                  <a:lnTo>
                    <a:pt x="387" y="30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97;p18">
              <a:extLst>
                <a:ext uri="{FF2B5EF4-FFF2-40B4-BE49-F238E27FC236}">
                  <a16:creationId xmlns:a16="http://schemas.microsoft.com/office/drawing/2014/main" id="{84931F42-EB73-4994-9337-AEE3C9191468}"/>
                </a:ext>
              </a:extLst>
            </p:cNvPr>
            <p:cNvSpPr/>
            <p:nvPr/>
          </p:nvSpPr>
          <p:spPr>
            <a:xfrm>
              <a:off x="5390125" y="1823375"/>
              <a:ext cx="691250" cy="630425"/>
            </a:xfrm>
            <a:custGeom>
              <a:avLst/>
              <a:gdLst/>
              <a:ahLst/>
              <a:cxnLst/>
              <a:rect l="l" t="t" r="r" b="b"/>
              <a:pathLst>
                <a:path w="27650" h="25217" extrusionOk="0">
                  <a:moveTo>
                    <a:pt x="12488" y="0"/>
                  </a:moveTo>
                  <a:lnTo>
                    <a:pt x="12073" y="15"/>
                  </a:lnTo>
                  <a:lnTo>
                    <a:pt x="11672" y="43"/>
                  </a:lnTo>
                  <a:lnTo>
                    <a:pt x="11272" y="86"/>
                  </a:lnTo>
                  <a:lnTo>
                    <a:pt x="10857" y="143"/>
                  </a:lnTo>
                  <a:lnTo>
                    <a:pt x="10457" y="201"/>
                  </a:lnTo>
                  <a:lnTo>
                    <a:pt x="10056" y="287"/>
                  </a:lnTo>
                  <a:lnTo>
                    <a:pt x="9656" y="372"/>
                  </a:lnTo>
                  <a:lnTo>
                    <a:pt x="9269" y="472"/>
                  </a:lnTo>
                  <a:lnTo>
                    <a:pt x="8869" y="587"/>
                  </a:lnTo>
                  <a:lnTo>
                    <a:pt x="8483" y="716"/>
                  </a:lnTo>
                  <a:lnTo>
                    <a:pt x="8097" y="859"/>
                  </a:lnTo>
                  <a:lnTo>
                    <a:pt x="7725" y="1016"/>
                  </a:lnTo>
                  <a:lnTo>
                    <a:pt x="7339" y="1173"/>
                  </a:lnTo>
                  <a:lnTo>
                    <a:pt x="6924" y="1374"/>
                  </a:lnTo>
                  <a:lnTo>
                    <a:pt x="6509" y="1574"/>
                  </a:lnTo>
                  <a:lnTo>
                    <a:pt x="6066" y="1803"/>
                  </a:lnTo>
                  <a:lnTo>
                    <a:pt x="5636" y="2060"/>
                  </a:lnTo>
                  <a:lnTo>
                    <a:pt x="5164" y="2346"/>
                  </a:lnTo>
                  <a:lnTo>
                    <a:pt x="4678" y="2661"/>
                  </a:lnTo>
                  <a:lnTo>
                    <a:pt x="4206" y="2990"/>
                  </a:lnTo>
                  <a:lnTo>
                    <a:pt x="3748" y="3347"/>
                  </a:lnTo>
                  <a:lnTo>
                    <a:pt x="3291" y="3734"/>
                  </a:lnTo>
                  <a:lnTo>
                    <a:pt x="2862" y="4134"/>
                  </a:lnTo>
                  <a:lnTo>
                    <a:pt x="2433" y="4563"/>
                  </a:lnTo>
                  <a:lnTo>
                    <a:pt x="2232" y="4792"/>
                  </a:lnTo>
                  <a:lnTo>
                    <a:pt x="2046" y="5021"/>
                  </a:lnTo>
                  <a:lnTo>
                    <a:pt x="1846" y="5250"/>
                  </a:lnTo>
                  <a:lnTo>
                    <a:pt x="1674" y="5507"/>
                  </a:lnTo>
                  <a:lnTo>
                    <a:pt x="1489" y="5750"/>
                  </a:lnTo>
                  <a:lnTo>
                    <a:pt x="1331" y="6008"/>
                  </a:lnTo>
                  <a:lnTo>
                    <a:pt x="1160" y="6265"/>
                  </a:lnTo>
                  <a:lnTo>
                    <a:pt x="1017" y="6537"/>
                  </a:lnTo>
                  <a:lnTo>
                    <a:pt x="873" y="6823"/>
                  </a:lnTo>
                  <a:lnTo>
                    <a:pt x="745" y="7109"/>
                  </a:lnTo>
                  <a:lnTo>
                    <a:pt x="616" y="7395"/>
                  </a:lnTo>
                  <a:lnTo>
                    <a:pt x="502" y="7696"/>
                  </a:lnTo>
                  <a:lnTo>
                    <a:pt x="401" y="7996"/>
                  </a:lnTo>
                  <a:lnTo>
                    <a:pt x="316" y="8311"/>
                  </a:lnTo>
                  <a:lnTo>
                    <a:pt x="244" y="8625"/>
                  </a:lnTo>
                  <a:lnTo>
                    <a:pt x="173" y="8954"/>
                  </a:lnTo>
                  <a:lnTo>
                    <a:pt x="115" y="9297"/>
                  </a:lnTo>
                  <a:lnTo>
                    <a:pt x="73" y="9641"/>
                  </a:lnTo>
                  <a:lnTo>
                    <a:pt x="44" y="10027"/>
                  </a:lnTo>
                  <a:lnTo>
                    <a:pt x="15" y="10427"/>
                  </a:lnTo>
                  <a:lnTo>
                    <a:pt x="1" y="10828"/>
                  </a:lnTo>
                  <a:lnTo>
                    <a:pt x="1" y="11214"/>
                  </a:lnTo>
                  <a:lnTo>
                    <a:pt x="1" y="11600"/>
                  </a:lnTo>
                  <a:lnTo>
                    <a:pt x="15" y="11986"/>
                  </a:lnTo>
                  <a:lnTo>
                    <a:pt x="30" y="12373"/>
                  </a:lnTo>
                  <a:lnTo>
                    <a:pt x="58" y="12759"/>
                  </a:lnTo>
                  <a:lnTo>
                    <a:pt x="101" y="13131"/>
                  </a:lnTo>
                  <a:lnTo>
                    <a:pt x="144" y="13503"/>
                  </a:lnTo>
                  <a:lnTo>
                    <a:pt x="201" y="13874"/>
                  </a:lnTo>
                  <a:lnTo>
                    <a:pt x="273" y="14246"/>
                  </a:lnTo>
                  <a:lnTo>
                    <a:pt x="344" y="14618"/>
                  </a:lnTo>
                  <a:lnTo>
                    <a:pt x="430" y="14976"/>
                  </a:lnTo>
                  <a:lnTo>
                    <a:pt x="516" y="15333"/>
                  </a:lnTo>
                  <a:lnTo>
                    <a:pt x="616" y="15691"/>
                  </a:lnTo>
                  <a:lnTo>
                    <a:pt x="759" y="16120"/>
                  </a:lnTo>
                  <a:lnTo>
                    <a:pt x="902" y="16535"/>
                  </a:lnTo>
                  <a:lnTo>
                    <a:pt x="1059" y="16950"/>
                  </a:lnTo>
                  <a:lnTo>
                    <a:pt x="1231" y="17350"/>
                  </a:lnTo>
                  <a:lnTo>
                    <a:pt x="1417" y="17751"/>
                  </a:lnTo>
                  <a:lnTo>
                    <a:pt x="1617" y="18137"/>
                  </a:lnTo>
                  <a:lnTo>
                    <a:pt x="1832" y="18523"/>
                  </a:lnTo>
                  <a:lnTo>
                    <a:pt x="2061" y="18909"/>
                  </a:lnTo>
                  <a:lnTo>
                    <a:pt x="2304" y="19267"/>
                  </a:lnTo>
                  <a:lnTo>
                    <a:pt x="2561" y="19639"/>
                  </a:lnTo>
                  <a:lnTo>
                    <a:pt x="2819" y="19982"/>
                  </a:lnTo>
                  <a:lnTo>
                    <a:pt x="3105" y="20325"/>
                  </a:lnTo>
                  <a:lnTo>
                    <a:pt x="3391" y="20654"/>
                  </a:lnTo>
                  <a:lnTo>
                    <a:pt x="3691" y="20983"/>
                  </a:lnTo>
                  <a:lnTo>
                    <a:pt x="4006" y="21298"/>
                  </a:lnTo>
                  <a:lnTo>
                    <a:pt x="4335" y="21598"/>
                  </a:lnTo>
                  <a:lnTo>
                    <a:pt x="4678" y="21898"/>
                  </a:lnTo>
                  <a:lnTo>
                    <a:pt x="5036" y="22170"/>
                  </a:lnTo>
                  <a:lnTo>
                    <a:pt x="5408" y="22456"/>
                  </a:lnTo>
                  <a:lnTo>
                    <a:pt x="5780" y="22714"/>
                  </a:lnTo>
                  <a:lnTo>
                    <a:pt x="6180" y="22957"/>
                  </a:lnTo>
                  <a:lnTo>
                    <a:pt x="6580" y="23200"/>
                  </a:lnTo>
                  <a:lnTo>
                    <a:pt x="7010" y="23429"/>
                  </a:lnTo>
                  <a:lnTo>
                    <a:pt x="7439" y="23643"/>
                  </a:lnTo>
                  <a:lnTo>
                    <a:pt x="7882" y="23844"/>
                  </a:lnTo>
                  <a:lnTo>
                    <a:pt x="8340" y="24030"/>
                  </a:lnTo>
                  <a:lnTo>
                    <a:pt x="8812" y="24216"/>
                  </a:lnTo>
                  <a:lnTo>
                    <a:pt x="9284" y="24373"/>
                  </a:lnTo>
                  <a:lnTo>
                    <a:pt x="9784" y="24530"/>
                  </a:lnTo>
                  <a:lnTo>
                    <a:pt x="10299" y="24659"/>
                  </a:lnTo>
                  <a:lnTo>
                    <a:pt x="10814" y="24788"/>
                  </a:lnTo>
                  <a:lnTo>
                    <a:pt x="11343" y="24888"/>
                  </a:lnTo>
                  <a:lnTo>
                    <a:pt x="12116" y="25017"/>
                  </a:lnTo>
                  <a:lnTo>
                    <a:pt x="12874" y="25117"/>
                  </a:lnTo>
                  <a:lnTo>
                    <a:pt x="13646" y="25174"/>
                  </a:lnTo>
                  <a:lnTo>
                    <a:pt x="14433" y="25203"/>
                  </a:lnTo>
                  <a:lnTo>
                    <a:pt x="14819" y="25217"/>
                  </a:lnTo>
                  <a:lnTo>
                    <a:pt x="15205" y="25203"/>
                  </a:lnTo>
                  <a:lnTo>
                    <a:pt x="15592" y="25188"/>
                  </a:lnTo>
                  <a:lnTo>
                    <a:pt x="15978" y="25160"/>
                  </a:lnTo>
                  <a:lnTo>
                    <a:pt x="16350" y="25131"/>
                  </a:lnTo>
                  <a:lnTo>
                    <a:pt x="16736" y="25088"/>
                  </a:lnTo>
                  <a:lnTo>
                    <a:pt x="17122" y="25045"/>
                  </a:lnTo>
                  <a:lnTo>
                    <a:pt x="17494" y="24974"/>
                  </a:lnTo>
                  <a:lnTo>
                    <a:pt x="17880" y="24916"/>
                  </a:lnTo>
                  <a:lnTo>
                    <a:pt x="18252" y="24831"/>
                  </a:lnTo>
                  <a:lnTo>
                    <a:pt x="18624" y="24745"/>
                  </a:lnTo>
                  <a:lnTo>
                    <a:pt x="18981" y="24645"/>
                  </a:lnTo>
                  <a:lnTo>
                    <a:pt x="19353" y="24545"/>
                  </a:lnTo>
                  <a:lnTo>
                    <a:pt x="19711" y="24416"/>
                  </a:lnTo>
                  <a:lnTo>
                    <a:pt x="20068" y="24301"/>
                  </a:lnTo>
                  <a:lnTo>
                    <a:pt x="20426" y="24158"/>
                  </a:lnTo>
                  <a:lnTo>
                    <a:pt x="20769" y="24015"/>
                  </a:lnTo>
                  <a:lnTo>
                    <a:pt x="21113" y="23858"/>
                  </a:lnTo>
                  <a:lnTo>
                    <a:pt x="21456" y="23686"/>
                  </a:lnTo>
                  <a:lnTo>
                    <a:pt x="21785" y="23515"/>
                  </a:lnTo>
                  <a:lnTo>
                    <a:pt x="22114" y="23329"/>
                  </a:lnTo>
                  <a:lnTo>
                    <a:pt x="22428" y="23129"/>
                  </a:lnTo>
                  <a:lnTo>
                    <a:pt x="22743" y="22914"/>
                  </a:lnTo>
                  <a:lnTo>
                    <a:pt x="23058" y="22699"/>
                  </a:lnTo>
                  <a:lnTo>
                    <a:pt x="23358" y="22471"/>
                  </a:lnTo>
                  <a:lnTo>
                    <a:pt x="23659" y="22213"/>
                  </a:lnTo>
                  <a:lnTo>
                    <a:pt x="23945" y="21956"/>
                  </a:lnTo>
                  <a:lnTo>
                    <a:pt x="24216" y="21684"/>
                  </a:lnTo>
                  <a:lnTo>
                    <a:pt x="24488" y="21384"/>
                  </a:lnTo>
                  <a:lnTo>
                    <a:pt x="24746" y="21083"/>
                  </a:lnTo>
                  <a:lnTo>
                    <a:pt x="25003" y="20769"/>
                  </a:lnTo>
                  <a:lnTo>
                    <a:pt x="25232" y="20454"/>
                  </a:lnTo>
                  <a:lnTo>
                    <a:pt x="25475" y="20111"/>
                  </a:lnTo>
                  <a:lnTo>
                    <a:pt x="25690" y="19767"/>
                  </a:lnTo>
                  <a:lnTo>
                    <a:pt x="25904" y="19410"/>
                  </a:lnTo>
                  <a:lnTo>
                    <a:pt x="26104" y="19052"/>
                  </a:lnTo>
                  <a:lnTo>
                    <a:pt x="26290" y="18680"/>
                  </a:lnTo>
                  <a:lnTo>
                    <a:pt x="26462" y="18294"/>
                  </a:lnTo>
                  <a:lnTo>
                    <a:pt x="26634" y="17908"/>
                  </a:lnTo>
                  <a:lnTo>
                    <a:pt x="26791" y="17522"/>
                  </a:lnTo>
                  <a:lnTo>
                    <a:pt x="26934" y="17121"/>
                  </a:lnTo>
                  <a:lnTo>
                    <a:pt x="27063" y="16721"/>
                  </a:lnTo>
                  <a:lnTo>
                    <a:pt x="27177" y="16320"/>
                  </a:lnTo>
                  <a:lnTo>
                    <a:pt x="27292" y="15905"/>
                  </a:lnTo>
                  <a:lnTo>
                    <a:pt x="27377" y="15505"/>
                  </a:lnTo>
                  <a:lnTo>
                    <a:pt x="27463" y="15090"/>
                  </a:lnTo>
                  <a:lnTo>
                    <a:pt x="27520" y="14675"/>
                  </a:lnTo>
                  <a:lnTo>
                    <a:pt x="27578" y="14246"/>
                  </a:lnTo>
                  <a:lnTo>
                    <a:pt x="27621" y="13832"/>
                  </a:lnTo>
                  <a:lnTo>
                    <a:pt x="27635" y="13417"/>
                  </a:lnTo>
                  <a:lnTo>
                    <a:pt x="27649" y="13002"/>
                  </a:lnTo>
                  <a:lnTo>
                    <a:pt x="27649" y="12587"/>
                  </a:lnTo>
                  <a:lnTo>
                    <a:pt x="27621" y="12187"/>
                  </a:lnTo>
                  <a:lnTo>
                    <a:pt x="27592" y="11772"/>
                  </a:lnTo>
                  <a:lnTo>
                    <a:pt x="27535" y="11371"/>
                  </a:lnTo>
                  <a:lnTo>
                    <a:pt x="27463" y="10971"/>
                  </a:lnTo>
                  <a:lnTo>
                    <a:pt x="27392" y="10570"/>
                  </a:lnTo>
                  <a:lnTo>
                    <a:pt x="27306" y="10199"/>
                  </a:lnTo>
                  <a:lnTo>
                    <a:pt x="27206" y="9827"/>
                  </a:lnTo>
                  <a:lnTo>
                    <a:pt x="27106" y="9469"/>
                  </a:lnTo>
                  <a:lnTo>
                    <a:pt x="27006" y="9126"/>
                  </a:lnTo>
                  <a:lnTo>
                    <a:pt x="26891" y="8783"/>
                  </a:lnTo>
                  <a:lnTo>
                    <a:pt x="26777" y="8454"/>
                  </a:lnTo>
                  <a:lnTo>
                    <a:pt x="26648" y="8139"/>
                  </a:lnTo>
                  <a:lnTo>
                    <a:pt x="26519" y="7824"/>
                  </a:lnTo>
                  <a:lnTo>
                    <a:pt x="26376" y="7524"/>
                  </a:lnTo>
                  <a:lnTo>
                    <a:pt x="26233" y="7238"/>
                  </a:lnTo>
                  <a:lnTo>
                    <a:pt x="26076" y="6952"/>
                  </a:lnTo>
                  <a:lnTo>
                    <a:pt x="25918" y="6666"/>
                  </a:lnTo>
                  <a:lnTo>
                    <a:pt x="25761" y="6408"/>
                  </a:lnTo>
                  <a:lnTo>
                    <a:pt x="25589" y="6136"/>
                  </a:lnTo>
                  <a:lnTo>
                    <a:pt x="25404" y="5893"/>
                  </a:lnTo>
                  <a:lnTo>
                    <a:pt x="25218" y="5636"/>
                  </a:lnTo>
                  <a:lnTo>
                    <a:pt x="25032" y="5393"/>
                  </a:lnTo>
                  <a:lnTo>
                    <a:pt x="24831" y="5164"/>
                  </a:lnTo>
                  <a:lnTo>
                    <a:pt x="24631" y="4935"/>
                  </a:lnTo>
                  <a:lnTo>
                    <a:pt x="24202" y="4492"/>
                  </a:lnTo>
                  <a:lnTo>
                    <a:pt x="23759" y="4063"/>
                  </a:lnTo>
                  <a:lnTo>
                    <a:pt x="23272" y="3662"/>
                  </a:lnTo>
                  <a:lnTo>
                    <a:pt x="22772" y="3276"/>
                  </a:lnTo>
                  <a:lnTo>
                    <a:pt x="22243" y="2890"/>
                  </a:lnTo>
                  <a:lnTo>
                    <a:pt x="21699" y="2518"/>
                  </a:lnTo>
                  <a:lnTo>
                    <a:pt x="21270" y="2246"/>
                  </a:lnTo>
                  <a:lnTo>
                    <a:pt x="20841" y="2003"/>
                  </a:lnTo>
                  <a:lnTo>
                    <a:pt x="20383" y="1760"/>
                  </a:lnTo>
                  <a:lnTo>
                    <a:pt x="19925" y="1545"/>
                  </a:lnTo>
                  <a:lnTo>
                    <a:pt x="19468" y="1331"/>
                  </a:lnTo>
                  <a:lnTo>
                    <a:pt x="18981" y="1145"/>
                  </a:lnTo>
                  <a:lnTo>
                    <a:pt x="18495" y="973"/>
                  </a:lnTo>
                  <a:lnTo>
                    <a:pt x="18009" y="801"/>
                  </a:lnTo>
                  <a:lnTo>
                    <a:pt x="17494" y="658"/>
                  </a:lnTo>
                  <a:lnTo>
                    <a:pt x="16979" y="530"/>
                  </a:lnTo>
                  <a:lnTo>
                    <a:pt x="16464" y="401"/>
                  </a:lnTo>
                  <a:lnTo>
                    <a:pt x="15920" y="301"/>
                  </a:lnTo>
                  <a:lnTo>
                    <a:pt x="15391" y="215"/>
                  </a:lnTo>
                  <a:lnTo>
                    <a:pt x="14833" y="143"/>
                  </a:lnTo>
                  <a:lnTo>
                    <a:pt x="14276" y="72"/>
                  </a:lnTo>
                  <a:lnTo>
                    <a:pt x="13718" y="29"/>
                  </a:lnTo>
                  <a:lnTo>
                    <a:pt x="13303" y="15"/>
                  </a:lnTo>
                  <a:lnTo>
                    <a:pt x="12903" y="0"/>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98;p18">
              <a:extLst>
                <a:ext uri="{FF2B5EF4-FFF2-40B4-BE49-F238E27FC236}">
                  <a16:creationId xmlns:a16="http://schemas.microsoft.com/office/drawing/2014/main" id="{07701C94-2375-40F6-AF0C-3D82A71063A6}"/>
                </a:ext>
              </a:extLst>
            </p:cNvPr>
            <p:cNvSpPr/>
            <p:nvPr/>
          </p:nvSpPr>
          <p:spPr>
            <a:xfrm>
              <a:off x="5765600" y="2231000"/>
              <a:ext cx="92275" cy="45100"/>
            </a:xfrm>
            <a:custGeom>
              <a:avLst/>
              <a:gdLst/>
              <a:ahLst/>
              <a:cxnLst/>
              <a:rect l="l" t="t" r="r" b="b"/>
              <a:pathLst>
                <a:path w="3691" h="1804" extrusionOk="0">
                  <a:moveTo>
                    <a:pt x="315" y="1"/>
                  </a:moveTo>
                  <a:lnTo>
                    <a:pt x="244" y="15"/>
                  </a:lnTo>
                  <a:lnTo>
                    <a:pt x="186" y="30"/>
                  </a:lnTo>
                  <a:lnTo>
                    <a:pt x="129" y="73"/>
                  </a:lnTo>
                  <a:lnTo>
                    <a:pt x="86" y="101"/>
                  </a:lnTo>
                  <a:lnTo>
                    <a:pt x="43" y="144"/>
                  </a:lnTo>
                  <a:lnTo>
                    <a:pt x="15" y="201"/>
                  </a:lnTo>
                  <a:lnTo>
                    <a:pt x="0" y="258"/>
                  </a:lnTo>
                  <a:lnTo>
                    <a:pt x="0" y="330"/>
                  </a:lnTo>
                  <a:lnTo>
                    <a:pt x="0" y="387"/>
                  </a:lnTo>
                  <a:lnTo>
                    <a:pt x="29" y="459"/>
                  </a:lnTo>
                  <a:lnTo>
                    <a:pt x="201" y="730"/>
                  </a:lnTo>
                  <a:lnTo>
                    <a:pt x="387" y="974"/>
                  </a:lnTo>
                  <a:lnTo>
                    <a:pt x="487" y="1088"/>
                  </a:lnTo>
                  <a:lnTo>
                    <a:pt x="587" y="1202"/>
                  </a:lnTo>
                  <a:lnTo>
                    <a:pt x="701" y="1303"/>
                  </a:lnTo>
                  <a:lnTo>
                    <a:pt x="830" y="1403"/>
                  </a:lnTo>
                  <a:lnTo>
                    <a:pt x="944" y="1489"/>
                  </a:lnTo>
                  <a:lnTo>
                    <a:pt x="1073" y="1574"/>
                  </a:lnTo>
                  <a:lnTo>
                    <a:pt x="1216" y="1632"/>
                  </a:lnTo>
                  <a:lnTo>
                    <a:pt x="1359" y="1689"/>
                  </a:lnTo>
                  <a:lnTo>
                    <a:pt x="1502" y="1732"/>
                  </a:lnTo>
                  <a:lnTo>
                    <a:pt x="1645" y="1775"/>
                  </a:lnTo>
                  <a:lnTo>
                    <a:pt x="1803" y="1789"/>
                  </a:lnTo>
                  <a:lnTo>
                    <a:pt x="1960" y="1803"/>
                  </a:lnTo>
                  <a:lnTo>
                    <a:pt x="2103" y="1789"/>
                  </a:lnTo>
                  <a:lnTo>
                    <a:pt x="2246" y="1775"/>
                  </a:lnTo>
                  <a:lnTo>
                    <a:pt x="2375" y="1746"/>
                  </a:lnTo>
                  <a:lnTo>
                    <a:pt x="2518" y="1717"/>
                  </a:lnTo>
                  <a:lnTo>
                    <a:pt x="2632" y="1660"/>
                  </a:lnTo>
                  <a:lnTo>
                    <a:pt x="2761" y="1617"/>
                  </a:lnTo>
                  <a:lnTo>
                    <a:pt x="2875" y="1546"/>
                  </a:lnTo>
                  <a:lnTo>
                    <a:pt x="2990" y="1474"/>
                  </a:lnTo>
                  <a:lnTo>
                    <a:pt x="3090" y="1388"/>
                  </a:lnTo>
                  <a:lnTo>
                    <a:pt x="3190" y="1303"/>
                  </a:lnTo>
                  <a:lnTo>
                    <a:pt x="3290" y="1202"/>
                  </a:lnTo>
                  <a:lnTo>
                    <a:pt x="3376" y="1102"/>
                  </a:lnTo>
                  <a:lnTo>
                    <a:pt x="3462" y="988"/>
                  </a:lnTo>
                  <a:lnTo>
                    <a:pt x="3533" y="873"/>
                  </a:lnTo>
                  <a:lnTo>
                    <a:pt x="3605" y="759"/>
                  </a:lnTo>
                  <a:lnTo>
                    <a:pt x="3662" y="630"/>
                  </a:lnTo>
                  <a:lnTo>
                    <a:pt x="3691" y="559"/>
                  </a:lnTo>
                  <a:lnTo>
                    <a:pt x="3691" y="487"/>
                  </a:lnTo>
                  <a:lnTo>
                    <a:pt x="3691" y="430"/>
                  </a:lnTo>
                  <a:lnTo>
                    <a:pt x="3662" y="373"/>
                  </a:lnTo>
                  <a:lnTo>
                    <a:pt x="3633" y="316"/>
                  </a:lnTo>
                  <a:lnTo>
                    <a:pt x="3591" y="273"/>
                  </a:lnTo>
                  <a:lnTo>
                    <a:pt x="3533" y="230"/>
                  </a:lnTo>
                  <a:lnTo>
                    <a:pt x="3476" y="201"/>
                  </a:lnTo>
                  <a:lnTo>
                    <a:pt x="3419" y="187"/>
                  </a:lnTo>
                  <a:lnTo>
                    <a:pt x="3290" y="187"/>
                  </a:lnTo>
                  <a:lnTo>
                    <a:pt x="3219" y="201"/>
                  </a:lnTo>
                  <a:lnTo>
                    <a:pt x="3161" y="230"/>
                  </a:lnTo>
                  <a:lnTo>
                    <a:pt x="3104" y="258"/>
                  </a:lnTo>
                  <a:lnTo>
                    <a:pt x="3061" y="316"/>
                  </a:lnTo>
                  <a:lnTo>
                    <a:pt x="3033" y="387"/>
                  </a:lnTo>
                  <a:lnTo>
                    <a:pt x="2918" y="587"/>
                  </a:lnTo>
                  <a:lnTo>
                    <a:pt x="2861" y="688"/>
                  </a:lnTo>
                  <a:lnTo>
                    <a:pt x="2790" y="759"/>
                  </a:lnTo>
                  <a:lnTo>
                    <a:pt x="2732" y="831"/>
                  </a:lnTo>
                  <a:lnTo>
                    <a:pt x="2661" y="888"/>
                  </a:lnTo>
                  <a:lnTo>
                    <a:pt x="2503" y="988"/>
                  </a:lnTo>
                  <a:lnTo>
                    <a:pt x="2346" y="1059"/>
                  </a:lnTo>
                  <a:lnTo>
                    <a:pt x="2174" y="1088"/>
                  </a:lnTo>
                  <a:lnTo>
                    <a:pt x="2003" y="1102"/>
                  </a:lnTo>
                  <a:lnTo>
                    <a:pt x="1831" y="1074"/>
                  </a:lnTo>
                  <a:lnTo>
                    <a:pt x="1660" y="1031"/>
                  </a:lnTo>
                  <a:lnTo>
                    <a:pt x="1488" y="959"/>
                  </a:lnTo>
                  <a:lnTo>
                    <a:pt x="1316" y="873"/>
                  </a:lnTo>
                  <a:lnTo>
                    <a:pt x="1159" y="773"/>
                  </a:lnTo>
                  <a:lnTo>
                    <a:pt x="1016" y="645"/>
                  </a:lnTo>
                  <a:lnTo>
                    <a:pt x="887" y="502"/>
                  </a:lnTo>
                  <a:lnTo>
                    <a:pt x="758" y="344"/>
                  </a:lnTo>
                  <a:lnTo>
                    <a:pt x="658" y="187"/>
                  </a:lnTo>
                  <a:lnTo>
                    <a:pt x="615" y="115"/>
                  </a:lnTo>
                  <a:lnTo>
                    <a:pt x="558" y="73"/>
                  </a:lnTo>
                  <a:lnTo>
                    <a:pt x="501" y="30"/>
                  </a:lnTo>
                  <a:lnTo>
                    <a:pt x="444" y="15"/>
                  </a:lnTo>
                  <a:lnTo>
                    <a:pt x="372" y="1"/>
                  </a:lnTo>
                  <a:close/>
                </a:path>
              </a:pathLst>
            </a:custGeom>
            <a:solidFill>
              <a:srgbClr val="D78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99;p18">
              <a:extLst>
                <a:ext uri="{FF2B5EF4-FFF2-40B4-BE49-F238E27FC236}">
                  <a16:creationId xmlns:a16="http://schemas.microsoft.com/office/drawing/2014/main" id="{29EBA843-D12A-462A-B77F-40670C9ED34A}"/>
                </a:ext>
              </a:extLst>
            </p:cNvPr>
            <p:cNvSpPr/>
            <p:nvPr/>
          </p:nvSpPr>
          <p:spPr>
            <a:xfrm>
              <a:off x="5807425" y="2118025"/>
              <a:ext cx="43300" cy="90125"/>
            </a:xfrm>
            <a:custGeom>
              <a:avLst/>
              <a:gdLst/>
              <a:ahLst/>
              <a:cxnLst/>
              <a:rect l="l" t="t" r="r" b="b"/>
              <a:pathLst>
                <a:path w="1732" h="3605" extrusionOk="0">
                  <a:moveTo>
                    <a:pt x="673" y="0"/>
                  </a:moveTo>
                  <a:lnTo>
                    <a:pt x="616" y="15"/>
                  </a:lnTo>
                  <a:lnTo>
                    <a:pt x="573" y="43"/>
                  </a:lnTo>
                  <a:lnTo>
                    <a:pt x="530" y="72"/>
                  </a:lnTo>
                  <a:lnTo>
                    <a:pt x="501" y="115"/>
                  </a:lnTo>
                  <a:lnTo>
                    <a:pt x="473" y="158"/>
                  </a:lnTo>
                  <a:lnTo>
                    <a:pt x="459" y="215"/>
                  </a:lnTo>
                  <a:lnTo>
                    <a:pt x="444" y="258"/>
                  </a:lnTo>
                  <a:lnTo>
                    <a:pt x="459" y="487"/>
                  </a:lnTo>
                  <a:lnTo>
                    <a:pt x="473" y="715"/>
                  </a:lnTo>
                  <a:lnTo>
                    <a:pt x="501" y="987"/>
                  </a:lnTo>
                  <a:lnTo>
                    <a:pt x="559" y="1287"/>
                  </a:lnTo>
                  <a:lnTo>
                    <a:pt x="602" y="1431"/>
                  </a:lnTo>
                  <a:lnTo>
                    <a:pt x="659" y="1588"/>
                  </a:lnTo>
                  <a:lnTo>
                    <a:pt x="716" y="1745"/>
                  </a:lnTo>
                  <a:lnTo>
                    <a:pt x="788" y="1888"/>
                  </a:lnTo>
                  <a:lnTo>
                    <a:pt x="859" y="2031"/>
                  </a:lnTo>
                  <a:lnTo>
                    <a:pt x="959" y="2160"/>
                  </a:lnTo>
                  <a:lnTo>
                    <a:pt x="1074" y="2303"/>
                  </a:lnTo>
                  <a:lnTo>
                    <a:pt x="1145" y="2446"/>
                  </a:lnTo>
                  <a:lnTo>
                    <a:pt x="1159" y="2518"/>
                  </a:lnTo>
                  <a:lnTo>
                    <a:pt x="1174" y="2575"/>
                  </a:lnTo>
                  <a:lnTo>
                    <a:pt x="1174" y="2632"/>
                  </a:lnTo>
                  <a:lnTo>
                    <a:pt x="1174" y="2689"/>
                  </a:lnTo>
                  <a:lnTo>
                    <a:pt x="1145" y="2732"/>
                  </a:lnTo>
                  <a:lnTo>
                    <a:pt x="1117" y="2775"/>
                  </a:lnTo>
                  <a:lnTo>
                    <a:pt x="1031" y="2847"/>
                  </a:lnTo>
                  <a:lnTo>
                    <a:pt x="902" y="2918"/>
                  </a:lnTo>
                  <a:lnTo>
                    <a:pt x="745" y="2975"/>
                  </a:lnTo>
                  <a:lnTo>
                    <a:pt x="616" y="3004"/>
                  </a:lnTo>
                  <a:lnTo>
                    <a:pt x="473" y="3018"/>
                  </a:lnTo>
                  <a:lnTo>
                    <a:pt x="244" y="3047"/>
                  </a:lnTo>
                  <a:lnTo>
                    <a:pt x="187" y="3061"/>
                  </a:lnTo>
                  <a:lnTo>
                    <a:pt x="144" y="3075"/>
                  </a:lnTo>
                  <a:lnTo>
                    <a:pt x="101" y="3104"/>
                  </a:lnTo>
                  <a:lnTo>
                    <a:pt x="58" y="3147"/>
                  </a:lnTo>
                  <a:lnTo>
                    <a:pt x="29" y="3190"/>
                  </a:lnTo>
                  <a:lnTo>
                    <a:pt x="1" y="3233"/>
                  </a:lnTo>
                  <a:lnTo>
                    <a:pt x="1" y="3290"/>
                  </a:lnTo>
                  <a:lnTo>
                    <a:pt x="1" y="3347"/>
                  </a:lnTo>
                  <a:lnTo>
                    <a:pt x="1" y="3404"/>
                  </a:lnTo>
                  <a:lnTo>
                    <a:pt x="29" y="3447"/>
                  </a:lnTo>
                  <a:lnTo>
                    <a:pt x="44" y="3490"/>
                  </a:lnTo>
                  <a:lnTo>
                    <a:pt x="87" y="3533"/>
                  </a:lnTo>
                  <a:lnTo>
                    <a:pt x="130" y="3562"/>
                  </a:lnTo>
                  <a:lnTo>
                    <a:pt x="173" y="3576"/>
                  </a:lnTo>
                  <a:lnTo>
                    <a:pt x="215" y="3590"/>
                  </a:lnTo>
                  <a:lnTo>
                    <a:pt x="273" y="3605"/>
                  </a:lnTo>
                  <a:lnTo>
                    <a:pt x="287" y="3605"/>
                  </a:lnTo>
                  <a:lnTo>
                    <a:pt x="530" y="3576"/>
                  </a:lnTo>
                  <a:lnTo>
                    <a:pt x="716" y="3547"/>
                  </a:lnTo>
                  <a:lnTo>
                    <a:pt x="902" y="3504"/>
                  </a:lnTo>
                  <a:lnTo>
                    <a:pt x="1088" y="3433"/>
                  </a:lnTo>
                  <a:lnTo>
                    <a:pt x="1245" y="3361"/>
                  </a:lnTo>
                  <a:lnTo>
                    <a:pt x="1374" y="3276"/>
                  </a:lnTo>
                  <a:lnTo>
                    <a:pt x="1474" y="3190"/>
                  </a:lnTo>
                  <a:lnTo>
                    <a:pt x="1546" y="3104"/>
                  </a:lnTo>
                  <a:lnTo>
                    <a:pt x="1617" y="3018"/>
                  </a:lnTo>
                  <a:lnTo>
                    <a:pt x="1660" y="2932"/>
                  </a:lnTo>
                  <a:lnTo>
                    <a:pt x="1689" y="2847"/>
                  </a:lnTo>
                  <a:lnTo>
                    <a:pt x="1717" y="2761"/>
                  </a:lnTo>
                  <a:lnTo>
                    <a:pt x="1732" y="2661"/>
                  </a:lnTo>
                  <a:lnTo>
                    <a:pt x="1717" y="2546"/>
                  </a:lnTo>
                  <a:lnTo>
                    <a:pt x="1703" y="2417"/>
                  </a:lnTo>
                  <a:lnTo>
                    <a:pt x="1660" y="2289"/>
                  </a:lnTo>
                  <a:lnTo>
                    <a:pt x="1603" y="2131"/>
                  </a:lnTo>
                  <a:lnTo>
                    <a:pt x="1503" y="1974"/>
                  </a:lnTo>
                  <a:lnTo>
                    <a:pt x="1388" y="1802"/>
                  </a:lnTo>
                  <a:lnTo>
                    <a:pt x="1331" y="1731"/>
                  </a:lnTo>
                  <a:lnTo>
                    <a:pt x="1274" y="1631"/>
                  </a:lnTo>
                  <a:lnTo>
                    <a:pt x="1188" y="1431"/>
                  </a:lnTo>
                  <a:lnTo>
                    <a:pt x="1117" y="1216"/>
                  </a:lnTo>
                  <a:lnTo>
                    <a:pt x="1059" y="1001"/>
                  </a:lnTo>
                  <a:lnTo>
                    <a:pt x="1031" y="773"/>
                  </a:lnTo>
                  <a:lnTo>
                    <a:pt x="1002" y="572"/>
                  </a:lnTo>
                  <a:lnTo>
                    <a:pt x="1002" y="272"/>
                  </a:lnTo>
                  <a:lnTo>
                    <a:pt x="988" y="215"/>
                  </a:lnTo>
                  <a:lnTo>
                    <a:pt x="973" y="172"/>
                  </a:lnTo>
                  <a:lnTo>
                    <a:pt x="959" y="115"/>
                  </a:lnTo>
                  <a:lnTo>
                    <a:pt x="916" y="86"/>
                  </a:lnTo>
                  <a:lnTo>
                    <a:pt x="873" y="43"/>
                  </a:lnTo>
                  <a:lnTo>
                    <a:pt x="830" y="15"/>
                  </a:lnTo>
                  <a:lnTo>
                    <a:pt x="788" y="0"/>
                  </a:lnTo>
                  <a:close/>
                </a:path>
              </a:pathLst>
            </a:custGeom>
            <a:solidFill>
              <a:srgbClr val="D78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00;p18">
              <a:extLst>
                <a:ext uri="{FF2B5EF4-FFF2-40B4-BE49-F238E27FC236}">
                  <a16:creationId xmlns:a16="http://schemas.microsoft.com/office/drawing/2014/main" id="{EDD055E3-3EF1-43DF-A5CC-66307A7111E7}"/>
                </a:ext>
              </a:extLst>
            </p:cNvPr>
            <p:cNvSpPr/>
            <p:nvPr/>
          </p:nvSpPr>
          <p:spPr>
            <a:xfrm>
              <a:off x="5925075" y="2113375"/>
              <a:ext cx="35775" cy="50800"/>
            </a:xfrm>
            <a:custGeom>
              <a:avLst/>
              <a:gdLst/>
              <a:ahLst/>
              <a:cxnLst/>
              <a:rect l="l" t="t" r="r" b="b"/>
              <a:pathLst>
                <a:path w="1431" h="2032" extrusionOk="0">
                  <a:moveTo>
                    <a:pt x="616" y="0"/>
                  </a:moveTo>
                  <a:lnTo>
                    <a:pt x="544" y="15"/>
                  </a:lnTo>
                  <a:lnTo>
                    <a:pt x="473" y="43"/>
                  </a:lnTo>
                  <a:lnTo>
                    <a:pt x="401" y="86"/>
                  </a:lnTo>
                  <a:lnTo>
                    <a:pt x="344" y="129"/>
                  </a:lnTo>
                  <a:lnTo>
                    <a:pt x="287" y="186"/>
                  </a:lnTo>
                  <a:lnTo>
                    <a:pt x="187" y="315"/>
                  </a:lnTo>
                  <a:lnTo>
                    <a:pt x="101" y="458"/>
                  </a:lnTo>
                  <a:lnTo>
                    <a:pt x="44" y="644"/>
                  </a:lnTo>
                  <a:lnTo>
                    <a:pt x="15" y="830"/>
                  </a:lnTo>
                  <a:lnTo>
                    <a:pt x="1" y="1030"/>
                  </a:lnTo>
                  <a:lnTo>
                    <a:pt x="29" y="1245"/>
                  </a:lnTo>
                  <a:lnTo>
                    <a:pt x="72" y="1431"/>
                  </a:lnTo>
                  <a:lnTo>
                    <a:pt x="144" y="1602"/>
                  </a:lnTo>
                  <a:lnTo>
                    <a:pt x="244" y="1745"/>
                  </a:lnTo>
                  <a:lnTo>
                    <a:pt x="344" y="1874"/>
                  </a:lnTo>
                  <a:lnTo>
                    <a:pt x="415" y="1917"/>
                  </a:lnTo>
                  <a:lnTo>
                    <a:pt x="473" y="1960"/>
                  </a:lnTo>
                  <a:lnTo>
                    <a:pt x="544" y="1988"/>
                  </a:lnTo>
                  <a:lnTo>
                    <a:pt x="616" y="2017"/>
                  </a:lnTo>
                  <a:lnTo>
                    <a:pt x="687" y="2017"/>
                  </a:lnTo>
                  <a:lnTo>
                    <a:pt x="759" y="2031"/>
                  </a:lnTo>
                  <a:lnTo>
                    <a:pt x="830" y="2017"/>
                  </a:lnTo>
                  <a:lnTo>
                    <a:pt x="902" y="2003"/>
                  </a:lnTo>
                  <a:lnTo>
                    <a:pt x="973" y="1974"/>
                  </a:lnTo>
                  <a:lnTo>
                    <a:pt x="1030" y="1931"/>
                  </a:lnTo>
                  <a:lnTo>
                    <a:pt x="1088" y="1888"/>
                  </a:lnTo>
                  <a:lnTo>
                    <a:pt x="1145" y="1831"/>
                  </a:lnTo>
                  <a:lnTo>
                    <a:pt x="1259" y="1717"/>
                  </a:lnTo>
                  <a:lnTo>
                    <a:pt x="1331" y="1559"/>
                  </a:lnTo>
                  <a:lnTo>
                    <a:pt x="1402" y="1388"/>
                  </a:lnTo>
                  <a:lnTo>
                    <a:pt x="1431" y="1187"/>
                  </a:lnTo>
                  <a:lnTo>
                    <a:pt x="1431" y="987"/>
                  </a:lnTo>
                  <a:lnTo>
                    <a:pt x="1417" y="787"/>
                  </a:lnTo>
                  <a:lnTo>
                    <a:pt x="1359" y="587"/>
                  </a:lnTo>
                  <a:lnTo>
                    <a:pt x="1288" y="415"/>
                  </a:lnTo>
                  <a:lnTo>
                    <a:pt x="1202" y="272"/>
                  </a:lnTo>
                  <a:lnTo>
                    <a:pt x="1088" y="158"/>
                  </a:lnTo>
                  <a:lnTo>
                    <a:pt x="1030" y="100"/>
                  </a:lnTo>
                  <a:lnTo>
                    <a:pt x="959" y="72"/>
                  </a:lnTo>
                  <a:lnTo>
                    <a:pt x="902" y="29"/>
                  </a:lnTo>
                  <a:lnTo>
                    <a:pt x="830" y="15"/>
                  </a:lnTo>
                  <a:lnTo>
                    <a:pt x="759" y="0"/>
                  </a:lnTo>
                  <a:close/>
                </a:path>
              </a:pathLst>
            </a:custGeom>
            <a:solidFill>
              <a:srgbClr val="142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01;p18">
              <a:extLst>
                <a:ext uri="{FF2B5EF4-FFF2-40B4-BE49-F238E27FC236}">
                  <a16:creationId xmlns:a16="http://schemas.microsoft.com/office/drawing/2014/main" id="{E8456346-18CC-44CC-B016-D687543B3532}"/>
                </a:ext>
              </a:extLst>
            </p:cNvPr>
            <p:cNvSpPr/>
            <p:nvPr/>
          </p:nvSpPr>
          <p:spPr>
            <a:xfrm>
              <a:off x="5648675" y="2123750"/>
              <a:ext cx="35775" cy="50800"/>
            </a:xfrm>
            <a:custGeom>
              <a:avLst/>
              <a:gdLst/>
              <a:ahLst/>
              <a:cxnLst/>
              <a:rect l="l" t="t" r="r" b="b"/>
              <a:pathLst>
                <a:path w="1431" h="2032" extrusionOk="0">
                  <a:moveTo>
                    <a:pt x="672" y="0"/>
                  </a:moveTo>
                  <a:lnTo>
                    <a:pt x="601" y="14"/>
                  </a:lnTo>
                  <a:lnTo>
                    <a:pt x="529" y="29"/>
                  </a:lnTo>
                  <a:lnTo>
                    <a:pt x="458" y="57"/>
                  </a:lnTo>
                  <a:lnTo>
                    <a:pt x="401" y="100"/>
                  </a:lnTo>
                  <a:lnTo>
                    <a:pt x="344" y="143"/>
                  </a:lnTo>
                  <a:lnTo>
                    <a:pt x="272" y="200"/>
                  </a:lnTo>
                  <a:lnTo>
                    <a:pt x="172" y="329"/>
                  </a:lnTo>
                  <a:lnTo>
                    <a:pt x="100" y="472"/>
                  </a:lnTo>
                  <a:lnTo>
                    <a:pt x="29" y="658"/>
                  </a:lnTo>
                  <a:lnTo>
                    <a:pt x="0" y="844"/>
                  </a:lnTo>
                  <a:lnTo>
                    <a:pt x="0" y="1044"/>
                  </a:lnTo>
                  <a:lnTo>
                    <a:pt x="15" y="1259"/>
                  </a:lnTo>
                  <a:lnTo>
                    <a:pt x="57" y="1445"/>
                  </a:lnTo>
                  <a:lnTo>
                    <a:pt x="143" y="1616"/>
                  </a:lnTo>
                  <a:lnTo>
                    <a:pt x="229" y="1759"/>
                  </a:lnTo>
                  <a:lnTo>
                    <a:pt x="344" y="1874"/>
                  </a:lnTo>
                  <a:lnTo>
                    <a:pt x="401" y="1931"/>
                  </a:lnTo>
                  <a:lnTo>
                    <a:pt x="472" y="1974"/>
                  </a:lnTo>
                  <a:lnTo>
                    <a:pt x="529" y="2002"/>
                  </a:lnTo>
                  <a:lnTo>
                    <a:pt x="601" y="2017"/>
                  </a:lnTo>
                  <a:lnTo>
                    <a:pt x="672" y="2031"/>
                  </a:lnTo>
                  <a:lnTo>
                    <a:pt x="816" y="2031"/>
                  </a:lnTo>
                  <a:lnTo>
                    <a:pt x="887" y="2017"/>
                  </a:lnTo>
                  <a:lnTo>
                    <a:pt x="959" y="1988"/>
                  </a:lnTo>
                  <a:lnTo>
                    <a:pt x="1030" y="1945"/>
                  </a:lnTo>
                  <a:lnTo>
                    <a:pt x="1087" y="1902"/>
                  </a:lnTo>
                  <a:lnTo>
                    <a:pt x="1144" y="1845"/>
                  </a:lnTo>
                  <a:lnTo>
                    <a:pt x="1245" y="1716"/>
                  </a:lnTo>
                  <a:lnTo>
                    <a:pt x="1330" y="1573"/>
                  </a:lnTo>
                  <a:lnTo>
                    <a:pt x="1388" y="1387"/>
                  </a:lnTo>
                  <a:lnTo>
                    <a:pt x="1416" y="1202"/>
                  </a:lnTo>
                  <a:lnTo>
                    <a:pt x="1431" y="1001"/>
                  </a:lnTo>
                  <a:lnTo>
                    <a:pt x="1402" y="787"/>
                  </a:lnTo>
                  <a:lnTo>
                    <a:pt x="1359" y="601"/>
                  </a:lnTo>
                  <a:lnTo>
                    <a:pt x="1288" y="429"/>
                  </a:lnTo>
                  <a:lnTo>
                    <a:pt x="1187" y="286"/>
                  </a:lnTo>
                  <a:lnTo>
                    <a:pt x="1087" y="172"/>
                  </a:lnTo>
                  <a:lnTo>
                    <a:pt x="1016" y="114"/>
                  </a:lnTo>
                  <a:lnTo>
                    <a:pt x="959" y="72"/>
                  </a:lnTo>
                  <a:lnTo>
                    <a:pt x="887" y="43"/>
                  </a:lnTo>
                  <a:lnTo>
                    <a:pt x="816" y="29"/>
                  </a:lnTo>
                  <a:lnTo>
                    <a:pt x="744" y="14"/>
                  </a:lnTo>
                  <a:lnTo>
                    <a:pt x="672" y="0"/>
                  </a:lnTo>
                  <a:close/>
                </a:path>
              </a:pathLst>
            </a:custGeom>
            <a:solidFill>
              <a:srgbClr val="142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02;p18">
              <a:extLst>
                <a:ext uri="{FF2B5EF4-FFF2-40B4-BE49-F238E27FC236}">
                  <a16:creationId xmlns:a16="http://schemas.microsoft.com/office/drawing/2014/main" id="{771F8496-8BEE-418B-A2D9-8C4842EAD185}"/>
                </a:ext>
              </a:extLst>
            </p:cNvPr>
            <p:cNvSpPr/>
            <p:nvPr/>
          </p:nvSpPr>
          <p:spPr>
            <a:xfrm>
              <a:off x="5342575" y="1880950"/>
              <a:ext cx="266425" cy="458800"/>
            </a:xfrm>
            <a:custGeom>
              <a:avLst/>
              <a:gdLst/>
              <a:ahLst/>
              <a:cxnLst/>
              <a:rect l="l" t="t" r="r" b="b"/>
              <a:pathLst>
                <a:path w="10657" h="18352" extrusionOk="0">
                  <a:moveTo>
                    <a:pt x="6552" y="0"/>
                  </a:moveTo>
                  <a:lnTo>
                    <a:pt x="6265" y="15"/>
                  </a:lnTo>
                  <a:lnTo>
                    <a:pt x="5979" y="43"/>
                  </a:lnTo>
                  <a:lnTo>
                    <a:pt x="5693" y="100"/>
                  </a:lnTo>
                  <a:lnTo>
                    <a:pt x="5407" y="172"/>
                  </a:lnTo>
                  <a:lnTo>
                    <a:pt x="5121" y="272"/>
                  </a:lnTo>
                  <a:lnTo>
                    <a:pt x="4749" y="415"/>
                  </a:lnTo>
                  <a:lnTo>
                    <a:pt x="4392" y="587"/>
                  </a:lnTo>
                  <a:lnTo>
                    <a:pt x="4048" y="787"/>
                  </a:lnTo>
                  <a:lnTo>
                    <a:pt x="3705" y="1001"/>
                  </a:lnTo>
                  <a:lnTo>
                    <a:pt x="3376" y="1245"/>
                  </a:lnTo>
                  <a:lnTo>
                    <a:pt x="3062" y="1516"/>
                  </a:lnTo>
                  <a:lnTo>
                    <a:pt x="2761" y="1817"/>
                  </a:lnTo>
                  <a:lnTo>
                    <a:pt x="2461" y="2131"/>
                  </a:lnTo>
                  <a:lnTo>
                    <a:pt x="2175" y="2489"/>
                  </a:lnTo>
                  <a:lnTo>
                    <a:pt x="1903" y="2875"/>
                  </a:lnTo>
                  <a:lnTo>
                    <a:pt x="1631" y="3290"/>
                  </a:lnTo>
                  <a:lnTo>
                    <a:pt x="1374" y="3733"/>
                  </a:lnTo>
                  <a:lnTo>
                    <a:pt x="1131" y="4220"/>
                  </a:lnTo>
                  <a:lnTo>
                    <a:pt x="902" y="4735"/>
                  </a:lnTo>
                  <a:lnTo>
                    <a:pt x="673" y="5292"/>
                  </a:lnTo>
                  <a:lnTo>
                    <a:pt x="458" y="5893"/>
                  </a:lnTo>
                  <a:lnTo>
                    <a:pt x="315" y="6351"/>
                  </a:lnTo>
                  <a:lnTo>
                    <a:pt x="201" y="6809"/>
                  </a:lnTo>
                  <a:lnTo>
                    <a:pt x="115" y="7266"/>
                  </a:lnTo>
                  <a:lnTo>
                    <a:pt x="44" y="7724"/>
                  </a:lnTo>
                  <a:lnTo>
                    <a:pt x="15" y="8182"/>
                  </a:lnTo>
                  <a:lnTo>
                    <a:pt x="1" y="8639"/>
                  </a:lnTo>
                  <a:lnTo>
                    <a:pt x="15" y="9097"/>
                  </a:lnTo>
                  <a:lnTo>
                    <a:pt x="44" y="9540"/>
                  </a:lnTo>
                  <a:lnTo>
                    <a:pt x="86" y="9998"/>
                  </a:lnTo>
                  <a:lnTo>
                    <a:pt x="158" y="10442"/>
                  </a:lnTo>
                  <a:lnTo>
                    <a:pt x="244" y="10885"/>
                  </a:lnTo>
                  <a:lnTo>
                    <a:pt x="344" y="11314"/>
                  </a:lnTo>
                  <a:lnTo>
                    <a:pt x="458" y="11743"/>
                  </a:lnTo>
                  <a:lnTo>
                    <a:pt x="601" y="12158"/>
                  </a:lnTo>
                  <a:lnTo>
                    <a:pt x="730" y="12573"/>
                  </a:lnTo>
                  <a:lnTo>
                    <a:pt x="887" y="12973"/>
                  </a:lnTo>
                  <a:lnTo>
                    <a:pt x="1059" y="13374"/>
                  </a:lnTo>
                  <a:lnTo>
                    <a:pt x="1231" y="13760"/>
                  </a:lnTo>
                  <a:lnTo>
                    <a:pt x="1402" y="14132"/>
                  </a:lnTo>
                  <a:lnTo>
                    <a:pt x="1588" y="14489"/>
                  </a:lnTo>
                  <a:lnTo>
                    <a:pt x="1774" y="14833"/>
                  </a:lnTo>
                  <a:lnTo>
                    <a:pt x="1960" y="15162"/>
                  </a:lnTo>
                  <a:lnTo>
                    <a:pt x="2160" y="15476"/>
                  </a:lnTo>
                  <a:lnTo>
                    <a:pt x="2361" y="15791"/>
                  </a:lnTo>
                  <a:lnTo>
                    <a:pt x="2747" y="16334"/>
                  </a:lnTo>
                  <a:lnTo>
                    <a:pt x="3119" y="16821"/>
                  </a:lnTo>
                  <a:lnTo>
                    <a:pt x="3476" y="17235"/>
                  </a:lnTo>
                  <a:lnTo>
                    <a:pt x="3634" y="17407"/>
                  </a:lnTo>
                  <a:lnTo>
                    <a:pt x="3791" y="17564"/>
                  </a:lnTo>
                  <a:lnTo>
                    <a:pt x="3991" y="17736"/>
                  </a:lnTo>
                  <a:lnTo>
                    <a:pt x="4177" y="17893"/>
                  </a:lnTo>
                  <a:lnTo>
                    <a:pt x="4349" y="18022"/>
                  </a:lnTo>
                  <a:lnTo>
                    <a:pt x="4520" y="18137"/>
                  </a:lnTo>
                  <a:lnTo>
                    <a:pt x="4664" y="18222"/>
                  </a:lnTo>
                  <a:lnTo>
                    <a:pt x="4807" y="18294"/>
                  </a:lnTo>
                  <a:lnTo>
                    <a:pt x="4921" y="18337"/>
                  </a:lnTo>
                  <a:lnTo>
                    <a:pt x="5021" y="18351"/>
                  </a:lnTo>
                  <a:lnTo>
                    <a:pt x="5093" y="18337"/>
                  </a:lnTo>
                  <a:lnTo>
                    <a:pt x="5121" y="18323"/>
                  </a:lnTo>
                  <a:lnTo>
                    <a:pt x="5150" y="18294"/>
                  </a:lnTo>
                  <a:lnTo>
                    <a:pt x="5164" y="18265"/>
                  </a:lnTo>
                  <a:lnTo>
                    <a:pt x="5178" y="18237"/>
                  </a:lnTo>
                  <a:lnTo>
                    <a:pt x="5178" y="18137"/>
                  </a:lnTo>
                  <a:lnTo>
                    <a:pt x="5164" y="18008"/>
                  </a:lnTo>
                  <a:lnTo>
                    <a:pt x="5107" y="17851"/>
                  </a:lnTo>
                  <a:lnTo>
                    <a:pt x="5021" y="17665"/>
                  </a:lnTo>
                  <a:lnTo>
                    <a:pt x="4892" y="17450"/>
                  </a:lnTo>
                  <a:lnTo>
                    <a:pt x="4764" y="17193"/>
                  </a:lnTo>
                  <a:lnTo>
                    <a:pt x="4635" y="16892"/>
                  </a:lnTo>
                  <a:lnTo>
                    <a:pt x="4520" y="16549"/>
                  </a:lnTo>
                  <a:lnTo>
                    <a:pt x="4406" y="16191"/>
                  </a:lnTo>
                  <a:lnTo>
                    <a:pt x="4320" y="15819"/>
                  </a:lnTo>
                  <a:lnTo>
                    <a:pt x="4234" y="15433"/>
                  </a:lnTo>
                  <a:lnTo>
                    <a:pt x="4163" y="15033"/>
                  </a:lnTo>
                  <a:lnTo>
                    <a:pt x="4106" y="14632"/>
                  </a:lnTo>
                  <a:lnTo>
                    <a:pt x="4063" y="14246"/>
                  </a:lnTo>
                  <a:lnTo>
                    <a:pt x="4034" y="13874"/>
                  </a:lnTo>
                  <a:lnTo>
                    <a:pt x="4034" y="13531"/>
                  </a:lnTo>
                  <a:lnTo>
                    <a:pt x="4048" y="13202"/>
                  </a:lnTo>
                  <a:lnTo>
                    <a:pt x="4077" y="12916"/>
                  </a:lnTo>
                  <a:lnTo>
                    <a:pt x="4134" y="12673"/>
                  </a:lnTo>
                  <a:lnTo>
                    <a:pt x="4177" y="12558"/>
                  </a:lnTo>
                  <a:lnTo>
                    <a:pt x="4220" y="12473"/>
                  </a:lnTo>
                  <a:lnTo>
                    <a:pt x="4263" y="12387"/>
                  </a:lnTo>
                  <a:lnTo>
                    <a:pt x="4320" y="12330"/>
                  </a:lnTo>
                  <a:lnTo>
                    <a:pt x="4377" y="12272"/>
                  </a:lnTo>
                  <a:lnTo>
                    <a:pt x="4435" y="12244"/>
                  </a:lnTo>
                  <a:lnTo>
                    <a:pt x="4492" y="12244"/>
                  </a:lnTo>
                  <a:lnTo>
                    <a:pt x="4549" y="12258"/>
                  </a:lnTo>
                  <a:lnTo>
                    <a:pt x="4606" y="12272"/>
                  </a:lnTo>
                  <a:lnTo>
                    <a:pt x="4664" y="12315"/>
                  </a:lnTo>
                  <a:lnTo>
                    <a:pt x="4706" y="12372"/>
                  </a:lnTo>
                  <a:lnTo>
                    <a:pt x="4764" y="12444"/>
                  </a:lnTo>
                  <a:lnTo>
                    <a:pt x="4878" y="12616"/>
                  </a:lnTo>
                  <a:lnTo>
                    <a:pt x="4978" y="12830"/>
                  </a:lnTo>
                  <a:lnTo>
                    <a:pt x="5093" y="13073"/>
                  </a:lnTo>
                  <a:lnTo>
                    <a:pt x="5193" y="13345"/>
                  </a:lnTo>
                  <a:lnTo>
                    <a:pt x="5593" y="14432"/>
                  </a:lnTo>
                  <a:lnTo>
                    <a:pt x="5693" y="14675"/>
                  </a:lnTo>
                  <a:lnTo>
                    <a:pt x="5779" y="14890"/>
                  </a:lnTo>
                  <a:lnTo>
                    <a:pt x="5865" y="15047"/>
                  </a:lnTo>
                  <a:lnTo>
                    <a:pt x="5965" y="15162"/>
                  </a:lnTo>
                  <a:lnTo>
                    <a:pt x="6051" y="15247"/>
                  </a:lnTo>
                  <a:lnTo>
                    <a:pt x="6151" y="15290"/>
                  </a:lnTo>
                  <a:lnTo>
                    <a:pt x="6265" y="15319"/>
                  </a:lnTo>
                  <a:lnTo>
                    <a:pt x="6366" y="15319"/>
                  </a:lnTo>
                  <a:lnTo>
                    <a:pt x="6480" y="15290"/>
                  </a:lnTo>
                  <a:lnTo>
                    <a:pt x="6594" y="15247"/>
                  </a:lnTo>
                  <a:lnTo>
                    <a:pt x="6709" y="15162"/>
                  </a:lnTo>
                  <a:lnTo>
                    <a:pt x="6809" y="15076"/>
                  </a:lnTo>
                  <a:lnTo>
                    <a:pt x="6895" y="14947"/>
                  </a:lnTo>
                  <a:lnTo>
                    <a:pt x="6981" y="14804"/>
                  </a:lnTo>
                  <a:lnTo>
                    <a:pt x="7052" y="14647"/>
                  </a:lnTo>
                  <a:lnTo>
                    <a:pt x="7109" y="14446"/>
                  </a:lnTo>
                  <a:lnTo>
                    <a:pt x="7152" y="14246"/>
                  </a:lnTo>
                  <a:lnTo>
                    <a:pt x="7181" y="14017"/>
                  </a:lnTo>
                  <a:lnTo>
                    <a:pt x="7181" y="13760"/>
                  </a:lnTo>
                  <a:lnTo>
                    <a:pt x="7167" y="13488"/>
                  </a:lnTo>
                  <a:lnTo>
                    <a:pt x="7124" y="13016"/>
                  </a:lnTo>
                  <a:lnTo>
                    <a:pt x="7109" y="12558"/>
                  </a:lnTo>
                  <a:lnTo>
                    <a:pt x="7109" y="12115"/>
                  </a:lnTo>
                  <a:lnTo>
                    <a:pt x="7138" y="11657"/>
                  </a:lnTo>
                  <a:lnTo>
                    <a:pt x="7181" y="11214"/>
                  </a:lnTo>
                  <a:lnTo>
                    <a:pt x="7252" y="10785"/>
                  </a:lnTo>
                  <a:lnTo>
                    <a:pt x="7324" y="10356"/>
                  </a:lnTo>
                  <a:lnTo>
                    <a:pt x="7424" y="9927"/>
                  </a:lnTo>
                  <a:lnTo>
                    <a:pt x="7524" y="9512"/>
                  </a:lnTo>
                  <a:lnTo>
                    <a:pt x="7653" y="9111"/>
                  </a:lnTo>
                  <a:lnTo>
                    <a:pt x="7782" y="8725"/>
                  </a:lnTo>
                  <a:lnTo>
                    <a:pt x="7925" y="8339"/>
                  </a:lnTo>
                  <a:lnTo>
                    <a:pt x="8068" y="7967"/>
                  </a:lnTo>
                  <a:lnTo>
                    <a:pt x="8225" y="7610"/>
                  </a:lnTo>
                  <a:lnTo>
                    <a:pt x="8382" y="7252"/>
                  </a:lnTo>
                  <a:lnTo>
                    <a:pt x="8540" y="6923"/>
                  </a:lnTo>
                  <a:lnTo>
                    <a:pt x="8869" y="6308"/>
                  </a:lnTo>
                  <a:lnTo>
                    <a:pt x="9183" y="5750"/>
                  </a:lnTo>
                  <a:lnTo>
                    <a:pt x="9484" y="5264"/>
                  </a:lnTo>
                  <a:lnTo>
                    <a:pt x="9755" y="4849"/>
                  </a:lnTo>
                  <a:lnTo>
                    <a:pt x="9999" y="4520"/>
                  </a:lnTo>
                  <a:lnTo>
                    <a:pt x="10170" y="4277"/>
                  </a:lnTo>
                  <a:lnTo>
                    <a:pt x="10342" y="4062"/>
                  </a:lnTo>
                  <a:lnTo>
                    <a:pt x="10456" y="3862"/>
                  </a:lnTo>
                  <a:lnTo>
                    <a:pt x="10542" y="3648"/>
                  </a:lnTo>
                  <a:lnTo>
                    <a:pt x="10614" y="3447"/>
                  </a:lnTo>
                  <a:lnTo>
                    <a:pt x="10642" y="3233"/>
                  </a:lnTo>
                  <a:lnTo>
                    <a:pt x="10657" y="3018"/>
                  </a:lnTo>
                  <a:lnTo>
                    <a:pt x="10642" y="2804"/>
                  </a:lnTo>
                  <a:lnTo>
                    <a:pt x="10599" y="2589"/>
                  </a:lnTo>
                  <a:lnTo>
                    <a:pt x="10542" y="2389"/>
                  </a:lnTo>
                  <a:lnTo>
                    <a:pt x="10471" y="2189"/>
                  </a:lnTo>
                  <a:lnTo>
                    <a:pt x="10356" y="1988"/>
                  </a:lnTo>
                  <a:lnTo>
                    <a:pt x="10242" y="1788"/>
                  </a:lnTo>
                  <a:lnTo>
                    <a:pt x="10099" y="1602"/>
                  </a:lnTo>
                  <a:lnTo>
                    <a:pt x="9941" y="1416"/>
                  </a:lnTo>
                  <a:lnTo>
                    <a:pt x="9770" y="1245"/>
                  </a:lnTo>
                  <a:lnTo>
                    <a:pt x="9584" y="1073"/>
                  </a:lnTo>
                  <a:lnTo>
                    <a:pt x="9384" y="916"/>
                  </a:lnTo>
                  <a:lnTo>
                    <a:pt x="9169" y="773"/>
                  </a:lnTo>
                  <a:lnTo>
                    <a:pt x="8940" y="630"/>
                  </a:lnTo>
                  <a:lnTo>
                    <a:pt x="8711" y="501"/>
                  </a:lnTo>
                  <a:lnTo>
                    <a:pt x="8454" y="386"/>
                  </a:lnTo>
                  <a:lnTo>
                    <a:pt x="8196" y="286"/>
                  </a:lnTo>
                  <a:lnTo>
                    <a:pt x="7939" y="201"/>
                  </a:lnTo>
                  <a:lnTo>
                    <a:pt x="7667" y="129"/>
                  </a:lnTo>
                  <a:lnTo>
                    <a:pt x="7395" y="72"/>
                  </a:lnTo>
                  <a:lnTo>
                    <a:pt x="7109" y="29"/>
                  </a:lnTo>
                  <a:lnTo>
                    <a:pt x="6838" y="15"/>
                  </a:lnTo>
                  <a:lnTo>
                    <a:pt x="6552" y="0"/>
                  </a:lnTo>
                  <a:close/>
                </a:path>
              </a:pathLst>
            </a:custGeom>
            <a:solidFill>
              <a:srgbClr val="142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03;p18">
              <a:extLst>
                <a:ext uri="{FF2B5EF4-FFF2-40B4-BE49-F238E27FC236}">
                  <a16:creationId xmlns:a16="http://schemas.microsoft.com/office/drawing/2014/main" id="{D3E1C9AE-99DB-4868-ABBC-BAAF08A2C5F0}"/>
                </a:ext>
              </a:extLst>
            </p:cNvPr>
            <p:cNvSpPr/>
            <p:nvPr/>
          </p:nvSpPr>
          <p:spPr>
            <a:xfrm>
              <a:off x="5920425" y="1878075"/>
              <a:ext cx="178825" cy="407675"/>
            </a:xfrm>
            <a:custGeom>
              <a:avLst/>
              <a:gdLst/>
              <a:ahLst/>
              <a:cxnLst/>
              <a:rect l="l" t="t" r="r" b="b"/>
              <a:pathLst>
                <a:path w="7153" h="16307" extrusionOk="0">
                  <a:moveTo>
                    <a:pt x="258" y="1"/>
                  </a:moveTo>
                  <a:lnTo>
                    <a:pt x="1" y="29"/>
                  </a:lnTo>
                  <a:lnTo>
                    <a:pt x="187" y="130"/>
                  </a:lnTo>
                  <a:lnTo>
                    <a:pt x="430" y="301"/>
                  </a:lnTo>
                  <a:lnTo>
                    <a:pt x="716" y="530"/>
                  </a:lnTo>
                  <a:lnTo>
                    <a:pt x="1016" y="802"/>
                  </a:lnTo>
                  <a:lnTo>
                    <a:pt x="1174" y="959"/>
                  </a:lnTo>
                  <a:lnTo>
                    <a:pt x="1331" y="1131"/>
                  </a:lnTo>
                  <a:lnTo>
                    <a:pt x="1474" y="1302"/>
                  </a:lnTo>
                  <a:lnTo>
                    <a:pt x="1617" y="1503"/>
                  </a:lnTo>
                  <a:lnTo>
                    <a:pt x="1746" y="1689"/>
                  </a:lnTo>
                  <a:lnTo>
                    <a:pt x="1874" y="1903"/>
                  </a:lnTo>
                  <a:lnTo>
                    <a:pt x="1989" y="2118"/>
                  </a:lnTo>
                  <a:lnTo>
                    <a:pt x="2075" y="2332"/>
                  </a:lnTo>
                  <a:lnTo>
                    <a:pt x="2218" y="2761"/>
                  </a:lnTo>
                  <a:lnTo>
                    <a:pt x="2261" y="2861"/>
                  </a:lnTo>
                  <a:lnTo>
                    <a:pt x="2318" y="2962"/>
                  </a:lnTo>
                  <a:lnTo>
                    <a:pt x="2375" y="3047"/>
                  </a:lnTo>
                  <a:lnTo>
                    <a:pt x="2447" y="3133"/>
                  </a:lnTo>
                  <a:lnTo>
                    <a:pt x="2818" y="3548"/>
                  </a:lnTo>
                  <a:lnTo>
                    <a:pt x="3176" y="3948"/>
                  </a:lnTo>
                  <a:lnTo>
                    <a:pt x="3505" y="4363"/>
                  </a:lnTo>
                  <a:lnTo>
                    <a:pt x="3791" y="4778"/>
                  </a:lnTo>
                  <a:lnTo>
                    <a:pt x="4063" y="5193"/>
                  </a:lnTo>
                  <a:lnTo>
                    <a:pt x="4320" y="5593"/>
                  </a:lnTo>
                  <a:lnTo>
                    <a:pt x="4535" y="6008"/>
                  </a:lnTo>
                  <a:lnTo>
                    <a:pt x="4735" y="6409"/>
                  </a:lnTo>
                  <a:lnTo>
                    <a:pt x="4921" y="6809"/>
                  </a:lnTo>
                  <a:lnTo>
                    <a:pt x="5078" y="7195"/>
                  </a:lnTo>
                  <a:lnTo>
                    <a:pt x="5221" y="7596"/>
                  </a:lnTo>
                  <a:lnTo>
                    <a:pt x="5350" y="7982"/>
                  </a:lnTo>
                  <a:lnTo>
                    <a:pt x="5450" y="8354"/>
                  </a:lnTo>
                  <a:lnTo>
                    <a:pt x="5550" y="8726"/>
                  </a:lnTo>
                  <a:lnTo>
                    <a:pt x="5622" y="9098"/>
                  </a:lnTo>
                  <a:lnTo>
                    <a:pt x="5693" y="9455"/>
                  </a:lnTo>
                  <a:lnTo>
                    <a:pt x="5736" y="9813"/>
                  </a:lnTo>
                  <a:lnTo>
                    <a:pt x="5779" y="10142"/>
                  </a:lnTo>
                  <a:lnTo>
                    <a:pt x="5808" y="10485"/>
                  </a:lnTo>
                  <a:lnTo>
                    <a:pt x="5822" y="10800"/>
                  </a:lnTo>
                  <a:lnTo>
                    <a:pt x="5836" y="11400"/>
                  </a:lnTo>
                  <a:lnTo>
                    <a:pt x="5822" y="11958"/>
                  </a:lnTo>
                  <a:lnTo>
                    <a:pt x="5794" y="12473"/>
                  </a:lnTo>
                  <a:lnTo>
                    <a:pt x="5751" y="12917"/>
                  </a:lnTo>
                  <a:lnTo>
                    <a:pt x="5665" y="13603"/>
                  </a:lnTo>
                  <a:lnTo>
                    <a:pt x="5593" y="14161"/>
                  </a:lnTo>
                  <a:lnTo>
                    <a:pt x="5522" y="14690"/>
                  </a:lnTo>
                  <a:lnTo>
                    <a:pt x="5436" y="15148"/>
                  </a:lnTo>
                  <a:lnTo>
                    <a:pt x="5350" y="15548"/>
                  </a:lnTo>
                  <a:lnTo>
                    <a:pt x="5221" y="16106"/>
                  </a:lnTo>
                  <a:lnTo>
                    <a:pt x="5164" y="16306"/>
                  </a:lnTo>
                  <a:lnTo>
                    <a:pt x="5164" y="16306"/>
                  </a:lnTo>
                  <a:lnTo>
                    <a:pt x="5250" y="16178"/>
                  </a:lnTo>
                  <a:lnTo>
                    <a:pt x="5465" y="15820"/>
                  </a:lnTo>
                  <a:lnTo>
                    <a:pt x="5608" y="15563"/>
                  </a:lnTo>
                  <a:lnTo>
                    <a:pt x="5765" y="15262"/>
                  </a:lnTo>
                  <a:lnTo>
                    <a:pt x="5951" y="14905"/>
                  </a:lnTo>
                  <a:lnTo>
                    <a:pt x="6122" y="14518"/>
                  </a:lnTo>
                  <a:lnTo>
                    <a:pt x="6308" y="14075"/>
                  </a:lnTo>
                  <a:lnTo>
                    <a:pt x="6480" y="13603"/>
                  </a:lnTo>
                  <a:lnTo>
                    <a:pt x="6652" y="13088"/>
                  </a:lnTo>
                  <a:lnTo>
                    <a:pt x="6795" y="12545"/>
                  </a:lnTo>
                  <a:lnTo>
                    <a:pt x="6923" y="11958"/>
                  </a:lnTo>
                  <a:lnTo>
                    <a:pt x="7038" y="11357"/>
                  </a:lnTo>
                  <a:lnTo>
                    <a:pt x="7081" y="11057"/>
                  </a:lnTo>
                  <a:lnTo>
                    <a:pt x="7109" y="10728"/>
                  </a:lnTo>
                  <a:lnTo>
                    <a:pt x="7138" y="10413"/>
                  </a:lnTo>
                  <a:lnTo>
                    <a:pt x="7138" y="10085"/>
                  </a:lnTo>
                  <a:lnTo>
                    <a:pt x="7152" y="9412"/>
                  </a:lnTo>
                  <a:lnTo>
                    <a:pt x="7124" y="8769"/>
                  </a:lnTo>
                  <a:lnTo>
                    <a:pt x="7081" y="8154"/>
                  </a:lnTo>
                  <a:lnTo>
                    <a:pt x="7009" y="7553"/>
                  </a:lnTo>
                  <a:lnTo>
                    <a:pt x="6909" y="6981"/>
                  </a:lnTo>
                  <a:lnTo>
                    <a:pt x="6795" y="6423"/>
                  </a:lnTo>
                  <a:lnTo>
                    <a:pt x="6652" y="5908"/>
                  </a:lnTo>
                  <a:lnTo>
                    <a:pt x="6494" y="5393"/>
                  </a:lnTo>
                  <a:lnTo>
                    <a:pt x="6323" y="4921"/>
                  </a:lnTo>
                  <a:lnTo>
                    <a:pt x="6137" y="4463"/>
                  </a:lnTo>
                  <a:lnTo>
                    <a:pt x="5922" y="4034"/>
                  </a:lnTo>
                  <a:lnTo>
                    <a:pt x="5708" y="3620"/>
                  </a:lnTo>
                  <a:lnTo>
                    <a:pt x="5465" y="3233"/>
                  </a:lnTo>
                  <a:lnTo>
                    <a:pt x="5221" y="2861"/>
                  </a:lnTo>
                  <a:lnTo>
                    <a:pt x="4964" y="2518"/>
                  </a:lnTo>
                  <a:lnTo>
                    <a:pt x="4692" y="2204"/>
                  </a:lnTo>
                  <a:lnTo>
                    <a:pt x="4420" y="1903"/>
                  </a:lnTo>
                  <a:lnTo>
                    <a:pt x="4134" y="1631"/>
                  </a:lnTo>
                  <a:lnTo>
                    <a:pt x="3834" y="1374"/>
                  </a:lnTo>
                  <a:lnTo>
                    <a:pt x="3548" y="1145"/>
                  </a:lnTo>
                  <a:lnTo>
                    <a:pt x="3248" y="931"/>
                  </a:lnTo>
                  <a:lnTo>
                    <a:pt x="2933" y="745"/>
                  </a:lnTo>
                  <a:lnTo>
                    <a:pt x="2632" y="573"/>
                  </a:lnTo>
                  <a:lnTo>
                    <a:pt x="2332" y="430"/>
                  </a:lnTo>
                  <a:lnTo>
                    <a:pt x="2017" y="301"/>
                  </a:lnTo>
                  <a:lnTo>
                    <a:pt x="1717" y="201"/>
                  </a:lnTo>
                  <a:lnTo>
                    <a:pt x="1417" y="115"/>
                  </a:lnTo>
                  <a:lnTo>
                    <a:pt x="1116" y="58"/>
                  </a:lnTo>
                  <a:lnTo>
                    <a:pt x="830" y="15"/>
                  </a:lnTo>
                  <a:lnTo>
                    <a:pt x="544" y="1"/>
                  </a:lnTo>
                  <a:close/>
                </a:path>
              </a:pathLst>
            </a:custGeom>
            <a:solidFill>
              <a:srgbClr val="142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04;p18">
              <a:extLst>
                <a:ext uri="{FF2B5EF4-FFF2-40B4-BE49-F238E27FC236}">
                  <a16:creationId xmlns:a16="http://schemas.microsoft.com/office/drawing/2014/main" id="{67BD7CB3-9D99-4DEF-BBDF-EA9DC17418FD}"/>
                </a:ext>
              </a:extLst>
            </p:cNvPr>
            <p:cNvSpPr/>
            <p:nvPr/>
          </p:nvSpPr>
          <p:spPr>
            <a:xfrm>
              <a:off x="5582150" y="2054375"/>
              <a:ext cx="445225" cy="181675"/>
            </a:xfrm>
            <a:custGeom>
              <a:avLst/>
              <a:gdLst/>
              <a:ahLst/>
              <a:cxnLst/>
              <a:rect l="l" t="t" r="r" b="b"/>
              <a:pathLst>
                <a:path w="17809" h="7267" extrusionOk="0">
                  <a:moveTo>
                    <a:pt x="14433" y="429"/>
                  </a:moveTo>
                  <a:lnTo>
                    <a:pt x="14733" y="444"/>
                  </a:lnTo>
                  <a:lnTo>
                    <a:pt x="15034" y="487"/>
                  </a:lnTo>
                  <a:lnTo>
                    <a:pt x="15305" y="558"/>
                  </a:lnTo>
                  <a:lnTo>
                    <a:pt x="15577" y="658"/>
                  </a:lnTo>
                  <a:lnTo>
                    <a:pt x="15835" y="787"/>
                  </a:lnTo>
                  <a:lnTo>
                    <a:pt x="16078" y="930"/>
                  </a:lnTo>
                  <a:lnTo>
                    <a:pt x="16307" y="1102"/>
                  </a:lnTo>
                  <a:lnTo>
                    <a:pt x="16521" y="1288"/>
                  </a:lnTo>
                  <a:lnTo>
                    <a:pt x="16707" y="1502"/>
                  </a:lnTo>
                  <a:lnTo>
                    <a:pt x="16879" y="1731"/>
                  </a:lnTo>
                  <a:lnTo>
                    <a:pt x="17022" y="1974"/>
                  </a:lnTo>
                  <a:lnTo>
                    <a:pt x="17150" y="2232"/>
                  </a:lnTo>
                  <a:lnTo>
                    <a:pt x="17251" y="2503"/>
                  </a:lnTo>
                  <a:lnTo>
                    <a:pt x="17322" y="2775"/>
                  </a:lnTo>
                  <a:lnTo>
                    <a:pt x="17365" y="3075"/>
                  </a:lnTo>
                  <a:lnTo>
                    <a:pt x="17379" y="3376"/>
                  </a:lnTo>
                  <a:lnTo>
                    <a:pt x="17365" y="3676"/>
                  </a:lnTo>
                  <a:lnTo>
                    <a:pt x="17322" y="3962"/>
                  </a:lnTo>
                  <a:lnTo>
                    <a:pt x="17251" y="4248"/>
                  </a:lnTo>
                  <a:lnTo>
                    <a:pt x="17150" y="4520"/>
                  </a:lnTo>
                  <a:lnTo>
                    <a:pt x="17022" y="4777"/>
                  </a:lnTo>
                  <a:lnTo>
                    <a:pt x="16879" y="5021"/>
                  </a:lnTo>
                  <a:lnTo>
                    <a:pt x="16707" y="5235"/>
                  </a:lnTo>
                  <a:lnTo>
                    <a:pt x="16521" y="5450"/>
                  </a:lnTo>
                  <a:lnTo>
                    <a:pt x="16307" y="5636"/>
                  </a:lnTo>
                  <a:lnTo>
                    <a:pt x="16078" y="5807"/>
                  </a:lnTo>
                  <a:lnTo>
                    <a:pt x="15835" y="5950"/>
                  </a:lnTo>
                  <a:lnTo>
                    <a:pt x="15577" y="6079"/>
                  </a:lnTo>
                  <a:lnTo>
                    <a:pt x="15305" y="6179"/>
                  </a:lnTo>
                  <a:lnTo>
                    <a:pt x="15034" y="6251"/>
                  </a:lnTo>
                  <a:lnTo>
                    <a:pt x="14733" y="6294"/>
                  </a:lnTo>
                  <a:lnTo>
                    <a:pt x="14433" y="6308"/>
                  </a:lnTo>
                  <a:lnTo>
                    <a:pt x="14132" y="6294"/>
                  </a:lnTo>
                  <a:lnTo>
                    <a:pt x="13846" y="6251"/>
                  </a:lnTo>
                  <a:lnTo>
                    <a:pt x="13560" y="6179"/>
                  </a:lnTo>
                  <a:lnTo>
                    <a:pt x="13289" y="6079"/>
                  </a:lnTo>
                  <a:lnTo>
                    <a:pt x="13031" y="5950"/>
                  </a:lnTo>
                  <a:lnTo>
                    <a:pt x="12788" y="5807"/>
                  </a:lnTo>
                  <a:lnTo>
                    <a:pt x="12559" y="5636"/>
                  </a:lnTo>
                  <a:lnTo>
                    <a:pt x="12359" y="5450"/>
                  </a:lnTo>
                  <a:lnTo>
                    <a:pt x="12173" y="5235"/>
                  </a:lnTo>
                  <a:lnTo>
                    <a:pt x="12001" y="5021"/>
                  </a:lnTo>
                  <a:lnTo>
                    <a:pt x="11844" y="4777"/>
                  </a:lnTo>
                  <a:lnTo>
                    <a:pt x="11729" y="4520"/>
                  </a:lnTo>
                  <a:lnTo>
                    <a:pt x="11629" y="4248"/>
                  </a:lnTo>
                  <a:lnTo>
                    <a:pt x="11558" y="3962"/>
                  </a:lnTo>
                  <a:lnTo>
                    <a:pt x="11515" y="3676"/>
                  </a:lnTo>
                  <a:lnTo>
                    <a:pt x="11501" y="3376"/>
                  </a:lnTo>
                  <a:lnTo>
                    <a:pt x="11515" y="3075"/>
                  </a:lnTo>
                  <a:lnTo>
                    <a:pt x="11558" y="2775"/>
                  </a:lnTo>
                  <a:lnTo>
                    <a:pt x="11629" y="2503"/>
                  </a:lnTo>
                  <a:lnTo>
                    <a:pt x="11729" y="2232"/>
                  </a:lnTo>
                  <a:lnTo>
                    <a:pt x="11844" y="1974"/>
                  </a:lnTo>
                  <a:lnTo>
                    <a:pt x="12001" y="1731"/>
                  </a:lnTo>
                  <a:lnTo>
                    <a:pt x="12173" y="1502"/>
                  </a:lnTo>
                  <a:lnTo>
                    <a:pt x="12359" y="1288"/>
                  </a:lnTo>
                  <a:lnTo>
                    <a:pt x="12559" y="1102"/>
                  </a:lnTo>
                  <a:lnTo>
                    <a:pt x="12788" y="930"/>
                  </a:lnTo>
                  <a:lnTo>
                    <a:pt x="13031" y="787"/>
                  </a:lnTo>
                  <a:lnTo>
                    <a:pt x="13289" y="658"/>
                  </a:lnTo>
                  <a:lnTo>
                    <a:pt x="13560" y="558"/>
                  </a:lnTo>
                  <a:lnTo>
                    <a:pt x="13846" y="487"/>
                  </a:lnTo>
                  <a:lnTo>
                    <a:pt x="14132" y="444"/>
                  </a:lnTo>
                  <a:lnTo>
                    <a:pt x="14433" y="429"/>
                  </a:lnTo>
                  <a:close/>
                  <a:moveTo>
                    <a:pt x="3376" y="959"/>
                  </a:moveTo>
                  <a:lnTo>
                    <a:pt x="3677" y="973"/>
                  </a:lnTo>
                  <a:lnTo>
                    <a:pt x="3963" y="1016"/>
                  </a:lnTo>
                  <a:lnTo>
                    <a:pt x="4249" y="1087"/>
                  </a:lnTo>
                  <a:lnTo>
                    <a:pt x="4521" y="1187"/>
                  </a:lnTo>
                  <a:lnTo>
                    <a:pt x="4778" y="1316"/>
                  </a:lnTo>
                  <a:lnTo>
                    <a:pt x="5021" y="1459"/>
                  </a:lnTo>
                  <a:lnTo>
                    <a:pt x="5236" y="1631"/>
                  </a:lnTo>
                  <a:lnTo>
                    <a:pt x="5450" y="1817"/>
                  </a:lnTo>
                  <a:lnTo>
                    <a:pt x="5636" y="2031"/>
                  </a:lnTo>
                  <a:lnTo>
                    <a:pt x="5808" y="2260"/>
                  </a:lnTo>
                  <a:lnTo>
                    <a:pt x="5965" y="2503"/>
                  </a:lnTo>
                  <a:lnTo>
                    <a:pt x="6080" y="2761"/>
                  </a:lnTo>
                  <a:lnTo>
                    <a:pt x="6180" y="3033"/>
                  </a:lnTo>
                  <a:lnTo>
                    <a:pt x="6251" y="3304"/>
                  </a:lnTo>
                  <a:lnTo>
                    <a:pt x="6294" y="3605"/>
                  </a:lnTo>
                  <a:lnTo>
                    <a:pt x="6309" y="3905"/>
                  </a:lnTo>
                  <a:lnTo>
                    <a:pt x="6294" y="4205"/>
                  </a:lnTo>
                  <a:lnTo>
                    <a:pt x="6251" y="4491"/>
                  </a:lnTo>
                  <a:lnTo>
                    <a:pt x="6180" y="4777"/>
                  </a:lnTo>
                  <a:lnTo>
                    <a:pt x="6080" y="5049"/>
                  </a:lnTo>
                  <a:lnTo>
                    <a:pt x="5965" y="5307"/>
                  </a:lnTo>
                  <a:lnTo>
                    <a:pt x="5808" y="5550"/>
                  </a:lnTo>
                  <a:lnTo>
                    <a:pt x="5636" y="5779"/>
                  </a:lnTo>
                  <a:lnTo>
                    <a:pt x="5450" y="5979"/>
                  </a:lnTo>
                  <a:lnTo>
                    <a:pt x="5236" y="6179"/>
                  </a:lnTo>
                  <a:lnTo>
                    <a:pt x="5021" y="6337"/>
                  </a:lnTo>
                  <a:lnTo>
                    <a:pt x="4778" y="6494"/>
                  </a:lnTo>
                  <a:lnTo>
                    <a:pt x="4521" y="6608"/>
                  </a:lnTo>
                  <a:lnTo>
                    <a:pt x="4249" y="6708"/>
                  </a:lnTo>
                  <a:lnTo>
                    <a:pt x="3963" y="6780"/>
                  </a:lnTo>
                  <a:lnTo>
                    <a:pt x="3677" y="6837"/>
                  </a:lnTo>
                  <a:lnTo>
                    <a:pt x="3376" y="6851"/>
                  </a:lnTo>
                  <a:lnTo>
                    <a:pt x="3076" y="6837"/>
                  </a:lnTo>
                  <a:lnTo>
                    <a:pt x="2776" y="6780"/>
                  </a:lnTo>
                  <a:lnTo>
                    <a:pt x="2504" y="6708"/>
                  </a:lnTo>
                  <a:lnTo>
                    <a:pt x="2232" y="6608"/>
                  </a:lnTo>
                  <a:lnTo>
                    <a:pt x="1975" y="6494"/>
                  </a:lnTo>
                  <a:lnTo>
                    <a:pt x="1732" y="6337"/>
                  </a:lnTo>
                  <a:lnTo>
                    <a:pt x="1503" y="6179"/>
                  </a:lnTo>
                  <a:lnTo>
                    <a:pt x="1288" y="5979"/>
                  </a:lnTo>
                  <a:lnTo>
                    <a:pt x="1102" y="5779"/>
                  </a:lnTo>
                  <a:lnTo>
                    <a:pt x="931" y="5550"/>
                  </a:lnTo>
                  <a:lnTo>
                    <a:pt x="788" y="5307"/>
                  </a:lnTo>
                  <a:lnTo>
                    <a:pt x="659" y="5049"/>
                  </a:lnTo>
                  <a:lnTo>
                    <a:pt x="559" y="4777"/>
                  </a:lnTo>
                  <a:lnTo>
                    <a:pt x="487" y="4491"/>
                  </a:lnTo>
                  <a:lnTo>
                    <a:pt x="444" y="4205"/>
                  </a:lnTo>
                  <a:lnTo>
                    <a:pt x="430" y="3905"/>
                  </a:lnTo>
                  <a:lnTo>
                    <a:pt x="444" y="3605"/>
                  </a:lnTo>
                  <a:lnTo>
                    <a:pt x="487" y="3304"/>
                  </a:lnTo>
                  <a:lnTo>
                    <a:pt x="559" y="3033"/>
                  </a:lnTo>
                  <a:lnTo>
                    <a:pt x="659" y="2761"/>
                  </a:lnTo>
                  <a:lnTo>
                    <a:pt x="788" y="2503"/>
                  </a:lnTo>
                  <a:lnTo>
                    <a:pt x="931" y="2260"/>
                  </a:lnTo>
                  <a:lnTo>
                    <a:pt x="1102" y="2031"/>
                  </a:lnTo>
                  <a:lnTo>
                    <a:pt x="1288" y="1817"/>
                  </a:lnTo>
                  <a:lnTo>
                    <a:pt x="1503" y="1631"/>
                  </a:lnTo>
                  <a:lnTo>
                    <a:pt x="1732" y="1459"/>
                  </a:lnTo>
                  <a:lnTo>
                    <a:pt x="1975" y="1316"/>
                  </a:lnTo>
                  <a:lnTo>
                    <a:pt x="2232" y="1187"/>
                  </a:lnTo>
                  <a:lnTo>
                    <a:pt x="2504" y="1087"/>
                  </a:lnTo>
                  <a:lnTo>
                    <a:pt x="2776" y="1016"/>
                  </a:lnTo>
                  <a:lnTo>
                    <a:pt x="3076" y="973"/>
                  </a:lnTo>
                  <a:lnTo>
                    <a:pt x="3376" y="959"/>
                  </a:lnTo>
                  <a:close/>
                  <a:moveTo>
                    <a:pt x="14433" y="0"/>
                  </a:moveTo>
                  <a:lnTo>
                    <a:pt x="14132" y="15"/>
                  </a:lnTo>
                  <a:lnTo>
                    <a:pt x="13832" y="57"/>
                  </a:lnTo>
                  <a:lnTo>
                    <a:pt x="13546" y="129"/>
                  </a:lnTo>
                  <a:lnTo>
                    <a:pt x="13260" y="215"/>
                  </a:lnTo>
                  <a:lnTo>
                    <a:pt x="12988" y="329"/>
                  </a:lnTo>
                  <a:lnTo>
                    <a:pt x="12731" y="472"/>
                  </a:lnTo>
                  <a:lnTo>
                    <a:pt x="12488" y="615"/>
                  </a:lnTo>
                  <a:lnTo>
                    <a:pt x="12259" y="801"/>
                  </a:lnTo>
                  <a:lnTo>
                    <a:pt x="12058" y="1001"/>
                  </a:lnTo>
                  <a:lnTo>
                    <a:pt x="11858" y="1202"/>
                  </a:lnTo>
                  <a:lnTo>
                    <a:pt x="11687" y="1431"/>
                  </a:lnTo>
                  <a:lnTo>
                    <a:pt x="11529" y="1674"/>
                  </a:lnTo>
                  <a:lnTo>
                    <a:pt x="11386" y="1931"/>
                  </a:lnTo>
                  <a:lnTo>
                    <a:pt x="11272" y="2203"/>
                  </a:lnTo>
                  <a:lnTo>
                    <a:pt x="11186" y="2489"/>
                  </a:lnTo>
                  <a:lnTo>
                    <a:pt x="11114" y="2775"/>
                  </a:lnTo>
                  <a:lnTo>
                    <a:pt x="10857" y="2689"/>
                  </a:lnTo>
                  <a:lnTo>
                    <a:pt x="10485" y="2575"/>
                  </a:lnTo>
                  <a:lnTo>
                    <a:pt x="10256" y="2532"/>
                  </a:lnTo>
                  <a:lnTo>
                    <a:pt x="9999" y="2489"/>
                  </a:lnTo>
                  <a:lnTo>
                    <a:pt x="9727" y="2460"/>
                  </a:lnTo>
                  <a:lnTo>
                    <a:pt x="9441" y="2432"/>
                  </a:lnTo>
                  <a:lnTo>
                    <a:pt x="8812" y="2432"/>
                  </a:lnTo>
                  <a:lnTo>
                    <a:pt x="8483" y="2475"/>
                  </a:lnTo>
                  <a:lnTo>
                    <a:pt x="8125" y="2532"/>
                  </a:lnTo>
                  <a:lnTo>
                    <a:pt x="7767" y="2618"/>
                  </a:lnTo>
                  <a:lnTo>
                    <a:pt x="7396" y="2732"/>
                  </a:lnTo>
                  <a:lnTo>
                    <a:pt x="7024" y="2875"/>
                  </a:lnTo>
                  <a:lnTo>
                    <a:pt x="6638" y="3061"/>
                  </a:lnTo>
                  <a:lnTo>
                    <a:pt x="6552" y="2804"/>
                  </a:lnTo>
                  <a:lnTo>
                    <a:pt x="6452" y="2546"/>
                  </a:lnTo>
                  <a:lnTo>
                    <a:pt x="6323" y="2289"/>
                  </a:lnTo>
                  <a:lnTo>
                    <a:pt x="6194" y="2060"/>
                  </a:lnTo>
                  <a:lnTo>
                    <a:pt x="6022" y="1831"/>
                  </a:lnTo>
                  <a:lnTo>
                    <a:pt x="5851" y="1631"/>
                  </a:lnTo>
                  <a:lnTo>
                    <a:pt x="5665" y="1431"/>
                  </a:lnTo>
                  <a:lnTo>
                    <a:pt x="5450" y="1259"/>
                  </a:lnTo>
                  <a:lnTo>
                    <a:pt x="5236" y="1102"/>
                  </a:lnTo>
                  <a:lnTo>
                    <a:pt x="4993" y="959"/>
                  </a:lnTo>
                  <a:lnTo>
                    <a:pt x="4750" y="830"/>
                  </a:lnTo>
                  <a:lnTo>
                    <a:pt x="4492" y="730"/>
                  </a:lnTo>
                  <a:lnTo>
                    <a:pt x="4220" y="644"/>
                  </a:lnTo>
                  <a:lnTo>
                    <a:pt x="3949" y="587"/>
                  </a:lnTo>
                  <a:lnTo>
                    <a:pt x="3662" y="544"/>
                  </a:lnTo>
                  <a:lnTo>
                    <a:pt x="3376" y="529"/>
                  </a:lnTo>
                  <a:lnTo>
                    <a:pt x="3205" y="544"/>
                  </a:lnTo>
                  <a:lnTo>
                    <a:pt x="3033" y="558"/>
                  </a:lnTo>
                  <a:lnTo>
                    <a:pt x="2861" y="572"/>
                  </a:lnTo>
                  <a:lnTo>
                    <a:pt x="2690" y="601"/>
                  </a:lnTo>
                  <a:lnTo>
                    <a:pt x="2375" y="687"/>
                  </a:lnTo>
                  <a:lnTo>
                    <a:pt x="2060" y="801"/>
                  </a:lnTo>
                  <a:lnTo>
                    <a:pt x="1774" y="944"/>
                  </a:lnTo>
                  <a:lnTo>
                    <a:pt x="1488" y="1116"/>
                  </a:lnTo>
                  <a:lnTo>
                    <a:pt x="1231" y="1302"/>
                  </a:lnTo>
                  <a:lnTo>
                    <a:pt x="988" y="1516"/>
                  </a:lnTo>
                  <a:lnTo>
                    <a:pt x="773" y="1760"/>
                  </a:lnTo>
                  <a:lnTo>
                    <a:pt x="573" y="2017"/>
                  </a:lnTo>
                  <a:lnTo>
                    <a:pt x="416" y="2303"/>
                  </a:lnTo>
                  <a:lnTo>
                    <a:pt x="273" y="2589"/>
                  </a:lnTo>
                  <a:lnTo>
                    <a:pt x="158" y="2904"/>
                  </a:lnTo>
                  <a:lnTo>
                    <a:pt x="72" y="3218"/>
                  </a:lnTo>
                  <a:lnTo>
                    <a:pt x="15" y="3562"/>
                  </a:lnTo>
                  <a:lnTo>
                    <a:pt x="15" y="3733"/>
                  </a:lnTo>
                  <a:lnTo>
                    <a:pt x="1" y="3905"/>
                  </a:lnTo>
                  <a:lnTo>
                    <a:pt x="15" y="4077"/>
                  </a:lnTo>
                  <a:lnTo>
                    <a:pt x="15" y="4248"/>
                  </a:lnTo>
                  <a:lnTo>
                    <a:pt x="72" y="4577"/>
                  </a:lnTo>
                  <a:lnTo>
                    <a:pt x="158" y="4906"/>
                  </a:lnTo>
                  <a:lnTo>
                    <a:pt x="273" y="5207"/>
                  </a:lnTo>
                  <a:lnTo>
                    <a:pt x="416" y="5507"/>
                  </a:lnTo>
                  <a:lnTo>
                    <a:pt x="573" y="5779"/>
                  </a:lnTo>
                  <a:lnTo>
                    <a:pt x="773" y="6050"/>
                  </a:lnTo>
                  <a:lnTo>
                    <a:pt x="988" y="6279"/>
                  </a:lnTo>
                  <a:lnTo>
                    <a:pt x="1231" y="6508"/>
                  </a:lnTo>
                  <a:lnTo>
                    <a:pt x="1488" y="6694"/>
                  </a:lnTo>
                  <a:lnTo>
                    <a:pt x="1774" y="6866"/>
                  </a:lnTo>
                  <a:lnTo>
                    <a:pt x="2060" y="7009"/>
                  </a:lnTo>
                  <a:lnTo>
                    <a:pt x="2375" y="7123"/>
                  </a:lnTo>
                  <a:lnTo>
                    <a:pt x="2690" y="7209"/>
                  </a:lnTo>
                  <a:lnTo>
                    <a:pt x="2861" y="7238"/>
                  </a:lnTo>
                  <a:lnTo>
                    <a:pt x="3033" y="7252"/>
                  </a:lnTo>
                  <a:lnTo>
                    <a:pt x="3205" y="7266"/>
                  </a:lnTo>
                  <a:lnTo>
                    <a:pt x="3548" y="7266"/>
                  </a:lnTo>
                  <a:lnTo>
                    <a:pt x="3720" y="7252"/>
                  </a:lnTo>
                  <a:lnTo>
                    <a:pt x="4049" y="7209"/>
                  </a:lnTo>
                  <a:lnTo>
                    <a:pt x="4378" y="7123"/>
                  </a:lnTo>
                  <a:lnTo>
                    <a:pt x="4678" y="7009"/>
                  </a:lnTo>
                  <a:lnTo>
                    <a:pt x="4978" y="6866"/>
                  </a:lnTo>
                  <a:lnTo>
                    <a:pt x="5250" y="6694"/>
                  </a:lnTo>
                  <a:lnTo>
                    <a:pt x="5508" y="6508"/>
                  </a:lnTo>
                  <a:lnTo>
                    <a:pt x="5751" y="6279"/>
                  </a:lnTo>
                  <a:lnTo>
                    <a:pt x="5965" y="6050"/>
                  </a:lnTo>
                  <a:lnTo>
                    <a:pt x="6166" y="5779"/>
                  </a:lnTo>
                  <a:lnTo>
                    <a:pt x="6337" y="5507"/>
                  </a:lnTo>
                  <a:lnTo>
                    <a:pt x="6480" y="5207"/>
                  </a:lnTo>
                  <a:lnTo>
                    <a:pt x="6595" y="4906"/>
                  </a:lnTo>
                  <a:lnTo>
                    <a:pt x="6666" y="4577"/>
                  </a:lnTo>
                  <a:lnTo>
                    <a:pt x="6723" y="4248"/>
                  </a:lnTo>
                  <a:lnTo>
                    <a:pt x="6738" y="4077"/>
                  </a:lnTo>
                  <a:lnTo>
                    <a:pt x="6738" y="3905"/>
                  </a:lnTo>
                  <a:lnTo>
                    <a:pt x="6738" y="3705"/>
                  </a:lnTo>
                  <a:lnTo>
                    <a:pt x="6723" y="3505"/>
                  </a:lnTo>
                  <a:lnTo>
                    <a:pt x="6909" y="3404"/>
                  </a:lnTo>
                  <a:lnTo>
                    <a:pt x="7110" y="3304"/>
                  </a:lnTo>
                  <a:lnTo>
                    <a:pt x="7310" y="3218"/>
                  </a:lnTo>
                  <a:lnTo>
                    <a:pt x="7510" y="3147"/>
                  </a:lnTo>
                  <a:lnTo>
                    <a:pt x="7882" y="3033"/>
                  </a:lnTo>
                  <a:lnTo>
                    <a:pt x="8268" y="2947"/>
                  </a:lnTo>
                  <a:lnTo>
                    <a:pt x="8626" y="2889"/>
                  </a:lnTo>
                  <a:lnTo>
                    <a:pt x="8969" y="2861"/>
                  </a:lnTo>
                  <a:lnTo>
                    <a:pt x="9298" y="2861"/>
                  </a:lnTo>
                  <a:lnTo>
                    <a:pt x="9613" y="2875"/>
                  </a:lnTo>
                  <a:lnTo>
                    <a:pt x="9899" y="2904"/>
                  </a:lnTo>
                  <a:lnTo>
                    <a:pt x="10156" y="2947"/>
                  </a:lnTo>
                  <a:lnTo>
                    <a:pt x="10399" y="3004"/>
                  </a:lnTo>
                  <a:lnTo>
                    <a:pt x="10600" y="3061"/>
                  </a:lnTo>
                  <a:lnTo>
                    <a:pt x="10914" y="3161"/>
                  </a:lnTo>
                  <a:lnTo>
                    <a:pt x="11072" y="3218"/>
                  </a:lnTo>
                  <a:lnTo>
                    <a:pt x="11072" y="3376"/>
                  </a:lnTo>
                  <a:lnTo>
                    <a:pt x="11072" y="3547"/>
                  </a:lnTo>
                  <a:lnTo>
                    <a:pt x="11086" y="3719"/>
                  </a:lnTo>
                  <a:lnTo>
                    <a:pt x="11143" y="4048"/>
                  </a:lnTo>
                  <a:lnTo>
                    <a:pt x="11215" y="4377"/>
                  </a:lnTo>
                  <a:lnTo>
                    <a:pt x="11329" y="4677"/>
                  </a:lnTo>
                  <a:lnTo>
                    <a:pt x="11472" y="4978"/>
                  </a:lnTo>
                  <a:lnTo>
                    <a:pt x="11644" y="5249"/>
                  </a:lnTo>
                  <a:lnTo>
                    <a:pt x="11844" y="5507"/>
                  </a:lnTo>
                  <a:lnTo>
                    <a:pt x="12058" y="5750"/>
                  </a:lnTo>
                  <a:lnTo>
                    <a:pt x="12302" y="5965"/>
                  </a:lnTo>
                  <a:lnTo>
                    <a:pt x="12559" y="6165"/>
                  </a:lnTo>
                  <a:lnTo>
                    <a:pt x="12831" y="6337"/>
                  </a:lnTo>
                  <a:lnTo>
                    <a:pt x="13131" y="6480"/>
                  </a:lnTo>
                  <a:lnTo>
                    <a:pt x="13432" y="6594"/>
                  </a:lnTo>
                  <a:lnTo>
                    <a:pt x="13761" y="6665"/>
                  </a:lnTo>
                  <a:lnTo>
                    <a:pt x="14090" y="6723"/>
                  </a:lnTo>
                  <a:lnTo>
                    <a:pt x="14261" y="6737"/>
                  </a:lnTo>
                  <a:lnTo>
                    <a:pt x="14604" y="6737"/>
                  </a:lnTo>
                  <a:lnTo>
                    <a:pt x="14776" y="6723"/>
                  </a:lnTo>
                  <a:lnTo>
                    <a:pt x="15119" y="6665"/>
                  </a:lnTo>
                  <a:lnTo>
                    <a:pt x="15434" y="6594"/>
                  </a:lnTo>
                  <a:lnTo>
                    <a:pt x="15749" y="6480"/>
                  </a:lnTo>
                  <a:lnTo>
                    <a:pt x="16035" y="6337"/>
                  </a:lnTo>
                  <a:lnTo>
                    <a:pt x="16321" y="6165"/>
                  </a:lnTo>
                  <a:lnTo>
                    <a:pt x="16578" y="5965"/>
                  </a:lnTo>
                  <a:lnTo>
                    <a:pt x="16821" y="5750"/>
                  </a:lnTo>
                  <a:lnTo>
                    <a:pt x="17036" y="5507"/>
                  </a:lnTo>
                  <a:lnTo>
                    <a:pt x="17222" y="5249"/>
                  </a:lnTo>
                  <a:lnTo>
                    <a:pt x="17394" y="4978"/>
                  </a:lnTo>
                  <a:lnTo>
                    <a:pt x="17537" y="4677"/>
                  </a:lnTo>
                  <a:lnTo>
                    <a:pt x="17651" y="4377"/>
                  </a:lnTo>
                  <a:lnTo>
                    <a:pt x="17737" y="4048"/>
                  </a:lnTo>
                  <a:lnTo>
                    <a:pt x="17794" y="3719"/>
                  </a:lnTo>
                  <a:lnTo>
                    <a:pt x="17794" y="3547"/>
                  </a:lnTo>
                  <a:lnTo>
                    <a:pt x="17808" y="3376"/>
                  </a:lnTo>
                  <a:lnTo>
                    <a:pt x="17794" y="3204"/>
                  </a:lnTo>
                  <a:lnTo>
                    <a:pt x="17794" y="3033"/>
                  </a:lnTo>
                  <a:lnTo>
                    <a:pt x="17737" y="2689"/>
                  </a:lnTo>
                  <a:lnTo>
                    <a:pt x="17651" y="2375"/>
                  </a:lnTo>
                  <a:lnTo>
                    <a:pt x="17537" y="2060"/>
                  </a:lnTo>
                  <a:lnTo>
                    <a:pt x="17394" y="1760"/>
                  </a:lnTo>
                  <a:lnTo>
                    <a:pt x="17222" y="1488"/>
                  </a:lnTo>
                  <a:lnTo>
                    <a:pt x="17036" y="1230"/>
                  </a:lnTo>
                  <a:lnTo>
                    <a:pt x="16821" y="987"/>
                  </a:lnTo>
                  <a:lnTo>
                    <a:pt x="16578" y="773"/>
                  </a:lnTo>
                  <a:lnTo>
                    <a:pt x="16321" y="572"/>
                  </a:lnTo>
                  <a:lnTo>
                    <a:pt x="16035" y="415"/>
                  </a:lnTo>
                  <a:lnTo>
                    <a:pt x="15749" y="272"/>
                  </a:lnTo>
                  <a:lnTo>
                    <a:pt x="15434" y="158"/>
                  </a:lnTo>
                  <a:lnTo>
                    <a:pt x="15119" y="72"/>
                  </a:lnTo>
                  <a:lnTo>
                    <a:pt x="14776" y="15"/>
                  </a:lnTo>
                  <a:lnTo>
                    <a:pt x="14604" y="0"/>
                  </a:lnTo>
                  <a:close/>
                </a:path>
              </a:pathLst>
            </a:custGeom>
            <a:solidFill>
              <a:srgbClr val="3C4D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05;p18">
              <a:extLst>
                <a:ext uri="{FF2B5EF4-FFF2-40B4-BE49-F238E27FC236}">
                  <a16:creationId xmlns:a16="http://schemas.microsoft.com/office/drawing/2014/main" id="{C13589BA-491A-403E-8CA4-40DFD8224A41}"/>
                </a:ext>
              </a:extLst>
            </p:cNvPr>
            <p:cNvSpPr/>
            <p:nvPr/>
          </p:nvSpPr>
          <p:spPr>
            <a:xfrm>
              <a:off x="5416600" y="2704075"/>
              <a:ext cx="460575" cy="370125"/>
            </a:xfrm>
            <a:custGeom>
              <a:avLst/>
              <a:gdLst/>
              <a:ahLst/>
              <a:cxnLst/>
              <a:rect l="l" t="t" r="r" b="b"/>
              <a:pathLst>
                <a:path w="18423" h="14805" extrusionOk="0">
                  <a:moveTo>
                    <a:pt x="7367" y="1"/>
                  </a:moveTo>
                  <a:lnTo>
                    <a:pt x="0" y="4406"/>
                  </a:lnTo>
                  <a:lnTo>
                    <a:pt x="86" y="4678"/>
                  </a:lnTo>
                  <a:lnTo>
                    <a:pt x="358" y="5422"/>
                  </a:lnTo>
                  <a:lnTo>
                    <a:pt x="787" y="6495"/>
                  </a:lnTo>
                  <a:lnTo>
                    <a:pt x="1045" y="7138"/>
                  </a:lnTo>
                  <a:lnTo>
                    <a:pt x="1331" y="7810"/>
                  </a:lnTo>
                  <a:lnTo>
                    <a:pt x="1645" y="8497"/>
                  </a:lnTo>
                  <a:lnTo>
                    <a:pt x="1974" y="9212"/>
                  </a:lnTo>
                  <a:lnTo>
                    <a:pt x="2332" y="9913"/>
                  </a:lnTo>
                  <a:lnTo>
                    <a:pt x="2689" y="10585"/>
                  </a:lnTo>
                  <a:lnTo>
                    <a:pt x="3076" y="11243"/>
                  </a:lnTo>
                  <a:lnTo>
                    <a:pt x="3262" y="11544"/>
                  </a:lnTo>
                  <a:lnTo>
                    <a:pt x="3462" y="11830"/>
                  </a:lnTo>
                  <a:lnTo>
                    <a:pt x="3662" y="12101"/>
                  </a:lnTo>
                  <a:lnTo>
                    <a:pt x="3862" y="12359"/>
                  </a:lnTo>
                  <a:lnTo>
                    <a:pt x="4063" y="12588"/>
                  </a:lnTo>
                  <a:lnTo>
                    <a:pt x="4248" y="12802"/>
                  </a:lnTo>
                  <a:lnTo>
                    <a:pt x="4463" y="12988"/>
                  </a:lnTo>
                  <a:lnTo>
                    <a:pt x="4678" y="13188"/>
                  </a:lnTo>
                  <a:lnTo>
                    <a:pt x="4892" y="13360"/>
                  </a:lnTo>
                  <a:lnTo>
                    <a:pt x="5135" y="13532"/>
                  </a:lnTo>
                  <a:lnTo>
                    <a:pt x="5378" y="13689"/>
                  </a:lnTo>
                  <a:lnTo>
                    <a:pt x="5622" y="13846"/>
                  </a:lnTo>
                  <a:lnTo>
                    <a:pt x="5879" y="13989"/>
                  </a:lnTo>
                  <a:lnTo>
                    <a:pt x="6151" y="14118"/>
                  </a:lnTo>
                  <a:lnTo>
                    <a:pt x="6423" y="14233"/>
                  </a:lnTo>
                  <a:lnTo>
                    <a:pt x="6709" y="14347"/>
                  </a:lnTo>
                  <a:lnTo>
                    <a:pt x="6980" y="14447"/>
                  </a:lnTo>
                  <a:lnTo>
                    <a:pt x="7266" y="14533"/>
                  </a:lnTo>
                  <a:lnTo>
                    <a:pt x="7567" y="14604"/>
                  </a:lnTo>
                  <a:lnTo>
                    <a:pt x="7867" y="14676"/>
                  </a:lnTo>
                  <a:lnTo>
                    <a:pt x="8153" y="14733"/>
                  </a:lnTo>
                  <a:lnTo>
                    <a:pt x="8468" y="14762"/>
                  </a:lnTo>
                  <a:lnTo>
                    <a:pt x="8768" y="14790"/>
                  </a:lnTo>
                  <a:lnTo>
                    <a:pt x="9069" y="14805"/>
                  </a:lnTo>
                  <a:lnTo>
                    <a:pt x="9369" y="14805"/>
                  </a:lnTo>
                  <a:lnTo>
                    <a:pt x="9684" y="14790"/>
                  </a:lnTo>
                  <a:lnTo>
                    <a:pt x="9984" y="14762"/>
                  </a:lnTo>
                  <a:lnTo>
                    <a:pt x="10284" y="14733"/>
                  </a:lnTo>
                  <a:lnTo>
                    <a:pt x="10585" y="14676"/>
                  </a:lnTo>
                  <a:lnTo>
                    <a:pt x="10885" y="14604"/>
                  </a:lnTo>
                  <a:lnTo>
                    <a:pt x="11186" y="14504"/>
                  </a:lnTo>
                  <a:lnTo>
                    <a:pt x="11486" y="14404"/>
                  </a:lnTo>
                  <a:lnTo>
                    <a:pt x="11772" y="14290"/>
                  </a:lnTo>
                  <a:lnTo>
                    <a:pt x="12058" y="14161"/>
                  </a:lnTo>
                  <a:lnTo>
                    <a:pt x="12344" y="14004"/>
                  </a:lnTo>
                  <a:lnTo>
                    <a:pt x="12616" y="13832"/>
                  </a:lnTo>
                  <a:lnTo>
                    <a:pt x="12888" y="13646"/>
                  </a:lnTo>
                  <a:lnTo>
                    <a:pt x="13145" y="13446"/>
                  </a:lnTo>
                  <a:lnTo>
                    <a:pt x="13374" y="13246"/>
                  </a:lnTo>
                  <a:lnTo>
                    <a:pt x="13603" y="13045"/>
                  </a:lnTo>
                  <a:lnTo>
                    <a:pt x="13832" y="12817"/>
                  </a:lnTo>
                  <a:lnTo>
                    <a:pt x="14061" y="12573"/>
                  </a:lnTo>
                  <a:lnTo>
                    <a:pt x="14518" y="12058"/>
                  </a:lnTo>
                  <a:lnTo>
                    <a:pt x="14976" y="11501"/>
                  </a:lnTo>
                  <a:lnTo>
                    <a:pt x="15434" y="10929"/>
                  </a:lnTo>
                  <a:lnTo>
                    <a:pt x="15863" y="10328"/>
                  </a:lnTo>
                  <a:lnTo>
                    <a:pt x="16292" y="9727"/>
                  </a:lnTo>
                  <a:lnTo>
                    <a:pt x="16678" y="9141"/>
                  </a:lnTo>
                  <a:lnTo>
                    <a:pt x="17050" y="8583"/>
                  </a:lnTo>
                  <a:lnTo>
                    <a:pt x="17379" y="8054"/>
                  </a:lnTo>
                  <a:lnTo>
                    <a:pt x="17937" y="7153"/>
                  </a:lnTo>
                  <a:lnTo>
                    <a:pt x="18294" y="6537"/>
                  </a:lnTo>
                  <a:lnTo>
                    <a:pt x="18423" y="6309"/>
                  </a:lnTo>
                  <a:lnTo>
                    <a:pt x="15119" y="1102"/>
                  </a:lnTo>
                  <a:lnTo>
                    <a:pt x="14633" y="1717"/>
                  </a:lnTo>
                  <a:lnTo>
                    <a:pt x="14103" y="2347"/>
                  </a:lnTo>
                  <a:lnTo>
                    <a:pt x="13460" y="3090"/>
                  </a:lnTo>
                  <a:lnTo>
                    <a:pt x="13102" y="3477"/>
                  </a:lnTo>
                  <a:lnTo>
                    <a:pt x="12745" y="3849"/>
                  </a:lnTo>
                  <a:lnTo>
                    <a:pt x="12373" y="4206"/>
                  </a:lnTo>
                  <a:lnTo>
                    <a:pt x="12015" y="4535"/>
                  </a:lnTo>
                  <a:lnTo>
                    <a:pt x="11658" y="4835"/>
                  </a:lnTo>
                  <a:lnTo>
                    <a:pt x="11314" y="5079"/>
                  </a:lnTo>
                  <a:lnTo>
                    <a:pt x="11157" y="5179"/>
                  </a:lnTo>
                  <a:lnTo>
                    <a:pt x="11000" y="5265"/>
                  </a:lnTo>
                  <a:lnTo>
                    <a:pt x="10857" y="5322"/>
                  </a:lnTo>
                  <a:lnTo>
                    <a:pt x="10714" y="5379"/>
                  </a:lnTo>
                  <a:lnTo>
                    <a:pt x="10642" y="5393"/>
                  </a:lnTo>
                  <a:lnTo>
                    <a:pt x="10571" y="5393"/>
                  </a:lnTo>
                  <a:lnTo>
                    <a:pt x="10427" y="5379"/>
                  </a:lnTo>
                  <a:lnTo>
                    <a:pt x="10284" y="5336"/>
                  </a:lnTo>
                  <a:lnTo>
                    <a:pt x="10141" y="5250"/>
                  </a:lnTo>
                  <a:lnTo>
                    <a:pt x="9998" y="5150"/>
                  </a:lnTo>
                  <a:lnTo>
                    <a:pt x="9855" y="5021"/>
                  </a:lnTo>
                  <a:lnTo>
                    <a:pt x="9712" y="4878"/>
                  </a:lnTo>
                  <a:lnTo>
                    <a:pt x="9569" y="4707"/>
                  </a:lnTo>
                  <a:lnTo>
                    <a:pt x="9426" y="4506"/>
                  </a:lnTo>
                  <a:lnTo>
                    <a:pt x="9283" y="4306"/>
                  </a:lnTo>
                  <a:lnTo>
                    <a:pt x="9011" y="3849"/>
                  </a:lnTo>
                  <a:lnTo>
                    <a:pt x="8740" y="3348"/>
                  </a:lnTo>
                  <a:lnTo>
                    <a:pt x="8482" y="2833"/>
                  </a:lnTo>
                  <a:lnTo>
                    <a:pt x="8253" y="2304"/>
                  </a:lnTo>
                  <a:lnTo>
                    <a:pt x="8039" y="1803"/>
                  </a:lnTo>
                  <a:lnTo>
                    <a:pt x="7839" y="1317"/>
                  </a:lnTo>
                  <a:lnTo>
                    <a:pt x="7681" y="888"/>
                  </a:lnTo>
                  <a:lnTo>
                    <a:pt x="7452" y="244"/>
                  </a:lnTo>
                  <a:lnTo>
                    <a:pt x="7367" y="1"/>
                  </a:lnTo>
                  <a:close/>
                </a:path>
              </a:pathLst>
            </a:custGeom>
            <a:solidFill>
              <a:srgbClr val="2B2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06;p18">
              <a:extLst>
                <a:ext uri="{FF2B5EF4-FFF2-40B4-BE49-F238E27FC236}">
                  <a16:creationId xmlns:a16="http://schemas.microsoft.com/office/drawing/2014/main" id="{E1EF7E5F-79C5-4883-8E5A-54BA1CFDBB1A}"/>
                </a:ext>
              </a:extLst>
            </p:cNvPr>
            <p:cNvSpPr/>
            <p:nvPr/>
          </p:nvSpPr>
          <p:spPr>
            <a:xfrm>
              <a:off x="5416600" y="2704075"/>
              <a:ext cx="460575" cy="370125"/>
            </a:xfrm>
            <a:custGeom>
              <a:avLst/>
              <a:gdLst/>
              <a:ahLst/>
              <a:cxnLst/>
              <a:rect l="l" t="t" r="r" b="b"/>
              <a:pathLst>
                <a:path w="18423" h="14805" fill="none" extrusionOk="0">
                  <a:moveTo>
                    <a:pt x="7367" y="1"/>
                  </a:moveTo>
                  <a:lnTo>
                    <a:pt x="7367" y="1"/>
                  </a:lnTo>
                  <a:lnTo>
                    <a:pt x="7452" y="244"/>
                  </a:lnTo>
                  <a:lnTo>
                    <a:pt x="7681" y="888"/>
                  </a:lnTo>
                  <a:lnTo>
                    <a:pt x="7839" y="1317"/>
                  </a:lnTo>
                  <a:lnTo>
                    <a:pt x="8039" y="1803"/>
                  </a:lnTo>
                  <a:lnTo>
                    <a:pt x="8253" y="2304"/>
                  </a:lnTo>
                  <a:lnTo>
                    <a:pt x="8482" y="2833"/>
                  </a:lnTo>
                  <a:lnTo>
                    <a:pt x="8740" y="3348"/>
                  </a:lnTo>
                  <a:lnTo>
                    <a:pt x="9011" y="3849"/>
                  </a:lnTo>
                  <a:lnTo>
                    <a:pt x="9283" y="4306"/>
                  </a:lnTo>
                  <a:lnTo>
                    <a:pt x="9426" y="4506"/>
                  </a:lnTo>
                  <a:lnTo>
                    <a:pt x="9569" y="4707"/>
                  </a:lnTo>
                  <a:lnTo>
                    <a:pt x="9712" y="4878"/>
                  </a:lnTo>
                  <a:lnTo>
                    <a:pt x="9855" y="5021"/>
                  </a:lnTo>
                  <a:lnTo>
                    <a:pt x="9998" y="5150"/>
                  </a:lnTo>
                  <a:lnTo>
                    <a:pt x="10141" y="5250"/>
                  </a:lnTo>
                  <a:lnTo>
                    <a:pt x="10284" y="5336"/>
                  </a:lnTo>
                  <a:lnTo>
                    <a:pt x="10427" y="5379"/>
                  </a:lnTo>
                  <a:lnTo>
                    <a:pt x="10571" y="5393"/>
                  </a:lnTo>
                  <a:lnTo>
                    <a:pt x="10642" y="5393"/>
                  </a:lnTo>
                  <a:lnTo>
                    <a:pt x="10714" y="5379"/>
                  </a:lnTo>
                  <a:lnTo>
                    <a:pt x="10714" y="5379"/>
                  </a:lnTo>
                  <a:lnTo>
                    <a:pt x="10857" y="5322"/>
                  </a:lnTo>
                  <a:lnTo>
                    <a:pt x="11000" y="5265"/>
                  </a:lnTo>
                  <a:lnTo>
                    <a:pt x="11157" y="5179"/>
                  </a:lnTo>
                  <a:lnTo>
                    <a:pt x="11314" y="5079"/>
                  </a:lnTo>
                  <a:lnTo>
                    <a:pt x="11658" y="4835"/>
                  </a:lnTo>
                  <a:lnTo>
                    <a:pt x="12015" y="4535"/>
                  </a:lnTo>
                  <a:lnTo>
                    <a:pt x="12373" y="4206"/>
                  </a:lnTo>
                  <a:lnTo>
                    <a:pt x="12745" y="3849"/>
                  </a:lnTo>
                  <a:lnTo>
                    <a:pt x="13102" y="3477"/>
                  </a:lnTo>
                  <a:lnTo>
                    <a:pt x="13460" y="3090"/>
                  </a:lnTo>
                  <a:lnTo>
                    <a:pt x="14103" y="2347"/>
                  </a:lnTo>
                  <a:lnTo>
                    <a:pt x="14633" y="1717"/>
                  </a:lnTo>
                  <a:lnTo>
                    <a:pt x="15119" y="1102"/>
                  </a:lnTo>
                  <a:lnTo>
                    <a:pt x="18423" y="6309"/>
                  </a:lnTo>
                  <a:lnTo>
                    <a:pt x="18423" y="6309"/>
                  </a:lnTo>
                  <a:lnTo>
                    <a:pt x="18294" y="6537"/>
                  </a:lnTo>
                  <a:lnTo>
                    <a:pt x="17937" y="7153"/>
                  </a:lnTo>
                  <a:lnTo>
                    <a:pt x="17379" y="8054"/>
                  </a:lnTo>
                  <a:lnTo>
                    <a:pt x="17050" y="8583"/>
                  </a:lnTo>
                  <a:lnTo>
                    <a:pt x="16678" y="9141"/>
                  </a:lnTo>
                  <a:lnTo>
                    <a:pt x="16292" y="9727"/>
                  </a:lnTo>
                  <a:lnTo>
                    <a:pt x="15863" y="10328"/>
                  </a:lnTo>
                  <a:lnTo>
                    <a:pt x="15434" y="10929"/>
                  </a:lnTo>
                  <a:lnTo>
                    <a:pt x="14976" y="11501"/>
                  </a:lnTo>
                  <a:lnTo>
                    <a:pt x="14518" y="12058"/>
                  </a:lnTo>
                  <a:lnTo>
                    <a:pt x="14061" y="12573"/>
                  </a:lnTo>
                  <a:lnTo>
                    <a:pt x="13832" y="12817"/>
                  </a:lnTo>
                  <a:lnTo>
                    <a:pt x="13603" y="13045"/>
                  </a:lnTo>
                  <a:lnTo>
                    <a:pt x="13374" y="13246"/>
                  </a:lnTo>
                  <a:lnTo>
                    <a:pt x="13145" y="13446"/>
                  </a:lnTo>
                  <a:lnTo>
                    <a:pt x="13145" y="13446"/>
                  </a:lnTo>
                  <a:lnTo>
                    <a:pt x="12888" y="13646"/>
                  </a:lnTo>
                  <a:lnTo>
                    <a:pt x="12616" y="13832"/>
                  </a:lnTo>
                  <a:lnTo>
                    <a:pt x="12344" y="14004"/>
                  </a:lnTo>
                  <a:lnTo>
                    <a:pt x="12058" y="14161"/>
                  </a:lnTo>
                  <a:lnTo>
                    <a:pt x="11772" y="14290"/>
                  </a:lnTo>
                  <a:lnTo>
                    <a:pt x="11486" y="14404"/>
                  </a:lnTo>
                  <a:lnTo>
                    <a:pt x="11186" y="14504"/>
                  </a:lnTo>
                  <a:lnTo>
                    <a:pt x="10885" y="14604"/>
                  </a:lnTo>
                  <a:lnTo>
                    <a:pt x="10585" y="14676"/>
                  </a:lnTo>
                  <a:lnTo>
                    <a:pt x="10284" y="14733"/>
                  </a:lnTo>
                  <a:lnTo>
                    <a:pt x="9984" y="14762"/>
                  </a:lnTo>
                  <a:lnTo>
                    <a:pt x="9684" y="14790"/>
                  </a:lnTo>
                  <a:lnTo>
                    <a:pt x="9369" y="14805"/>
                  </a:lnTo>
                  <a:lnTo>
                    <a:pt x="9069" y="14805"/>
                  </a:lnTo>
                  <a:lnTo>
                    <a:pt x="8768" y="14790"/>
                  </a:lnTo>
                  <a:lnTo>
                    <a:pt x="8468" y="14762"/>
                  </a:lnTo>
                  <a:lnTo>
                    <a:pt x="8153" y="14733"/>
                  </a:lnTo>
                  <a:lnTo>
                    <a:pt x="7867" y="14676"/>
                  </a:lnTo>
                  <a:lnTo>
                    <a:pt x="7567" y="14604"/>
                  </a:lnTo>
                  <a:lnTo>
                    <a:pt x="7266" y="14533"/>
                  </a:lnTo>
                  <a:lnTo>
                    <a:pt x="6980" y="14447"/>
                  </a:lnTo>
                  <a:lnTo>
                    <a:pt x="6709" y="14347"/>
                  </a:lnTo>
                  <a:lnTo>
                    <a:pt x="6423" y="14233"/>
                  </a:lnTo>
                  <a:lnTo>
                    <a:pt x="6151" y="14118"/>
                  </a:lnTo>
                  <a:lnTo>
                    <a:pt x="5879" y="13989"/>
                  </a:lnTo>
                  <a:lnTo>
                    <a:pt x="5622" y="13846"/>
                  </a:lnTo>
                  <a:lnTo>
                    <a:pt x="5378" y="13689"/>
                  </a:lnTo>
                  <a:lnTo>
                    <a:pt x="5135" y="13532"/>
                  </a:lnTo>
                  <a:lnTo>
                    <a:pt x="4892" y="13360"/>
                  </a:lnTo>
                  <a:lnTo>
                    <a:pt x="4678" y="13188"/>
                  </a:lnTo>
                  <a:lnTo>
                    <a:pt x="4463" y="12988"/>
                  </a:lnTo>
                  <a:lnTo>
                    <a:pt x="4248" y="12802"/>
                  </a:lnTo>
                  <a:lnTo>
                    <a:pt x="4248" y="12802"/>
                  </a:lnTo>
                  <a:lnTo>
                    <a:pt x="4063" y="12588"/>
                  </a:lnTo>
                  <a:lnTo>
                    <a:pt x="3862" y="12359"/>
                  </a:lnTo>
                  <a:lnTo>
                    <a:pt x="3662" y="12101"/>
                  </a:lnTo>
                  <a:lnTo>
                    <a:pt x="3462" y="11830"/>
                  </a:lnTo>
                  <a:lnTo>
                    <a:pt x="3262" y="11544"/>
                  </a:lnTo>
                  <a:lnTo>
                    <a:pt x="3076" y="11243"/>
                  </a:lnTo>
                  <a:lnTo>
                    <a:pt x="2689" y="10585"/>
                  </a:lnTo>
                  <a:lnTo>
                    <a:pt x="2332" y="9913"/>
                  </a:lnTo>
                  <a:lnTo>
                    <a:pt x="1974" y="9212"/>
                  </a:lnTo>
                  <a:lnTo>
                    <a:pt x="1645" y="8497"/>
                  </a:lnTo>
                  <a:lnTo>
                    <a:pt x="1331" y="7810"/>
                  </a:lnTo>
                  <a:lnTo>
                    <a:pt x="1045" y="7138"/>
                  </a:lnTo>
                  <a:lnTo>
                    <a:pt x="787" y="6495"/>
                  </a:lnTo>
                  <a:lnTo>
                    <a:pt x="358" y="5422"/>
                  </a:lnTo>
                  <a:lnTo>
                    <a:pt x="86" y="4678"/>
                  </a:lnTo>
                  <a:lnTo>
                    <a:pt x="0" y="4406"/>
                  </a:lnTo>
                  <a:lnTo>
                    <a:pt x="736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07;p18">
              <a:extLst>
                <a:ext uri="{FF2B5EF4-FFF2-40B4-BE49-F238E27FC236}">
                  <a16:creationId xmlns:a16="http://schemas.microsoft.com/office/drawing/2014/main" id="{E04783E8-437E-4A71-AD2D-615E9AEA9E6D}"/>
                </a:ext>
              </a:extLst>
            </p:cNvPr>
            <p:cNvSpPr/>
            <p:nvPr/>
          </p:nvSpPr>
          <p:spPr>
            <a:xfrm>
              <a:off x="5409100" y="2582875"/>
              <a:ext cx="594325" cy="469525"/>
            </a:xfrm>
            <a:custGeom>
              <a:avLst/>
              <a:gdLst/>
              <a:ahLst/>
              <a:cxnLst/>
              <a:rect l="l" t="t" r="r" b="b"/>
              <a:pathLst>
                <a:path w="23773" h="18781" extrusionOk="0">
                  <a:moveTo>
                    <a:pt x="21240" y="0"/>
                  </a:moveTo>
                  <a:lnTo>
                    <a:pt x="19739" y="1659"/>
                  </a:lnTo>
                  <a:lnTo>
                    <a:pt x="18179" y="3376"/>
                  </a:lnTo>
                  <a:lnTo>
                    <a:pt x="16363" y="5364"/>
                  </a:lnTo>
                  <a:lnTo>
                    <a:pt x="14489" y="7381"/>
                  </a:lnTo>
                  <a:lnTo>
                    <a:pt x="13602" y="8325"/>
                  </a:lnTo>
                  <a:lnTo>
                    <a:pt x="12787" y="9169"/>
                  </a:lnTo>
                  <a:lnTo>
                    <a:pt x="12072" y="9912"/>
                  </a:lnTo>
                  <a:lnTo>
                    <a:pt x="11471" y="10513"/>
                  </a:lnTo>
                  <a:lnTo>
                    <a:pt x="11014" y="10942"/>
                  </a:lnTo>
                  <a:lnTo>
                    <a:pt x="10856" y="11071"/>
                  </a:lnTo>
                  <a:lnTo>
                    <a:pt x="10742" y="11157"/>
                  </a:lnTo>
                  <a:lnTo>
                    <a:pt x="10685" y="11171"/>
                  </a:lnTo>
                  <a:lnTo>
                    <a:pt x="10642" y="11185"/>
                  </a:lnTo>
                  <a:lnTo>
                    <a:pt x="10584" y="11171"/>
                  </a:lnTo>
                  <a:lnTo>
                    <a:pt x="10527" y="11142"/>
                  </a:lnTo>
                  <a:lnTo>
                    <a:pt x="10456" y="11099"/>
                  </a:lnTo>
                  <a:lnTo>
                    <a:pt x="10399" y="11042"/>
                  </a:lnTo>
                  <a:lnTo>
                    <a:pt x="10255" y="10899"/>
                  </a:lnTo>
                  <a:lnTo>
                    <a:pt x="10098" y="10699"/>
                  </a:lnTo>
                  <a:lnTo>
                    <a:pt x="9927" y="10456"/>
                  </a:lnTo>
                  <a:lnTo>
                    <a:pt x="9755" y="10184"/>
                  </a:lnTo>
                  <a:lnTo>
                    <a:pt x="9569" y="9855"/>
                  </a:lnTo>
                  <a:lnTo>
                    <a:pt x="9383" y="9512"/>
                  </a:lnTo>
                  <a:lnTo>
                    <a:pt x="9197" y="9126"/>
                  </a:lnTo>
                  <a:lnTo>
                    <a:pt x="8797" y="8296"/>
                  </a:lnTo>
                  <a:lnTo>
                    <a:pt x="8382" y="7395"/>
                  </a:lnTo>
                  <a:lnTo>
                    <a:pt x="7981" y="6451"/>
                  </a:lnTo>
                  <a:lnTo>
                    <a:pt x="7581" y="5507"/>
                  </a:lnTo>
                  <a:lnTo>
                    <a:pt x="7209" y="4592"/>
                  </a:lnTo>
                  <a:lnTo>
                    <a:pt x="6551" y="2947"/>
                  </a:lnTo>
                  <a:lnTo>
                    <a:pt x="6108" y="1774"/>
                  </a:lnTo>
                  <a:lnTo>
                    <a:pt x="5950" y="1330"/>
                  </a:lnTo>
                  <a:lnTo>
                    <a:pt x="5721" y="1445"/>
                  </a:lnTo>
                  <a:lnTo>
                    <a:pt x="5135" y="1774"/>
                  </a:lnTo>
                  <a:lnTo>
                    <a:pt x="4734" y="2003"/>
                  </a:lnTo>
                  <a:lnTo>
                    <a:pt x="4291" y="2274"/>
                  </a:lnTo>
                  <a:lnTo>
                    <a:pt x="3805" y="2589"/>
                  </a:lnTo>
                  <a:lnTo>
                    <a:pt x="3290" y="2932"/>
                  </a:lnTo>
                  <a:lnTo>
                    <a:pt x="2775" y="3290"/>
                  </a:lnTo>
                  <a:lnTo>
                    <a:pt x="2274" y="3676"/>
                  </a:lnTo>
                  <a:lnTo>
                    <a:pt x="1774" y="4091"/>
                  </a:lnTo>
                  <a:lnTo>
                    <a:pt x="1545" y="4291"/>
                  </a:lnTo>
                  <a:lnTo>
                    <a:pt x="1316" y="4506"/>
                  </a:lnTo>
                  <a:lnTo>
                    <a:pt x="1101" y="4720"/>
                  </a:lnTo>
                  <a:lnTo>
                    <a:pt x="901" y="4935"/>
                  </a:lnTo>
                  <a:lnTo>
                    <a:pt x="715" y="5164"/>
                  </a:lnTo>
                  <a:lnTo>
                    <a:pt x="544" y="5378"/>
                  </a:lnTo>
                  <a:lnTo>
                    <a:pt x="401" y="5593"/>
                  </a:lnTo>
                  <a:lnTo>
                    <a:pt x="272" y="5822"/>
                  </a:lnTo>
                  <a:lnTo>
                    <a:pt x="172" y="6036"/>
                  </a:lnTo>
                  <a:lnTo>
                    <a:pt x="86" y="6251"/>
                  </a:lnTo>
                  <a:lnTo>
                    <a:pt x="29" y="6480"/>
                  </a:lnTo>
                  <a:lnTo>
                    <a:pt x="0" y="6737"/>
                  </a:lnTo>
                  <a:lnTo>
                    <a:pt x="0" y="7023"/>
                  </a:lnTo>
                  <a:lnTo>
                    <a:pt x="14" y="7323"/>
                  </a:lnTo>
                  <a:lnTo>
                    <a:pt x="57" y="7652"/>
                  </a:lnTo>
                  <a:lnTo>
                    <a:pt x="129" y="7996"/>
                  </a:lnTo>
                  <a:lnTo>
                    <a:pt x="215" y="8353"/>
                  </a:lnTo>
                  <a:lnTo>
                    <a:pt x="315" y="8725"/>
                  </a:lnTo>
                  <a:lnTo>
                    <a:pt x="443" y="9111"/>
                  </a:lnTo>
                  <a:lnTo>
                    <a:pt x="572" y="9497"/>
                  </a:lnTo>
                  <a:lnTo>
                    <a:pt x="730" y="9912"/>
                  </a:lnTo>
                  <a:lnTo>
                    <a:pt x="901" y="10327"/>
                  </a:lnTo>
                  <a:lnTo>
                    <a:pt x="1259" y="11157"/>
                  </a:lnTo>
                  <a:lnTo>
                    <a:pt x="1674" y="12001"/>
                  </a:lnTo>
                  <a:lnTo>
                    <a:pt x="2103" y="12830"/>
                  </a:lnTo>
                  <a:lnTo>
                    <a:pt x="2532" y="13617"/>
                  </a:lnTo>
                  <a:lnTo>
                    <a:pt x="2975" y="14375"/>
                  </a:lnTo>
                  <a:lnTo>
                    <a:pt x="3419" y="15076"/>
                  </a:lnTo>
                  <a:lnTo>
                    <a:pt x="3833" y="15691"/>
                  </a:lnTo>
                  <a:lnTo>
                    <a:pt x="4205" y="16220"/>
                  </a:lnTo>
                  <a:lnTo>
                    <a:pt x="4548" y="16649"/>
                  </a:lnTo>
                  <a:lnTo>
                    <a:pt x="4692" y="16806"/>
                  </a:lnTo>
                  <a:lnTo>
                    <a:pt x="4835" y="16949"/>
                  </a:lnTo>
                  <a:lnTo>
                    <a:pt x="5135" y="17207"/>
                  </a:lnTo>
                  <a:lnTo>
                    <a:pt x="5435" y="17450"/>
                  </a:lnTo>
                  <a:lnTo>
                    <a:pt x="5736" y="17665"/>
                  </a:lnTo>
                  <a:lnTo>
                    <a:pt x="6036" y="17850"/>
                  </a:lnTo>
                  <a:lnTo>
                    <a:pt x="6351" y="18036"/>
                  </a:lnTo>
                  <a:lnTo>
                    <a:pt x="6651" y="18179"/>
                  </a:lnTo>
                  <a:lnTo>
                    <a:pt x="6966" y="18322"/>
                  </a:lnTo>
                  <a:lnTo>
                    <a:pt x="7280" y="18437"/>
                  </a:lnTo>
                  <a:lnTo>
                    <a:pt x="7581" y="18523"/>
                  </a:lnTo>
                  <a:lnTo>
                    <a:pt x="7895" y="18609"/>
                  </a:lnTo>
                  <a:lnTo>
                    <a:pt x="8210" y="18666"/>
                  </a:lnTo>
                  <a:lnTo>
                    <a:pt x="8510" y="18723"/>
                  </a:lnTo>
                  <a:lnTo>
                    <a:pt x="8825" y="18752"/>
                  </a:lnTo>
                  <a:lnTo>
                    <a:pt x="9126" y="18766"/>
                  </a:lnTo>
                  <a:lnTo>
                    <a:pt x="9426" y="18780"/>
                  </a:lnTo>
                  <a:lnTo>
                    <a:pt x="9726" y="18766"/>
                  </a:lnTo>
                  <a:lnTo>
                    <a:pt x="10027" y="18752"/>
                  </a:lnTo>
                  <a:lnTo>
                    <a:pt x="10313" y="18723"/>
                  </a:lnTo>
                  <a:lnTo>
                    <a:pt x="10599" y="18680"/>
                  </a:lnTo>
                  <a:lnTo>
                    <a:pt x="10885" y="18637"/>
                  </a:lnTo>
                  <a:lnTo>
                    <a:pt x="11171" y="18580"/>
                  </a:lnTo>
                  <a:lnTo>
                    <a:pt x="11443" y="18523"/>
                  </a:lnTo>
                  <a:lnTo>
                    <a:pt x="11972" y="18380"/>
                  </a:lnTo>
                  <a:lnTo>
                    <a:pt x="12472" y="18208"/>
                  </a:lnTo>
                  <a:lnTo>
                    <a:pt x="12944" y="18022"/>
                  </a:lnTo>
                  <a:lnTo>
                    <a:pt x="13388" y="17836"/>
                  </a:lnTo>
                  <a:lnTo>
                    <a:pt x="13788" y="17650"/>
                  </a:lnTo>
                  <a:lnTo>
                    <a:pt x="13889" y="17593"/>
                  </a:lnTo>
                  <a:lnTo>
                    <a:pt x="14003" y="17507"/>
                  </a:lnTo>
                  <a:lnTo>
                    <a:pt x="14117" y="17421"/>
                  </a:lnTo>
                  <a:lnTo>
                    <a:pt x="14246" y="17307"/>
                  </a:lnTo>
                  <a:lnTo>
                    <a:pt x="14518" y="17021"/>
                  </a:lnTo>
                  <a:lnTo>
                    <a:pt x="14804" y="16663"/>
                  </a:lnTo>
                  <a:lnTo>
                    <a:pt x="15133" y="16263"/>
                  </a:lnTo>
                  <a:lnTo>
                    <a:pt x="15476" y="15791"/>
                  </a:lnTo>
                  <a:lnTo>
                    <a:pt x="15834" y="15276"/>
                  </a:lnTo>
                  <a:lnTo>
                    <a:pt x="16220" y="14718"/>
                  </a:lnTo>
                  <a:lnTo>
                    <a:pt x="16606" y="14103"/>
                  </a:lnTo>
                  <a:lnTo>
                    <a:pt x="17021" y="13474"/>
                  </a:lnTo>
                  <a:lnTo>
                    <a:pt x="17851" y="12115"/>
                  </a:lnTo>
                  <a:lnTo>
                    <a:pt x="18694" y="10685"/>
                  </a:lnTo>
                  <a:lnTo>
                    <a:pt x="19553" y="9226"/>
                  </a:lnTo>
                  <a:lnTo>
                    <a:pt x="20368" y="7781"/>
                  </a:lnTo>
                  <a:lnTo>
                    <a:pt x="21155" y="6394"/>
                  </a:lnTo>
                  <a:lnTo>
                    <a:pt x="22499" y="3934"/>
                  </a:lnTo>
                  <a:lnTo>
                    <a:pt x="23429" y="2217"/>
                  </a:lnTo>
                  <a:lnTo>
                    <a:pt x="23772" y="1559"/>
                  </a:lnTo>
                  <a:lnTo>
                    <a:pt x="23400" y="1373"/>
                  </a:lnTo>
                  <a:lnTo>
                    <a:pt x="22599" y="930"/>
                  </a:lnTo>
                  <a:lnTo>
                    <a:pt x="22141" y="672"/>
                  </a:lnTo>
                  <a:lnTo>
                    <a:pt x="21741" y="415"/>
                  </a:lnTo>
                  <a:lnTo>
                    <a:pt x="21569" y="286"/>
                  </a:lnTo>
                  <a:lnTo>
                    <a:pt x="21426" y="172"/>
                  </a:lnTo>
                  <a:lnTo>
                    <a:pt x="21312" y="86"/>
                  </a:lnTo>
                  <a:lnTo>
                    <a:pt x="212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08;p18">
              <a:extLst>
                <a:ext uri="{FF2B5EF4-FFF2-40B4-BE49-F238E27FC236}">
                  <a16:creationId xmlns:a16="http://schemas.microsoft.com/office/drawing/2014/main" id="{F12FFBAA-492D-4263-AA19-A791D0EC4111}"/>
                </a:ext>
              </a:extLst>
            </p:cNvPr>
            <p:cNvSpPr/>
            <p:nvPr/>
          </p:nvSpPr>
          <p:spPr>
            <a:xfrm>
              <a:off x="5926875" y="2383700"/>
              <a:ext cx="199900" cy="259275"/>
            </a:xfrm>
            <a:custGeom>
              <a:avLst/>
              <a:gdLst/>
              <a:ahLst/>
              <a:cxnLst/>
              <a:rect l="l" t="t" r="r" b="b"/>
              <a:pathLst>
                <a:path w="7996" h="10371" extrusionOk="0">
                  <a:moveTo>
                    <a:pt x="6422" y="0"/>
                  </a:moveTo>
                  <a:lnTo>
                    <a:pt x="5864" y="29"/>
                  </a:lnTo>
                  <a:lnTo>
                    <a:pt x="5035" y="86"/>
                  </a:lnTo>
                  <a:lnTo>
                    <a:pt x="4549" y="129"/>
                  </a:lnTo>
                  <a:lnTo>
                    <a:pt x="4034" y="186"/>
                  </a:lnTo>
                  <a:lnTo>
                    <a:pt x="3490" y="258"/>
                  </a:lnTo>
                  <a:lnTo>
                    <a:pt x="2932" y="358"/>
                  </a:lnTo>
                  <a:lnTo>
                    <a:pt x="2389" y="487"/>
                  </a:lnTo>
                  <a:lnTo>
                    <a:pt x="1845" y="630"/>
                  </a:lnTo>
                  <a:lnTo>
                    <a:pt x="1574" y="701"/>
                  </a:lnTo>
                  <a:lnTo>
                    <a:pt x="1316" y="787"/>
                  </a:lnTo>
                  <a:lnTo>
                    <a:pt x="1073" y="887"/>
                  </a:lnTo>
                  <a:lnTo>
                    <a:pt x="830" y="987"/>
                  </a:lnTo>
                  <a:lnTo>
                    <a:pt x="601" y="1102"/>
                  </a:lnTo>
                  <a:lnTo>
                    <a:pt x="386" y="1216"/>
                  </a:lnTo>
                  <a:lnTo>
                    <a:pt x="186" y="1345"/>
                  </a:lnTo>
                  <a:lnTo>
                    <a:pt x="0" y="1474"/>
                  </a:lnTo>
                  <a:lnTo>
                    <a:pt x="43" y="1660"/>
                  </a:lnTo>
                  <a:lnTo>
                    <a:pt x="115" y="1974"/>
                  </a:lnTo>
                  <a:lnTo>
                    <a:pt x="386" y="2904"/>
                  </a:lnTo>
                  <a:lnTo>
                    <a:pt x="744" y="4148"/>
                  </a:lnTo>
                  <a:lnTo>
                    <a:pt x="1173" y="5564"/>
                  </a:lnTo>
                  <a:lnTo>
                    <a:pt x="2603" y="10241"/>
                  </a:lnTo>
                  <a:lnTo>
                    <a:pt x="2875" y="10284"/>
                  </a:lnTo>
                  <a:lnTo>
                    <a:pt x="3147" y="10327"/>
                  </a:lnTo>
                  <a:lnTo>
                    <a:pt x="3404" y="10356"/>
                  </a:lnTo>
                  <a:lnTo>
                    <a:pt x="3676" y="10356"/>
                  </a:lnTo>
                  <a:lnTo>
                    <a:pt x="3934" y="10370"/>
                  </a:lnTo>
                  <a:lnTo>
                    <a:pt x="4177" y="10356"/>
                  </a:lnTo>
                  <a:lnTo>
                    <a:pt x="4434" y="10342"/>
                  </a:lnTo>
                  <a:lnTo>
                    <a:pt x="4677" y="10313"/>
                  </a:lnTo>
                  <a:lnTo>
                    <a:pt x="5149" y="10227"/>
                  </a:lnTo>
                  <a:lnTo>
                    <a:pt x="5593" y="10127"/>
                  </a:lnTo>
                  <a:lnTo>
                    <a:pt x="6008" y="9998"/>
                  </a:lnTo>
                  <a:lnTo>
                    <a:pt x="6394" y="9870"/>
                  </a:lnTo>
                  <a:lnTo>
                    <a:pt x="6751" y="9727"/>
                  </a:lnTo>
                  <a:lnTo>
                    <a:pt x="7052" y="9583"/>
                  </a:lnTo>
                  <a:lnTo>
                    <a:pt x="7338" y="9440"/>
                  </a:lnTo>
                  <a:lnTo>
                    <a:pt x="7567" y="9312"/>
                  </a:lnTo>
                  <a:lnTo>
                    <a:pt x="7881" y="9111"/>
                  </a:lnTo>
                  <a:lnTo>
                    <a:pt x="7996" y="9040"/>
                  </a:lnTo>
                  <a:lnTo>
                    <a:pt x="6637" y="0"/>
                  </a:lnTo>
                  <a:close/>
                </a:path>
              </a:pathLst>
            </a:custGeom>
            <a:solidFill>
              <a:srgbClr val="E7E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09;p18">
              <a:extLst>
                <a:ext uri="{FF2B5EF4-FFF2-40B4-BE49-F238E27FC236}">
                  <a16:creationId xmlns:a16="http://schemas.microsoft.com/office/drawing/2014/main" id="{0D81358D-246B-47C0-8DE1-AC2264F26400}"/>
                </a:ext>
              </a:extLst>
            </p:cNvPr>
            <p:cNvSpPr/>
            <p:nvPr/>
          </p:nvSpPr>
          <p:spPr>
            <a:xfrm>
              <a:off x="5974425" y="2498475"/>
              <a:ext cx="134475" cy="124825"/>
            </a:xfrm>
            <a:custGeom>
              <a:avLst/>
              <a:gdLst/>
              <a:ahLst/>
              <a:cxnLst/>
              <a:rect l="l" t="t" r="r" b="b"/>
              <a:pathLst>
                <a:path w="5379" h="4993" extrusionOk="0">
                  <a:moveTo>
                    <a:pt x="4721" y="1"/>
                  </a:moveTo>
                  <a:lnTo>
                    <a:pt x="0" y="1045"/>
                  </a:lnTo>
                  <a:lnTo>
                    <a:pt x="1159" y="4935"/>
                  </a:lnTo>
                  <a:lnTo>
                    <a:pt x="1259" y="4950"/>
                  </a:lnTo>
                  <a:lnTo>
                    <a:pt x="1531" y="4978"/>
                  </a:lnTo>
                  <a:lnTo>
                    <a:pt x="1974" y="4992"/>
                  </a:lnTo>
                  <a:lnTo>
                    <a:pt x="2232" y="4992"/>
                  </a:lnTo>
                  <a:lnTo>
                    <a:pt x="2532" y="4978"/>
                  </a:lnTo>
                  <a:lnTo>
                    <a:pt x="2847" y="4935"/>
                  </a:lnTo>
                  <a:lnTo>
                    <a:pt x="3176" y="4892"/>
                  </a:lnTo>
                  <a:lnTo>
                    <a:pt x="3533" y="4821"/>
                  </a:lnTo>
                  <a:lnTo>
                    <a:pt x="3891" y="4721"/>
                  </a:lnTo>
                  <a:lnTo>
                    <a:pt x="4263" y="4592"/>
                  </a:lnTo>
                  <a:lnTo>
                    <a:pt x="4635" y="4420"/>
                  </a:lnTo>
                  <a:lnTo>
                    <a:pt x="5007" y="4234"/>
                  </a:lnTo>
                  <a:lnTo>
                    <a:pt x="5193" y="4120"/>
                  </a:lnTo>
                  <a:lnTo>
                    <a:pt x="5378" y="4006"/>
                  </a:lnTo>
                  <a:lnTo>
                    <a:pt x="5221" y="3119"/>
                  </a:lnTo>
                  <a:lnTo>
                    <a:pt x="5007" y="1774"/>
                  </a:lnTo>
                  <a:lnTo>
                    <a:pt x="4721" y="1"/>
                  </a:lnTo>
                  <a:close/>
                </a:path>
              </a:pathLst>
            </a:custGeom>
            <a:solidFill>
              <a:srgbClr val="AA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10;p18">
              <a:extLst>
                <a:ext uri="{FF2B5EF4-FFF2-40B4-BE49-F238E27FC236}">
                  <a16:creationId xmlns:a16="http://schemas.microsoft.com/office/drawing/2014/main" id="{F126BE7C-8202-4C97-B2FE-DA778A4F9CA7}"/>
                </a:ext>
              </a:extLst>
            </p:cNvPr>
            <p:cNvSpPr/>
            <p:nvPr/>
          </p:nvSpPr>
          <p:spPr>
            <a:xfrm>
              <a:off x="5948675" y="2532800"/>
              <a:ext cx="107300" cy="99800"/>
            </a:xfrm>
            <a:custGeom>
              <a:avLst/>
              <a:gdLst/>
              <a:ahLst/>
              <a:cxnLst/>
              <a:rect l="l" t="t" r="r" b="b"/>
              <a:pathLst>
                <a:path w="4292" h="3992" extrusionOk="0">
                  <a:moveTo>
                    <a:pt x="501" y="1"/>
                  </a:moveTo>
                  <a:lnTo>
                    <a:pt x="29" y="1388"/>
                  </a:lnTo>
                  <a:lnTo>
                    <a:pt x="15" y="1517"/>
                  </a:lnTo>
                  <a:lnTo>
                    <a:pt x="1" y="1832"/>
                  </a:lnTo>
                  <a:lnTo>
                    <a:pt x="1" y="2046"/>
                  </a:lnTo>
                  <a:lnTo>
                    <a:pt x="15" y="2289"/>
                  </a:lnTo>
                  <a:lnTo>
                    <a:pt x="44" y="2532"/>
                  </a:lnTo>
                  <a:lnTo>
                    <a:pt x="86" y="2790"/>
                  </a:lnTo>
                  <a:lnTo>
                    <a:pt x="158" y="3047"/>
                  </a:lnTo>
                  <a:lnTo>
                    <a:pt x="215" y="3176"/>
                  </a:lnTo>
                  <a:lnTo>
                    <a:pt x="258" y="3291"/>
                  </a:lnTo>
                  <a:lnTo>
                    <a:pt x="315" y="3405"/>
                  </a:lnTo>
                  <a:lnTo>
                    <a:pt x="387" y="3505"/>
                  </a:lnTo>
                  <a:lnTo>
                    <a:pt x="473" y="3605"/>
                  </a:lnTo>
                  <a:lnTo>
                    <a:pt x="558" y="3691"/>
                  </a:lnTo>
                  <a:lnTo>
                    <a:pt x="644" y="3777"/>
                  </a:lnTo>
                  <a:lnTo>
                    <a:pt x="759" y="3848"/>
                  </a:lnTo>
                  <a:lnTo>
                    <a:pt x="873" y="3906"/>
                  </a:lnTo>
                  <a:lnTo>
                    <a:pt x="1002" y="3948"/>
                  </a:lnTo>
                  <a:lnTo>
                    <a:pt x="1145" y="3977"/>
                  </a:lnTo>
                  <a:lnTo>
                    <a:pt x="1302" y="3991"/>
                  </a:lnTo>
                  <a:lnTo>
                    <a:pt x="1460" y="3991"/>
                  </a:lnTo>
                  <a:lnTo>
                    <a:pt x="1646" y="3977"/>
                  </a:lnTo>
                  <a:lnTo>
                    <a:pt x="1974" y="3906"/>
                  </a:lnTo>
                  <a:lnTo>
                    <a:pt x="2375" y="3805"/>
                  </a:lnTo>
                  <a:lnTo>
                    <a:pt x="2775" y="3677"/>
                  </a:lnTo>
                  <a:lnTo>
                    <a:pt x="3176" y="3534"/>
                  </a:lnTo>
                  <a:lnTo>
                    <a:pt x="3548" y="3376"/>
                  </a:lnTo>
                  <a:lnTo>
                    <a:pt x="3705" y="3291"/>
                  </a:lnTo>
                  <a:lnTo>
                    <a:pt x="3834" y="3219"/>
                  </a:lnTo>
                  <a:lnTo>
                    <a:pt x="3948" y="3147"/>
                  </a:lnTo>
                  <a:lnTo>
                    <a:pt x="4034" y="3076"/>
                  </a:lnTo>
                  <a:lnTo>
                    <a:pt x="4091" y="3004"/>
                  </a:lnTo>
                  <a:lnTo>
                    <a:pt x="4120" y="2947"/>
                  </a:lnTo>
                  <a:lnTo>
                    <a:pt x="4106" y="2919"/>
                  </a:lnTo>
                  <a:lnTo>
                    <a:pt x="4091" y="2890"/>
                  </a:lnTo>
                  <a:lnTo>
                    <a:pt x="4034" y="2861"/>
                  </a:lnTo>
                  <a:lnTo>
                    <a:pt x="3948" y="2833"/>
                  </a:lnTo>
                  <a:lnTo>
                    <a:pt x="3820" y="2819"/>
                  </a:lnTo>
                  <a:lnTo>
                    <a:pt x="3548" y="2819"/>
                  </a:lnTo>
                  <a:lnTo>
                    <a:pt x="3219" y="2847"/>
                  </a:lnTo>
                  <a:lnTo>
                    <a:pt x="2690" y="2890"/>
                  </a:lnTo>
                  <a:lnTo>
                    <a:pt x="2575" y="2904"/>
                  </a:lnTo>
                  <a:lnTo>
                    <a:pt x="2575" y="2890"/>
                  </a:lnTo>
                  <a:lnTo>
                    <a:pt x="2618" y="2876"/>
                  </a:lnTo>
                  <a:lnTo>
                    <a:pt x="2818" y="2819"/>
                  </a:lnTo>
                  <a:lnTo>
                    <a:pt x="3076" y="2761"/>
                  </a:lnTo>
                  <a:lnTo>
                    <a:pt x="3362" y="2675"/>
                  </a:lnTo>
                  <a:lnTo>
                    <a:pt x="3662" y="2590"/>
                  </a:lnTo>
                  <a:lnTo>
                    <a:pt x="3791" y="2532"/>
                  </a:lnTo>
                  <a:lnTo>
                    <a:pt x="3920" y="2475"/>
                  </a:lnTo>
                  <a:lnTo>
                    <a:pt x="4020" y="2404"/>
                  </a:lnTo>
                  <a:lnTo>
                    <a:pt x="4106" y="2347"/>
                  </a:lnTo>
                  <a:lnTo>
                    <a:pt x="4177" y="2261"/>
                  </a:lnTo>
                  <a:lnTo>
                    <a:pt x="4206" y="2175"/>
                  </a:lnTo>
                  <a:lnTo>
                    <a:pt x="4206" y="2132"/>
                  </a:lnTo>
                  <a:lnTo>
                    <a:pt x="4206" y="2089"/>
                  </a:lnTo>
                  <a:lnTo>
                    <a:pt x="4177" y="2046"/>
                  </a:lnTo>
                  <a:lnTo>
                    <a:pt x="4163" y="2003"/>
                  </a:lnTo>
                  <a:lnTo>
                    <a:pt x="4120" y="1960"/>
                  </a:lnTo>
                  <a:lnTo>
                    <a:pt x="4063" y="1932"/>
                  </a:lnTo>
                  <a:lnTo>
                    <a:pt x="4006" y="1917"/>
                  </a:lnTo>
                  <a:lnTo>
                    <a:pt x="3920" y="1917"/>
                  </a:lnTo>
                  <a:lnTo>
                    <a:pt x="3762" y="1932"/>
                  </a:lnTo>
                  <a:lnTo>
                    <a:pt x="3576" y="1989"/>
                  </a:lnTo>
                  <a:lnTo>
                    <a:pt x="3405" y="2060"/>
                  </a:lnTo>
                  <a:lnTo>
                    <a:pt x="3262" y="2132"/>
                  </a:lnTo>
                  <a:lnTo>
                    <a:pt x="3133" y="2189"/>
                  </a:lnTo>
                  <a:lnTo>
                    <a:pt x="3133" y="2189"/>
                  </a:lnTo>
                  <a:lnTo>
                    <a:pt x="3348" y="2046"/>
                  </a:lnTo>
                  <a:lnTo>
                    <a:pt x="3562" y="1903"/>
                  </a:lnTo>
                  <a:lnTo>
                    <a:pt x="3805" y="1717"/>
                  </a:lnTo>
                  <a:lnTo>
                    <a:pt x="4020" y="1517"/>
                  </a:lnTo>
                  <a:lnTo>
                    <a:pt x="4120" y="1417"/>
                  </a:lnTo>
                  <a:lnTo>
                    <a:pt x="4206" y="1317"/>
                  </a:lnTo>
                  <a:lnTo>
                    <a:pt x="4249" y="1231"/>
                  </a:lnTo>
                  <a:lnTo>
                    <a:pt x="4292" y="1145"/>
                  </a:lnTo>
                  <a:lnTo>
                    <a:pt x="4292" y="1116"/>
                  </a:lnTo>
                  <a:lnTo>
                    <a:pt x="4277" y="1074"/>
                  </a:lnTo>
                  <a:lnTo>
                    <a:pt x="4277" y="1045"/>
                  </a:lnTo>
                  <a:lnTo>
                    <a:pt x="4249" y="1016"/>
                  </a:lnTo>
                  <a:lnTo>
                    <a:pt x="4220" y="1002"/>
                  </a:lnTo>
                  <a:lnTo>
                    <a:pt x="4191" y="988"/>
                  </a:lnTo>
                  <a:lnTo>
                    <a:pt x="4106" y="1002"/>
                  </a:lnTo>
                  <a:lnTo>
                    <a:pt x="3991" y="1016"/>
                  </a:lnTo>
                  <a:lnTo>
                    <a:pt x="3834" y="1059"/>
                  </a:lnTo>
                  <a:lnTo>
                    <a:pt x="3491" y="1188"/>
                  </a:lnTo>
                  <a:lnTo>
                    <a:pt x="3104" y="1345"/>
                  </a:lnTo>
                  <a:lnTo>
                    <a:pt x="2655" y="1560"/>
                  </a:lnTo>
                  <a:lnTo>
                    <a:pt x="2655" y="1560"/>
                  </a:lnTo>
                  <a:lnTo>
                    <a:pt x="2718" y="1517"/>
                  </a:lnTo>
                  <a:lnTo>
                    <a:pt x="2933" y="1331"/>
                  </a:lnTo>
                  <a:lnTo>
                    <a:pt x="3190" y="1102"/>
                  </a:lnTo>
                  <a:lnTo>
                    <a:pt x="3433" y="845"/>
                  </a:lnTo>
                  <a:lnTo>
                    <a:pt x="3519" y="716"/>
                  </a:lnTo>
                  <a:lnTo>
                    <a:pt x="3591" y="616"/>
                  </a:lnTo>
                  <a:lnTo>
                    <a:pt x="3662" y="516"/>
                  </a:lnTo>
                  <a:lnTo>
                    <a:pt x="3705" y="416"/>
                  </a:lnTo>
                  <a:lnTo>
                    <a:pt x="3734" y="344"/>
                  </a:lnTo>
                  <a:lnTo>
                    <a:pt x="3748" y="273"/>
                  </a:lnTo>
                  <a:lnTo>
                    <a:pt x="3748" y="215"/>
                  </a:lnTo>
                  <a:lnTo>
                    <a:pt x="3734" y="172"/>
                  </a:lnTo>
                  <a:lnTo>
                    <a:pt x="3705" y="144"/>
                  </a:lnTo>
                  <a:lnTo>
                    <a:pt x="3662" y="115"/>
                  </a:lnTo>
                  <a:lnTo>
                    <a:pt x="3605" y="115"/>
                  </a:lnTo>
                  <a:lnTo>
                    <a:pt x="3548" y="130"/>
                  </a:lnTo>
                  <a:lnTo>
                    <a:pt x="3462" y="158"/>
                  </a:lnTo>
                  <a:lnTo>
                    <a:pt x="3376" y="201"/>
                  </a:lnTo>
                  <a:lnTo>
                    <a:pt x="3133" y="330"/>
                  </a:lnTo>
                  <a:lnTo>
                    <a:pt x="2775" y="501"/>
                  </a:lnTo>
                  <a:lnTo>
                    <a:pt x="1946" y="888"/>
                  </a:lnTo>
                  <a:lnTo>
                    <a:pt x="873" y="1360"/>
                  </a:lnTo>
                  <a:lnTo>
                    <a:pt x="501" y="1"/>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11;p18">
              <a:extLst>
                <a:ext uri="{FF2B5EF4-FFF2-40B4-BE49-F238E27FC236}">
                  <a16:creationId xmlns:a16="http://schemas.microsoft.com/office/drawing/2014/main" id="{D7E7D588-87D6-4253-8C3E-BE4C4B6831EC}"/>
                </a:ext>
              </a:extLst>
            </p:cNvPr>
            <p:cNvSpPr/>
            <p:nvPr/>
          </p:nvSpPr>
          <p:spPr>
            <a:xfrm>
              <a:off x="5926875" y="2383350"/>
              <a:ext cx="165925" cy="37925"/>
            </a:xfrm>
            <a:custGeom>
              <a:avLst/>
              <a:gdLst/>
              <a:ahLst/>
              <a:cxnLst/>
              <a:rect l="l" t="t" r="r" b="b"/>
              <a:pathLst>
                <a:path w="6637" h="1517" extrusionOk="0">
                  <a:moveTo>
                    <a:pt x="5392" y="0"/>
                  </a:moveTo>
                  <a:lnTo>
                    <a:pt x="4835" y="29"/>
                  </a:lnTo>
                  <a:lnTo>
                    <a:pt x="4234" y="72"/>
                  </a:lnTo>
                  <a:lnTo>
                    <a:pt x="3919" y="115"/>
                  </a:lnTo>
                  <a:lnTo>
                    <a:pt x="3619" y="157"/>
                  </a:lnTo>
                  <a:lnTo>
                    <a:pt x="3304" y="215"/>
                  </a:lnTo>
                  <a:lnTo>
                    <a:pt x="3018" y="272"/>
                  </a:lnTo>
                  <a:lnTo>
                    <a:pt x="2632" y="372"/>
                  </a:lnTo>
                  <a:lnTo>
                    <a:pt x="2274" y="472"/>
                  </a:lnTo>
                  <a:lnTo>
                    <a:pt x="1945" y="587"/>
                  </a:lnTo>
                  <a:lnTo>
                    <a:pt x="1645" y="687"/>
                  </a:lnTo>
                  <a:lnTo>
                    <a:pt x="1116" y="887"/>
                  </a:lnTo>
                  <a:lnTo>
                    <a:pt x="701" y="1087"/>
                  </a:lnTo>
                  <a:lnTo>
                    <a:pt x="386" y="1244"/>
                  </a:lnTo>
                  <a:lnTo>
                    <a:pt x="172" y="1373"/>
                  </a:lnTo>
                  <a:lnTo>
                    <a:pt x="0" y="1488"/>
                  </a:lnTo>
                  <a:lnTo>
                    <a:pt x="172" y="1502"/>
                  </a:lnTo>
                  <a:lnTo>
                    <a:pt x="644" y="1516"/>
                  </a:lnTo>
                  <a:lnTo>
                    <a:pt x="973" y="1516"/>
                  </a:lnTo>
                  <a:lnTo>
                    <a:pt x="1359" y="1502"/>
                  </a:lnTo>
                  <a:lnTo>
                    <a:pt x="1788" y="1473"/>
                  </a:lnTo>
                  <a:lnTo>
                    <a:pt x="2260" y="1430"/>
                  </a:lnTo>
                  <a:lnTo>
                    <a:pt x="2761" y="1359"/>
                  </a:lnTo>
                  <a:lnTo>
                    <a:pt x="3290" y="1273"/>
                  </a:lnTo>
                  <a:lnTo>
                    <a:pt x="3848" y="1159"/>
                  </a:lnTo>
                  <a:lnTo>
                    <a:pt x="4406" y="1001"/>
                  </a:lnTo>
                  <a:lnTo>
                    <a:pt x="4692" y="916"/>
                  </a:lnTo>
                  <a:lnTo>
                    <a:pt x="4963" y="815"/>
                  </a:lnTo>
                  <a:lnTo>
                    <a:pt x="5249" y="715"/>
                  </a:lnTo>
                  <a:lnTo>
                    <a:pt x="5536" y="587"/>
                  </a:lnTo>
                  <a:lnTo>
                    <a:pt x="5807" y="472"/>
                  </a:lnTo>
                  <a:lnTo>
                    <a:pt x="6093" y="329"/>
                  </a:lnTo>
                  <a:lnTo>
                    <a:pt x="6365" y="172"/>
                  </a:lnTo>
                  <a:lnTo>
                    <a:pt x="6637" y="14"/>
                  </a:lnTo>
                  <a:lnTo>
                    <a:pt x="6279" y="0"/>
                  </a:lnTo>
                  <a:close/>
                </a:path>
              </a:pathLst>
            </a:custGeom>
            <a:solidFill>
              <a:srgbClr val="DD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12;p18">
              <a:extLst>
                <a:ext uri="{FF2B5EF4-FFF2-40B4-BE49-F238E27FC236}">
                  <a16:creationId xmlns:a16="http://schemas.microsoft.com/office/drawing/2014/main" id="{8532050C-721B-4504-96CF-6BA65E41317E}"/>
                </a:ext>
              </a:extLst>
            </p:cNvPr>
            <p:cNvSpPr/>
            <p:nvPr/>
          </p:nvSpPr>
          <p:spPr>
            <a:xfrm>
              <a:off x="5973000" y="2496700"/>
              <a:ext cx="119800" cy="27550"/>
            </a:xfrm>
            <a:custGeom>
              <a:avLst/>
              <a:gdLst/>
              <a:ahLst/>
              <a:cxnLst/>
              <a:rect l="l" t="t" r="r" b="b"/>
              <a:pathLst>
                <a:path w="4792" h="1102" extrusionOk="0">
                  <a:moveTo>
                    <a:pt x="4248" y="0"/>
                  </a:moveTo>
                  <a:lnTo>
                    <a:pt x="3891" y="14"/>
                  </a:lnTo>
                  <a:lnTo>
                    <a:pt x="3490" y="29"/>
                  </a:lnTo>
                  <a:lnTo>
                    <a:pt x="3047" y="57"/>
                  </a:lnTo>
                  <a:lnTo>
                    <a:pt x="2603" y="115"/>
                  </a:lnTo>
                  <a:lnTo>
                    <a:pt x="2389" y="158"/>
                  </a:lnTo>
                  <a:lnTo>
                    <a:pt x="2174" y="200"/>
                  </a:lnTo>
                  <a:lnTo>
                    <a:pt x="1645" y="358"/>
                  </a:lnTo>
                  <a:lnTo>
                    <a:pt x="1187" y="501"/>
                  </a:lnTo>
                  <a:lnTo>
                    <a:pt x="816" y="644"/>
                  </a:lnTo>
                  <a:lnTo>
                    <a:pt x="515" y="787"/>
                  </a:lnTo>
                  <a:lnTo>
                    <a:pt x="286" y="901"/>
                  </a:lnTo>
                  <a:lnTo>
                    <a:pt x="129" y="1001"/>
                  </a:lnTo>
                  <a:lnTo>
                    <a:pt x="0" y="1087"/>
                  </a:lnTo>
                  <a:lnTo>
                    <a:pt x="129" y="1087"/>
                  </a:lnTo>
                  <a:lnTo>
                    <a:pt x="458" y="1102"/>
                  </a:lnTo>
                  <a:lnTo>
                    <a:pt x="973" y="1087"/>
                  </a:lnTo>
                  <a:lnTo>
                    <a:pt x="1288" y="1073"/>
                  </a:lnTo>
                  <a:lnTo>
                    <a:pt x="1631" y="1030"/>
                  </a:lnTo>
                  <a:lnTo>
                    <a:pt x="1988" y="987"/>
                  </a:lnTo>
                  <a:lnTo>
                    <a:pt x="2375" y="930"/>
                  </a:lnTo>
                  <a:lnTo>
                    <a:pt x="2775" y="844"/>
                  </a:lnTo>
                  <a:lnTo>
                    <a:pt x="3176" y="730"/>
                  </a:lnTo>
                  <a:lnTo>
                    <a:pt x="3590" y="601"/>
                  </a:lnTo>
                  <a:lnTo>
                    <a:pt x="3991" y="429"/>
                  </a:lnTo>
                  <a:lnTo>
                    <a:pt x="4391" y="243"/>
                  </a:lnTo>
                  <a:lnTo>
                    <a:pt x="4592" y="143"/>
                  </a:lnTo>
                  <a:lnTo>
                    <a:pt x="4792" y="14"/>
                  </a:lnTo>
                  <a:lnTo>
                    <a:pt x="4534" y="14"/>
                  </a:lnTo>
                  <a:lnTo>
                    <a:pt x="4248" y="0"/>
                  </a:lnTo>
                  <a:close/>
                </a:path>
              </a:pathLst>
            </a:custGeom>
            <a:solidFill>
              <a:srgbClr val="B7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13;p18">
              <a:extLst>
                <a:ext uri="{FF2B5EF4-FFF2-40B4-BE49-F238E27FC236}">
                  <a16:creationId xmlns:a16="http://schemas.microsoft.com/office/drawing/2014/main" id="{255A69AA-5BD8-439D-BBFB-67933FA841C0}"/>
                </a:ext>
              </a:extLst>
            </p:cNvPr>
            <p:cNvSpPr/>
            <p:nvPr/>
          </p:nvSpPr>
          <p:spPr>
            <a:xfrm>
              <a:off x="6186825" y="3979200"/>
              <a:ext cx="168450" cy="79050"/>
            </a:xfrm>
            <a:custGeom>
              <a:avLst/>
              <a:gdLst/>
              <a:ahLst/>
              <a:cxnLst/>
              <a:rect l="l" t="t" r="r" b="b"/>
              <a:pathLst>
                <a:path w="6738" h="3162" extrusionOk="0">
                  <a:moveTo>
                    <a:pt x="2876" y="1"/>
                  </a:moveTo>
                  <a:lnTo>
                    <a:pt x="272" y="373"/>
                  </a:lnTo>
                  <a:lnTo>
                    <a:pt x="244" y="459"/>
                  </a:lnTo>
                  <a:lnTo>
                    <a:pt x="187" y="687"/>
                  </a:lnTo>
                  <a:lnTo>
                    <a:pt x="101" y="1016"/>
                  </a:lnTo>
                  <a:lnTo>
                    <a:pt x="58" y="1217"/>
                  </a:lnTo>
                  <a:lnTo>
                    <a:pt x="29" y="1417"/>
                  </a:lnTo>
                  <a:lnTo>
                    <a:pt x="1" y="1617"/>
                  </a:lnTo>
                  <a:lnTo>
                    <a:pt x="1" y="1832"/>
                  </a:lnTo>
                  <a:lnTo>
                    <a:pt x="15" y="2032"/>
                  </a:lnTo>
                  <a:lnTo>
                    <a:pt x="44" y="2232"/>
                  </a:lnTo>
                  <a:lnTo>
                    <a:pt x="101" y="2404"/>
                  </a:lnTo>
                  <a:lnTo>
                    <a:pt x="129" y="2490"/>
                  </a:lnTo>
                  <a:lnTo>
                    <a:pt x="172" y="2561"/>
                  </a:lnTo>
                  <a:lnTo>
                    <a:pt x="229" y="2633"/>
                  </a:lnTo>
                  <a:lnTo>
                    <a:pt x="287" y="2704"/>
                  </a:lnTo>
                  <a:lnTo>
                    <a:pt x="358" y="2747"/>
                  </a:lnTo>
                  <a:lnTo>
                    <a:pt x="444" y="2804"/>
                  </a:lnTo>
                  <a:lnTo>
                    <a:pt x="659" y="2890"/>
                  </a:lnTo>
                  <a:lnTo>
                    <a:pt x="916" y="2976"/>
                  </a:lnTo>
                  <a:lnTo>
                    <a:pt x="1216" y="3033"/>
                  </a:lnTo>
                  <a:lnTo>
                    <a:pt x="1545" y="3076"/>
                  </a:lnTo>
                  <a:lnTo>
                    <a:pt x="1903" y="3119"/>
                  </a:lnTo>
                  <a:lnTo>
                    <a:pt x="2275" y="3147"/>
                  </a:lnTo>
                  <a:lnTo>
                    <a:pt x="2661" y="3162"/>
                  </a:lnTo>
                  <a:lnTo>
                    <a:pt x="3047" y="3162"/>
                  </a:lnTo>
                  <a:lnTo>
                    <a:pt x="3448" y="3147"/>
                  </a:lnTo>
                  <a:lnTo>
                    <a:pt x="3848" y="3133"/>
                  </a:lnTo>
                  <a:lnTo>
                    <a:pt x="4249" y="3105"/>
                  </a:lnTo>
                  <a:lnTo>
                    <a:pt x="4635" y="3076"/>
                  </a:lnTo>
                  <a:lnTo>
                    <a:pt x="5007" y="3033"/>
                  </a:lnTo>
                  <a:lnTo>
                    <a:pt x="5350" y="2990"/>
                  </a:lnTo>
                  <a:lnTo>
                    <a:pt x="5679" y="2933"/>
                  </a:lnTo>
                  <a:lnTo>
                    <a:pt x="5979" y="2876"/>
                  </a:lnTo>
                  <a:lnTo>
                    <a:pt x="6094" y="2847"/>
                  </a:lnTo>
                  <a:lnTo>
                    <a:pt x="6208" y="2790"/>
                  </a:lnTo>
                  <a:lnTo>
                    <a:pt x="6308" y="2718"/>
                  </a:lnTo>
                  <a:lnTo>
                    <a:pt x="6394" y="2647"/>
                  </a:lnTo>
                  <a:lnTo>
                    <a:pt x="6480" y="2575"/>
                  </a:lnTo>
                  <a:lnTo>
                    <a:pt x="6551" y="2475"/>
                  </a:lnTo>
                  <a:lnTo>
                    <a:pt x="6623" y="2389"/>
                  </a:lnTo>
                  <a:lnTo>
                    <a:pt x="6666" y="2289"/>
                  </a:lnTo>
                  <a:lnTo>
                    <a:pt x="6709" y="2203"/>
                  </a:lnTo>
                  <a:lnTo>
                    <a:pt x="6723" y="2118"/>
                  </a:lnTo>
                  <a:lnTo>
                    <a:pt x="6737" y="2032"/>
                  </a:lnTo>
                  <a:lnTo>
                    <a:pt x="6737" y="1960"/>
                  </a:lnTo>
                  <a:lnTo>
                    <a:pt x="6709" y="1889"/>
                  </a:lnTo>
                  <a:lnTo>
                    <a:pt x="6680" y="1832"/>
                  </a:lnTo>
                  <a:lnTo>
                    <a:pt x="6623" y="1803"/>
                  </a:lnTo>
                  <a:lnTo>
                    <a:pt x="6551" y="1774"/>
                  </a:lnTo>
                  <a:lnTo>
                    <a:pt x="5979" y="1717"/>
                  </a:lnTo>
                  <a:lnTo>
                    <a:pt x="5407" y="1646"/>
                  </a:lnTo>
                  <a:lnTo>
                    <a:pt x="5121" y="1603"/>
                  </a:lnTo>
                  <a:lnTo>
                    <a:pt x="4864" y="1560"/>
                  </a:lnTo>
                  <a:lnTo>
                    <a:pt x="4635" y="1488"/>
                  </a:lnTo>
                  <a:lnTo>
                    <a:pt x="4435" y="1417"/>
                  </a:lnTo>
                  <a:lnTo>
                    <a:pt x="4249" y="1317"/>
                  </a:lnTo>
                  <a:lnTo>
                    <a:pt x="4077" y="1202"/>
                  </a:lnTo>
                  <a:lnTo>
                    <a:pt x="3905" y="1102"/>
                  </a:lnTo>
                  <a:lnTo>
                    <a:pt x="3762" y="988"/>
                  </a:lnTo>
                  <a:lnTo>
                    <a:pt x="3491" y="745"/>
                  </a:lnTo>
                  <a:lnTo>
                    <a:pt x="3276" y="516"/>
                  </a:lnTo>
                  <a:lnTo>
                    <a:pt x="3104" y="315"/>
                  </a:lnTo>
                  <a:lnTo>
                    <a:pt x="2976" y="144"/>
                  </a:lnTo>
                  <a:lnTo>
                    <a:pt x="2876" y="1"/>
                  </a:lnTo>
                  <a:close/>
                </a:path>
              </a:pathLst>
            </a:custGeom>
            <a:solidFill>
              <a:srgbClr val="75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14;p18">
              <a:extLst>
                <a:ext uri="{FF2B5EF4-FFF2-40B4-BE49-F238E27FC236}">
                  <a16:creationId xmlns:a16="http://schemas.microsoft.com/office/drawing/2014/main" id="{8416C53F-9D43-458B-8D3D-2494AA5C0AFA}"/>
                </a:ext>
              </a:extLst>
            </p:cNvPr>
            <p:cNvSpPr/>
            <p:nvPr/>
          </p:nvSpPr>
          <p:spPr>
            <a:xfrm>
              <a:off x="5974425" y="3987800"/>
              <a:ext cx="163075" cy="86200"/>
            </a:xfrm>
            <a:custGeom>
              <a:avLst/>
              <a:gdLst/>
              <a:ahLst/>
              <a:cxnLst/>
              <a:rect l="l" t="t" r="r" b="b"/>
              <a:pathLst>
                <a:path w="6523" h="3448" extrusionOk="0">
                  <a:moveTo>
                    <a:pt x="2790" y="0"/>
                  </a:moveTo>
                  <a:lnTo>
                    <a:pt x="172" y="200"/>
                  </a:lnTo>
                  <a:lnTo>
                    <a:pt x="144" y="272"/>
                  </a:lnTo>
                  <a:lnTo>
                    <a:pt x="101" y="472"/>
                  </a:lnTo>
                  <a:lnTo>
                    <a:pt x="43" y="772"/>
                  </a:lnTo>
                  <a:lnTo>
                    <a:pt x="15" y="944"/>
                  </a:lnTo>
                  <a:lnTo>
                    <a:pt x="0" y="1130"/>
                  </a:lnTo>
                  <a:lnTo>
                    <a:pt x="0" y="1316"/>
                  </a:lnTo>
                  <a:lnTo>
                    <a:pt x="0" y="1502"/>
                  </a:lnTo>
                  <a:lnTo>
                    <a:pt x="29" y="1688"/>
                  </a:lnTo>
                  <a:lnTo>
                    <a:pt x="72" y="1859"/>
                  </a:lnTo>
                  <a:lnTo>
                    <a:pt x="129" y="2031"/>
                  </a:lnTo>
                  <a:lnTo>
                    <a:pt x="215" y="2188"/>
                  </a:lnTo>
                  <a:lnTo>
                    <a:pt x="272" y="2260"/>
                  </a:lnTo>
                  <a:lnTo>
                    <a:pt x="329" y="2317"/>
                  </a:lnTo>
                  <a:lnTo>
                    <a:pt x="401" y="2389"/>
                  </a:lnTo>
                  <a:lnTo>
                    <a:pt x="472" y="2432"/>
                  </a:lnTo>
                  <a:lnTo>
                    <a:pt x="916" y="2675"/>
                  </a:lnTo>
                  <a:lnTo>
                    <a:pt x="1159" y="2789"/>
                  </a:lnTo>
                  <a:lnTo>
                    <a:pt x="1431" y="2918"/>
                  </a:lnTo>
                  <a:lnTo>
                    <a:pt x="1731" y="3032"/>
                  </a:lnTo>
                  <a:lnTo>
                    <a:pt x="2046" y="3147"/>
                  </a:lnTo>
                  <a:lnTo>
                    <a:pt x="2375" y="3247"/>
                  </a:lnTo>
                  <a:lnTo>
                    <a:pt x="2732" y="3333"/>
                  </a:lnTo>
                  <a:lnTo>
                    <a:pt x="3090" y="3390"/>
                  </a:lnTo>
                  <a:lnTo>
                    <a:pt x="3476" y="3433"/>
                  </a:lnTo>
                  <a:lnTo>
                    <a:pt x="3877" y="3447"/>
                  </a:lnTo>
                  <a:lnTo>
                    <a:pt x="4291" y="3433"/>
                  </a:lnTo>
                  <a:lnTo>
                    <a:pt x="4721" y="3390"/>
                  </a:lnTo>
                  <a:lnTo>
                    <a:pt x="4935" y="3347"/>
                  </a:lnTo>
                  <a:lnTo>
                    <a:pt x="5150" y="3304"/>
                  </a:lnTo>
                  <a:lnTo>
                    <a:pt x="5378" y="3247"/>
                  </a:lnTo>
                  <a:lnTo>
                    <a:pt x="5607" y="3190"/>
                  </a:lnTo>
                  <a:lnTo>
                    <a:pt x="5836" y="3104"/>
                  </a:lnTo>
                  <a:lnTo>
                    <a:pt x="6065" y="3018"/>
                  </a:lnTo>
                  <a:lnTo>
                    <a:pt x="6165" y="2975"/>
                  </a:lnTo>
                  <a:lnTo>
                    <a:pt x="6265" y="2918"/>
                  </a:lnTo>
                  <a:lnTo>
                    <a:pt x="6337" y="2846"/>
                  </a:lnTo>
                  <a:lnTo>
                    <a:pt x="6408" y="2775"/>
                  </a:lnTo>
                  <a:lnTo>
                    <a:pt x="6451" y="2703"/>
                  </a:lnTo>
                  <a:lnTo>
                    <a:pt x="6494" y="2632"/>
                  </a:lnTo>
                  <a:lnTo>
                    <a:pt x="6508" y="2560"/>
                  </a:lnTo>
                  <a:lnTo>
                    <a:pt x="6523" y="2489"/>
                  </a:lnTo>
                  <a:lnTo>
                    <a:pt x="6523" y="2403"/>
                  </a:lnTo>
                  <a:lnTo>
                    <a:pt x="6508" y="2346"/>
                  </a:lnTo>
                  <a:lnTo>
                    <a:pt x="6480" y="2274"/>
                  </a:lnTo>
                  <a:lnTo>
                    <a:pt x="6451" y="2217"/>
                  </a:lnTo>
                  <a:lnTo>
                    <a:pt x="6394" y="2160"/>
                  </a:lnTo>
                  <a:lnTo>
                    <a:pt x="6337" y="2117"/>
                  </a:lnTo>
                  <a:lnTo>
                    <a:pt x="6280" y="2088"/>
                  </a:lnTo>
                  <a:lnTo>
                    <a:pt x="6208" y="2074"/>
                  </a:lnTo>
                  <a:lnTo>
                    <a:pt x="5665" y="1960"/>
                  </a:lnTo>
                  <a:lnTo>
                    <a:pt x="5135" y="1845"/>
                  </a:lnTo>
                  <a:lnTo>
                    <a:pt x="4878" y="1774"/>
                  </a:lnTo>
                  <a:lnTo>
                    <a:pt x="4649" y="1702"/>
                  </a:lnTo>
                  <a:lnTo>
                    <a:pt x="4434" y="1616"/>
                  </a:lnTo>
                  <a:lnTo>
                    <a:pt x="4234" y="1516"/>
                  </a:lnTo>
                  <a:lnTo>
                    <a:pt x="4063" y="1416"/>
                  </a:lnTo>
                  <a:lnTo>
                    <a:pt x="3891" y="1287"/>
                  </a:lnTo>
                  <a:lnTo>
                    <a:pt x="3734" y="1173"/>
                  </a:lnTo>
                  <a:lnTo>
                    <a:pt x="3605" y="1044"/>
                  </a:lnTo>
                  <a:lnTo>
                    <a:pt x="3347" y="801"/>
                  </a:lnTo>
                  <a:lnTo>
                    <a:pt x="3147" y="558"/>
                  </a:lnTo>
                  <a:lnTo>
                    <a:pt x="2990" y="329"/>
                  </a:lnTo>
                  <a:lnTo>
                    <a:pt x="2875" y="157"/>
                  </a:lnTo>
                  <a:lnTo>
                    <a:pt x="2790" y="0"/>
                  </a:lnTo>
                  <a:close/>
                </a:path>
              </a:pathLst>
            </a:custGeom>
            <a:solidFill>
              <a:srgbClr val="75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15;p18">
              <a:extLst>
                <a:ext uri="{FF2B5EF4-FFF2-40B4-BE49-F238E27FC236}">
                  <a16:creationId xmlns:a16="http://schemas.microsoft.com/office/drawing/2014/main" id="{A04E752D-5EA3-4C52-8EFA-85DF83DFB767}"/>
                </a:ext>
              </a:extLst>
            </p:cNvPr>
            <p:cNvSpPr/>
            <p:nvPr/>
          </p:nvSpPr>
          <p:spPr>
            <a:xfrm>
              <a:off x="5429475" y="3159650"/>
              <a:ext cx="939375" cy="858925"/>
            </a:xfrm>
            <a:custGeom>
              <a:avLst/>
              <a:gdLst/>
              <a:ahLst/>
              <a:cxnLst/>
              <a:rect l="l" t="t" r="r" b="b"/>
              <a:pathLst>
                <a:path w="37575" h="34357" extrusionOk="0">
                  <a:moveTo>
                    <a:pt x="18881" y="0"/>
                  </a:moveTo>
                  <a:lnTo>
                    <a:pt x="18180" y="14"/>
                  </a:lnTo>
                  <a:lnTo>
                    <a:pt x="17221" y="29"/>
                  </a:lnTo>
                  <a:lnTo>
                    <a:pt x="14675" y="100"/>
                  </a:lnTo>
                  <a:lnTo>
                    <a:pt x="11600" y="200"/>
                  </a:lnTo>
                  <a:lnTo>
                    <a:pt x="8325" y="315"/>
                  </a:lnTo>
                  <a:lnTo>
                    <a:pt x="2532" y="529"/>
                  </a:lnTo>
                  <a:lnTo>
                    <a:pt x="0" y="629"/>
                  </a:lnTo>
                  <a:lnTo>
                    <a:pt x="15" y="973"/>
                  </a:lnTo>
                  <a:lnTo>
                    <a:pt x="43" y="1373"/>
                  </a:lnTo>
                  <a:lnTo>
                    <a:pt x="115" y="1902"/>
                  </a:lnTo>
                  <a:lnTo>
                    <a:pt x="229" y="2546"/>
                  </a:lnTo>
                  <a:lnTo>
                    <a:pt x="301" y="2904"/>
                  </a:lnTo>
                  <a:lnTo>
                    <a:pt x="387" y="3276"/>
                  </a:lnTo>
                  <a:lnTo>
                    <a:pt x="487" y="3662"/>
                  </a:lnTo>
                  <a:lnTo>
                    <a:pt x="615" y="4062"/>
                  </a:lnTo>
                  <a:lnTo>
                    <a:pt x="758" y="4491"/>
                  </a:lnTo>
                  <a:lnTo>
                    <a:pt x="916" y="4906"/>
                  </a:lnTo>
                  <a:lnTo>
                    <a:pt x="1102" y="5335"/>
                  </a:lnTo>
                  <a:lnTo>
                    <a:pt x="1302" y="5779"/>
                  </a:lnTo>
                  <a:lnTo>
                    <a:pt x="1531" y="6208"/>
                  </a:lnTo>
                  <a:lnTo>
                    <a:pt x="1788" y="6651"/>
                  </a:lnTo>
                  <a:lnTo>
                    <a:pt x="2060" y="7080"/>
                  </a:lnTo>
                  <a:lnTo>
                    <a:pt x="2360" y="7509"/>
                  </a:lnTo>
                  <a:lnTo>
                    <a:pt x="2704" y="7924"/>
                  </a:lnTo>
                  <a:lnTo>
                    <a:pt x="3076" y="8339"/>
                  </a:lnTo>
                  <a:lnTo>
                    <a:pt x="3462" y="8739"/>
                  </a:lnTo>
                  <a:lnTo>
                    <a:pt x="3676" y="8925"/>
                  </a:lnTo>
                  <a:lnTo>
                    <a:pt x="3891" y="9111"/>
                  </a:lnTo>
                  <a:lnTo>
                    <a:pt x="4120" y="9297"/>
                  </a:lnTo>
                  <a:lnTo>
                    <a:pt x="4363" y="9469"/>
                  </a:lnTo>
                  <a:lnTo>
                    <a:pt x="4606" y="9640"/>
                  </a:lnTo>
                  <a:lnTo>
                    <a:pt x="4863" y="9812"/>
                  </a:lnTo>
                  <a:lnTo>
                    <a:pt x="5121" y="9969"/>
                  </a:lnTo>
                  <a:lnTo>
                    <a:pt x="5393" y="10127"/>
                  </a:lnTo>
                  <a:lnTo>
                    <a:pt x="5679" y="10284"/>
                  </a:lnTo>
                  <a:lnTo>
                    <a:pt x="5965" y="10427"/>
                  </a:lnTo>
                  <a:lnTo>
                    <a:pt x="6265" y="10556"/>
                  </a:lnTo>
                  <a:lnTo>
                    <a:pt x="6580" y="10685"/>
                  </a:lnTo>
                  <a:lnTo>
                    <a:pt x="6909" y="10799"/>
                  </a:lnTo>
                  <a:lnTo>
                    <a:pt x="7238" y="10913"/>
                  </a:lnTo>
                  <a:lnTo>
                    <a:pt x="7481" y="10985"/>
                  </a:lnTo>
                  <a:lnTo>
                    <a:pt x="7753" y="11042"/>
                  </a:lnTo>
                  <a:lnTo>
                    <a:pt x="8039" y="11099"/>
                  </a:lnTo>
                  <a:lnTo>
                    <a:pt x="8353" y="11157"/>
                  </a:lnTo>
                  <a:lnTo>
                    <a:pt x="9054" y="11242"/>
                  </a:lnTo>
                  <a:lnTo>
                    <a:pt x="9827" y="11328"/>
                  </a:lnTo>
                  <a:lnTo>
                    <a:pt x="10671" y="11385"/>
                  </a:lnTo>
                  <a:lnTo>
                    <a:pt x="11543" y="11443"/>
                  </a:lnTo>
                  <a:lnTo>
                    <a:pt x="13388" y="11528"/>
                  </a:lnTo>
                  <a:lnTo>
                    <a:pt x="15219" y="11614"/>
                  </a:lnTo>
                  <a:lnTo>
                    <a:pt x="16120" y="11657"/>
                  </a:lnTo>
                  <a:lnTo>
                    <a:pt x="16964" y="11714"/>
                  </a:lnTo>
                  <a:lnTo>
                    <a:pt x="17765" y="11786"/>
                  </a:lnTo>
                  <a:lnTo>
                    <a:pt x="18480" y="11857"/>
                  </a:lnTo>
                  <a:lnTo>
                    <a:pt x="19124" y="11958"/>
                  </a:lnTo>
                  <a:lnTo>
                    <a:pt x="19410" y="12000"/>
                  </a:lnTo>
                  <a:lnTo>
                    <a:pt x="19667" y="12058"/>
                  </a:lnTo>
                  <a:lnTo>
                    <a:pt x="19853" y="12115"/>
                  </a:lnTo>
                  <a:lnTo>
                    <a:pt x="20025" y="12186"/>
                  </a:lnTo>
                  <a:lnTo>
                    <a:pt x="20182" y="12258"/>
                  </a:lnTo>
                  <a:lnTo>
                    <a:pt x="20325" y="12358"/>
                  </a:lnTo>
                  <a:lnTo>
                    <a:pt x="20454" y="12458"/>
                  </a:lnTo>
                  <a:lnTo>
                    <a:pt x="20583" y="12573"/>
                  </a:lnTo>
                  <a:lnTo>
                    <a:pt x="20683" y="12687"/>
                  </a:lnTo>
                  <a:lnTo>
                    <a:pt x="20783" y="12830"/>
                  </a:lnTo>
                  <a:lnTo>
                    <a:pt x="20869" y="12973"/>
                  </a:lnTo>
                  <a:lnTo>
                    <a:pt x="20940" y="13116"/>
                  </a:lnTo>
                  <a:lnTo>
                    <a:pt x="21012" y="13273"/>
                  </a:lnTo>
                  <a:lnTo>
                    <a:pt x="21055" y="13445"/>
                  </a:lnTo>
                  <a:lnTo>
                    <a:pt x="21098" y="13631"/>
                  </a:lnTo>
                  <a:lnTo>
                    <a:pt x="21141" y="13803"/>
                  </a:lnTo>
                  <a:lnTo>
                    <a:pt x="21169" y="14003"/>
                  </a:lnTo>
                  <a:lnTo>
                    <a:pt x="21183" y="14189"/>
                  </a:lnTo>
                  <a:lnTo>
                    <a:pt x="21198" y="14604"/>
                  </a:lnTo>
                  <a:lnTo>
                    <a:pt x="21183" y="15047"/>
                  </a:lnTo>
                  <a:lnTo>
                    <a:pt x="21141" y="15490"/>
                  </a:lnTo>
                  <a:lnTo>
                    <a:pt x="21069" y="15948"/>
                  </a:lnTo>
                  <a:lnTo>
                    <a:pt x="20983" y="16434"/>
                  </a:lnTo>
                  <a:lnTo>
                    <a:pt x="20883" y="16906"/>
                  </a:lnTo>
                  <a:lnTo>
                    <a:pt x="20754" y="17393"/>
                  </a:lnTo>
                  <a:lnTo>
                    <a:pt x="20626" y="17879"/>
                  </a:lnTo>
                  <a:lnTo>
                    <a:pt x="20525" y="18294"/>
                  </a:lnTo>
                  <a:lnTo>
                    <a:pt x="20440" y="18737"/>
                  </a:lnTo>
                  <a:lnTo>
                    <a:pt x="20368" y="19209"/>
                  </a:lnTo>
                  <a:lnTo>
                    <a:pt x="20297" y="19710"/>
                  </a:lnTo>
                  <a:lnTo>
                    <a:pt x="20239" y="20239"/>
                  </a:lnTo>
                  <a:lnTo>
                    <a:pt x="20182" y="20797"/>
                  </a:lnTo>
                  <a:lnTo>
                    <a:pt x="20139" y="21369"/>
                  </a:lnTo>
                  <a:lnTo>
                    <a:pt x="20111" y="21955"/>
                  </a:lnTo>
                  <a:lnTo>
                    <a:pt x="20068" y="23171"/>
                  </a:lnTo>
                  <a:lnTo>
                    <a:pt x="20039" y="24430"/>
                  </a:lnTo>
                  <a:lnTo>
                    <a:pt x="20039" y="25703"/>
                  </a:lnTo>
                  <a:lnTo>
                    <a:pt x="20068" y="26947"/>
                  </a:lnTo>
                  <a:lnTo>
                    <a:pt x="20096" y="28163"/>
                  </a:lnTo>
                  <a:lnTo>
                    <a:pt x="20139" y="29321"/>
                  </a:lnTo>
                  <a:lnTo>
                    <a:pt x="20197" y="30394"/>
                  </a:lnTo>
                  <a:lnTo>
                    <a:pt x="20254" y="31352"/>
                  </a:lnTo>
                  <a:lnTo>
                    <a:pt x="20354" y="32854"/>
                  </a:lnTo>
                  <a:lnTo>
                    <a:pt x="20411" y="33655"/>
                  </a:lnTo>
                  <a:lnTo>
                    <a:pt x="20697" y="33784"/>
                  </a:lnTo>
                  <a:lnTo>
                    <a:pt x="20997" y="33913"/>
                  </a:lnTo>
                  <a:lnTo>
                    <a:pt x="21269" y="34013"/>
                  </a:lnTo>
                  <a:lnTo>
                    <a:pt x="21555" y="34099"/>
                  </a:lnTo>
                  <a:lnTo>
                    <a:pt x="21827" y="34170"/>
                  </a:lnTo>
                  <a:lnTo>
                    <a:pt x="22099" y="34227"/>
                  </a:lnTo>
                  <a:lnTo>
                    <a:pt x="22356" y="34285"/>
                  </a:lnTo>
                  <a:lnTo>
                    <a:pt x="22614" y="34313"/>
                  </a:lnTo>
                  <a:lnTo>
                    <a:pt x="22857" y="34342"/>
                  </a:lnTo>
                  <a:lnTo>
                    <a:pt x="23086" y="34356"/>
                  </a:lnTo>
                  <a:lnTo>
                    <a:pt x="23543" y="34356"/>
                  </a:lnTo>
                  <a:lnTo>
                    <a:pt x="23973" y="34328"/>
                  </a:lnTo>
                  <a:lnTo>
                    <a:pt x="24359" y="34270"/>
                  </a:lnTo>
                  <a:lnTo>
                    <a:pt x="24716" y="34199"/>
                  </a:lnTo>
                  <a:lnTo>
                    <a:pt x="25017" y="34113"/>
                  </a:lnTo>
                  <a:lnTo>
                    <a:pt x="25288" y="34027"/>
                  </a:lnTo>
                  <a:lnTo>
                    <a:pt x="25517" y="33941"/>
                  </a:lnTo>
                  <a:lnTo>
                    <a:pt x="25703" y="33856"/>
                  </a:lnTo>
                  <a:lnTo>
                    <a:pt x="25832" y="33798"/>
                  </a:lnTo>
                  <a:lnTo>
                    <a:pt x="25932" y="33741"/>
                  </a:lnTo>
                  <a:lnTo>
                    <a:pt x="26361" y="31681"/>
                  </a:lnTo>
                  <a:lnTo>
                    <a:pt x="27420" y="26718"/>
                  </a:lnTo>
                  <a:lnTo>
                    <a:pt x="28063" y="23715"/>
                  </a:lnTo>
                  <a:lnTo>
                    <a:pt x="28750" y="20682"/>
                  </a:lnTo>
                  <a:lnTo>
                    <a:pt x="29408" y="17822"/>
                  </a:lnTo>
                  <a:lnTo>
                    <a:pt x="29708" y="16534"/>
                  </a:lnTo>
                  <a:lnTo>
                    <a:pt x="29994" y="15390"/>
                  </a:lnTo>
                  <a:lnTo>
                    <a:pt x="30023" y="15476"/>
                  </a:lnTo>
                  <a:lnTo>
                    <a:pt x="30051" y="15576"/>
                  </a:lnTo>
                  <a:lnTo>
                    <a:pt x="30094" y="15834"/>
                  </a:lnTo>
                  <a:lnTo>
                    <a:pt x="30109" y="16163"/>
                  </a:lnTo>
                  <a:lnTo>
                    <a:pt x="30123" y="16563"/>
                  </a:lnTo>
                  <a:lnTo>
                    <a:pt x="30123" y="17006"/>
                  </a:lnTo>
                  <a:lnTo>
                    <a:pt x="30109" y="17521"/>
                  </a:lnTo>
                  <a:lnTo>
                    <a:pt x="30051" y="18666"/>
                  </a:lnTo>
                  <a:lnTo>
                    <a:pt x="29980" y="19967"/>
                  </a:lnTo>
                  <a:lnTo>
                    <a:pt x="29880" y="21383"/>
                  </a:lnTo>
                  <a:lnTo>
                    <a:pt x="29665" y="24401"/>
                  </a:lnTo>
                  <a:lnTo>
                    <a:pt x="29565" y="25917"/>
                  </a:lnTo>
                  <a:lnTo>
                    <a:pt x="29479" y="27405"/>
                  </a:lnTo>
                  <a:lnTo>
                    <a:pt x="29436" y="28792"/>
                  </a:lnTo>
                  <a:lnTo>
                    <a:pt x="29422" y="29450"/>
                  </a:lnTo>
                  <a:lnTo>
                    <a:pt x="29422" y="30065"/>
                  </a:lnTo>
                  <a:lnTo>
                    <a:pt x="29436" y="30637"/>
                  </a:lnTo>
                  <a:lnTo>
                    <a:pt x="29465" y="31167"/>
                  </a:lnTo>
                  <a:lnTo>
                    <a:pt x="29508" y="31653"/>
                  </a:lnTo>
                  <a:lnTo>
                    <a:pt x="29565" y="32082"/>
                  </a:lnTo>
                  <a:lnTo>
                    <a:pt x="29637" y="32440"/>
                  </a:lnTo>
                  <a:lnTo>
                    <a:pt x="29680" y="32597"/>
                  </a:lnTo>
                  <a:lnTo>
                    <a:pt x="29737" y="32740"/>
                  </a:lnTo>
                  <a:lnTo>
                    <a:pt x="29780" y="32869"/>
                  </a:lnTo>
                  <a:lnTo>
                    <a:pt x="29851" y="32969"/>
                  </a:lnTo>
                  <a:lnTo>
                    <a:pt x="29908" y="33069"/>
                  </a:lnTo>
                  <a:lnTo>
                    <a:pt x="29980" y="33126"/>
                  </a:lnTo>
                  <a:lnTo>
                    <a:pt x="30123" y="33241"/>
                  </a:lnTo>
                  <a:lnTo>
                    <a:pt x="30280" y="33326"/>
                  </a:lnTo>
                  <a:lnTo>
                    <a:pt x="30452" y="33412"/>
                  </a:lnTo>
                  <a:lnTo>
                    <a:pt x="30638" y="33484"/>
                  </a:lnTo>
                  <a:lnTo>
                    <a:pt x="30810" y="33541"/>
                  </a:lnTo>
                  <a:lnTo>
                    <a:pt x="31010" y="33584"/>
                  </a:lnTo>
                  <a:lnTo>
                    <a:pt x="31210" y="33612"/>
                  </a:lnTo>
                  <a:lnTo>
                    <a:pt x="31410" y="33641"/>
                  </a:lnTo>
                  <a:lnTo>
                    <a:pt x="31610" y="33655"/>
                  </a:lnTo>
                  <a:lnTo>
                    <a:pt x="31811" y="33670"/>
                  </a:lnTo>
                  <a:lnTo>
                    <a:pt x="32226" y="33655"/>
                  </a:lnTo>
                  <a:lnTo>
                    <a:pt x="32640" y="33612"/>
                  </a:lnTo>
                  <a:lnTo>
                    <a:pt x="33055" y="33569"/>
                  </a:lnTo>
                  <a:lnTo>
                    <a:pt x="33441" y="33498"/>
                  </a:lnTo>
                  <a:lnTo>
                    <a:pt x="33799" y="33412"/>
                  </a:lnTo>
                  <a:lnTo>
                    <a:pt x="34128" y="33341"/>
                  </a:lnTo>
                  <a:lnTo>
                    <a:pt x="34414" y="33255"/>
                  </a:lnTo>
                  <a:lnTo>
                    <a:pt x="34814" y="33126"/>
                  </a:lnTo>
                  <a:lnTo>
                    <a:pt x="34972" y="33083"/>
                  </a:lnTo>
                  <a:lnTo>
                    <a:pt x="35201" y="32039"/>
                  </a:lnTo>
                  <a:lnTo>
                    <a:pt x="35458" y="30838"/>
                  </a:lnTo>
                  <a:lnTo>
                    <a:pt x="35773" y="29264"/>
                  </a:lnTo>
                  <a:lnTo>
                    <a:pt x="36116" y="27391"/>
                  </a:lnTo>
                  <a:lnTo>
                    <a:pt x="36302" y="26361"/>
                  </a:lnTo>
                  <a:lnTo>
                    <a:pt x="36474" y="25274"/>
                  </a:lnTo>
                  <a:lnTo>
                    <a:pt x="36660" y="24144"/>
                  </a:lnTo>
                  <a:lnTo>
                    <a:pt x="36817" y="22971"/>
                  </a:lnTo>
                  <a:lnTo>
                    <a:pt x="36989" y="21784"/>
                  </a:lnTo>
                  <a:lnTo>
                    <a:pt x="37132" y="20568"/>
                  </a:lnTo>
                  <a:lnTo>
                    <a:pt x="37260" y="19338"/>
                  </a:lnTo>
                  <a:lnTo>
                    <a:pt x="37375" y="18108"/>
                  </a:lnTo>
                  <a:lnTo>
                    <a:pt x="37461" y="16892"/>
                  </a:lnTo>
                  <a:lnTo>
                    <a:pt x="37532" y="15676"/>
                  </a:lnTo>
                  <a:lnTo>
                    <a:pt x="37561" y="14475"/>
                  </a:lnTo>
                  <a:lnTo>
                    <a:pt x="37575" y="13316"/>
                  </a:lnTo>
                  <a:lnTo>
                    <a:pt x="37561" y="12744"/>
                  </a:lnTo>
                  <a:lnTo>
                    <a:pt x="37546" y="12186"/>
                  </a:lnTo>
                  <a:lnTo>
                    <a:pt x="37518" y="11629"/>
                  </a:lnTo>
                  <a:lnTo>
                    <a:pt x="37475" y="11099"/>
                  </a:lnTo>
                  <a:lnTo>
                    <a:pt x="37432" y="10570"/>
                  </a:lnTo>
                  <a:lnTo>
                    <a:pt x="37375" y="10055"/>
                  </a:lnTo>
                  <a:lnTo>
                    <a:pt x="37303" y="9569"/>
                  </a:lnTo>
                  <a:lnTo>
                    <a:pt x="37217" y="9083"/>
                  </a:lnTo>
                  <a:lnTo>
                    <a:pt x="37132" y="8625"/>
                  </a:lnTo>
                  <a:lnTo>
                    <a:pt x="37017" y="8181"/>
                  </a:lnTo>
                  <a:lnTo>
                    <a:pt x="36903" y="7752"/>
                  </a:lnTo>
                  <a:lnTo>
                    <a:pt x="36774" y="7352"/>
                  </a:lnTo>
                  <a:lnTo>
                    <a:pt x="36631" y="6966"/>
                  </a:lnTo>
                  <a:lnTo>
                    <a:pt x="36474" y="6608"/>
                  </a:lnTo>
                  <a:lnTo>
                    <a:pt x="36316" y="6265"/>
                  </a:lnTo>
                  <a:lnTo>
                    <a:pt x="36130" y="5950"/>
                  </a:lnTo>
                  <a:lnTo>
                    <a:pt x="35930" y="5664"/>
                  </a:lnTo>
                  <a:lnTo>
                    <a:pt x="35716" y="5392"/>
                  </a:lnTo>
                  <a:lnTo>
                    <a:pt x="35487" y="5164"/>
                  </a:lnTo>
                  <a:lnTo>
                    <a:pt x="35244" y="4949"/>
                  </a:lnTo>
                  <a:lnTo>
                    <a:pt x="34628" y="4491"/>
                  </a:lnTo>
                  <a:lnTo>
                    <a:pt x="33999" y="4062"/>
                  </a:lnTo>
                  <a:lnTo>
                    <a:pt x="33384" y="3662"/>
                  </a:lnTo>
                  <a:lnTo>
                    <a:pt x="32769" y="3290"/>
                  </a:lnTo>
                  <a:lnTo>
                    <a:pt x="32154" y="2947"/>
                  </a:lnTo>
                  <a:lnTo>
                    <a:pt x="31539" y="2618"/>
                  </a:lnTo>
                  <a:lnTo>
                    <a:pt x="30924" y="2317"/>
                  </a:lnTo>
                  <a:lnTo>
                    <a:pt x="30323" y="2045"/>
                  </a:lnTo>
                  <a:lnTo>
                    <a:pt x="29722" y="1788"/>
                  </a:lnTo>
                  <a:lnTo>
                    <a:pt x="29136" y="1559"/>
                  </a:lnTo>
                  <a:lnTo>
                    <a:pt x="28535" y="1359"/>
                  </a:lnTo>
                  <a:lnTo>
                    <a:pt x="27963" y="1159"/>
                  </a:lnTo>
                  <a:lnTo>
                    <a:pt x="27377" y="987"/>
                  </a:lnTo>
                  <a:lnTo>
                    <a:pt x="26819" y="844"/>
                  </a:lnTo>
                  <a:lnTo>
                    <a:pt x="26261" y="701"/>
                  </a:lnTo>
                  <a:lnTo>
                    <a:pt x="25718" y="587"/>
                  </a:lnTo>
                  <a:lnTo>
                    <a:pt x="25174" y="472"/>
                  </a:lnTo>
                  <a:lnTo>
                    <a:pt x="24645" y="386"/>
                  </a:lnTo>
                  <a:lnTo>
                    <a:pt x="24130" y="300"/>
                  </a:lnTo>
                  <a:lnTo>
                    <a:pt x="23629" y="243"/>
                  </a:lnTo>
                  <a:lnTo>
                    <a:pt x="23143" y="186"/>
                  </a:lnTo>
                  <a:lnTo>
                    <a:pt x="22671" y="129"/>
                  </a:lnTo>
                  <a:lnTo>
                    <a:pt x="21770" y="72"/>
                  </a:lnTo>
                  <a:lnTo>
                    <a:pt x="20940" y="29"/>
                  </a:lnTo>
                  <a:lnTo>
                    <a:pt x="20168" y="14"/>
                  </a:lnTo>
                  <a:lnTo>
                    <a:pt x="188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16;p18">
              <a:extLst>
                <a:ext uri="{FF2B5EF4-FFF2-40B4-BE49-F238E27FC236}">
                  <a16:creationId xmlns:a16="http://schemas.microsoft.com/office/drawing/2014/main" id="{951D509F-1FD9-443F-A6C7-0CA6B90D6A6B}"/>
                </a:ext>
              </a:extLst>
            </p:cNvPr>
            <p:cNvSpPr/>
            <p:nvPr/>
          </p:nvSpPr>
          <p:spPr>
            <a:xfrm>
              <a:off x="5429475" y="3159650"/>
              <a:ext cx="939375" cy="858925"/>
            </a:xfrm>
            <a:custGeom>
              <a:avLst/>
              <a:gdLst/>
              <a:ahLst/>
              <a:cxnLst/>
              <a:rect l="l" t="t" r="r" b="b"/>
              <a:pathLst>
                <a:path w="37575" h="34357" fill="none" extrusionOk="0">
                  <a:moveTo>
                    <a:pt x="35244" y="4949"/>
                  </a:moveTo>
                  <a:lnTo>
                    <a:pt x="35244" y="4949"/>
                  </a:lnTo>
                  <a:lnTo>
                    <a:pt x="34628" y="4491"/>
                  </a:lnTo>
                  <a:lnTo>
                    <a:pt x="33999" y="4062"/>
                  </a:lnTo>
                  <a:lnTo>
                    <a:pt x="33384" y="3662"/>
                  </a:lnTo>
                  <a:lnTo>
                    <a:pt x="32769" y="3290"/>
                  </a:lnTo>
                  <a:lnTo>
                    <a:pt x="32154" y="2947"/>
                  </a:lnTo>
                  <a:lnTo>
                    <a:pt x="31539" y="2618"/>
                  </a:lnTo>
                  <a:lnTo>
                    <a:pt x="30924" y="2317"/>
                  </a:lnTo>
                  <a:lnTo>
                    <a:pt x="30323" y="2045"/>
                  </a:lnTo>
                  <a:lnTo>
                    <a:pt x="29722" y="1788"/>
                  </a:lnTo>
                  <a:lnTo>
                    <a:pt x="29136" y="1559"/>
                  </a:lnTo>
                  <a:lnTo>
                    <a:pt x="28535" y="1359"/>
                  </a:lnTo>
                  <a:lnTo>
                    <a:pt x="27963" y="1159"/>
                  </a:lnTo>
                  <a:lnTo>
                    <a:pt x="27377" y="987"/>
                  </a:lnTo>
                  <a:lnTo>
                    <a:pt x="26819" y="844"/>
                  </a:lnTo>
                  <a:lnTo>
                    <a:pt x="26261" y="701"/>
                  </a:lnTo>
                  <a:lnTo>
                    <a:pt x="25718" y="587"/>
                  </a:lnTo>
                  <a:lnTo>
                    <a:pt x="25174" y="472"/>
                  </a:lnTo>
                  <a:lnTo>
                    <a:pt x="24645" y="386"/>
                  </a:lnTo>
                  <a:lnTo>
                    <a:pt x="24130" y="300"/>
                  </a:lnTo>
                  <a:lnTo>
                    <a:pt x="23629" y="243"/>
                  </a:lnTo>
                  <a:lnTo>
                    <a:pt x="23143" y="186"/>
                  </a:lnTo>
                  <a:lnTo>
                    <a:pt x="22671" y="129"/>
                  </a:lnTo>
                  <a:lnTo>
                    <a:pt x="21770" y="72"/>
                  </a:lnTo>
                  <a:lnTo>
                    <a:pt x="20940" y="29"/>
                  </a:lnTo>
                  <a:lnTo>
                    <a:pt x="20168" y="14"/>
                  </a:lnTo>
                  <a:lnTo>
                    <a:pt x="18881" y="0"/>
                  </a:lnTo>
                  <a:lnTo>
                    <a:pt x="18881" y="0"/>
                  </a:lnTo>
                  <a:lnTo>
                    <a:pt x="18180" y="14"/>
                  </a:lnTo>
                  <a:lnTo>
                    <a:pt x="17221" y="29"/>
                  </a:lnTo>
                  <a:lnTo>
                    <a:pt x="14675" y="100"/>
                  </a:lnTo>
                  <a:lnTo>
                    <a:pt x="11600" y="200"/>
                  </a:lnTo>
                  <a:lnTo>
                    <a:pt x="8325" y="315"/>
                  </a:lnTo>
                  <a:lnTo>
                    <a:pt x="2532" y="529"/>
                  </a:lnTo>
                  <a:lnTo>
                    <a:pt x="0" y="629"/>
                  </a:lnTo>
                  <a:lnTo>
                    <a:pt x="0" y="629"/>
                  </a:lnTo>
                  <a:lnTo>
                    <a:pt x="15" y="973"/>
                  </a:lnTo>
                  <a:lnTo>
                    <a:pt x="43" y="1373"/>
                  </a:lnTo>
                  <a:lnTo>
                    <a:pt x="115" y="1902"/>
                  </a:lnTo>
                  <a:lnTo>
                    <a:pt x="229" y="2546"/>
                  </a:lnTo>
                  <a:lnTo>
                    <a:pt x="301" y="2904"/>
                  </a:lnTo>
                  <a:lnTo>
                    <a:pt x="387" y="3276"/>
                  </a:lnTo>
                  <a:lnTo>
                    <a:pt x="487" y="3662"/>
                  </a:lnTo>
                  <a:lnTo>
                    <a:pt x="615" y="4062"/>
                  </a:lnTo>
                  <a:lnTo>
                    <a:pt x="758" y="4491"/>
                  </a:lnTo>
                  <a:lnTo>
                    <a:pt x="916" y="4906"/>
                  </a:lnTo>
                  <a:lnTo>
                    <a:pt x="1102" y="5335"/>
                  </a:lnTo>
                  <a:lnTo>
                    <a:pt x="1302" y="5779"/>
                  </a:lnTo>
                  <a:lnTo>
                    <a:pt x="1531" y="6208"/>
                  </a:lnTo>
                  <a:lnTo>
                    <a:pt x="1788" y="6651"/>
                  </a:lnTo>
                  <a:lnTo>
                    <a:pt x="2060" y="7080"/>
                  </a:lnTo>
                  <a:lnTo>
                    <a:pt x="2360" y="7509"/>
                  </a:lnTo>
                  <a:lnTo>
                    <a:pt x="2704" y="7924"/>
                  </a:lnTo>
                  <a:lnTo>
                    <a:pt x="3076" y="8339"/>
                  </a:lnTo>
                  <a:lnTo>
                    <a:pt x="3462" y="8739"/>
                  </a:lnTo>
                  <a:lnTo>
                    <a:pt x="3676" y="8925"/>
                  </a:lnTo>
                  <a:lnTo>
                    <a:pt x="3891" y="9111"/>
                  </a:lnTo>
                  <a:lnTo>
                    <a:pt x="4120" y="9297"/>
                  </a:lnTo>
                  <a:lnTo>
                    <a:pt x="4363" y="9469"/>
                  </a:lnTo>
                  <a:lnTo>
                    <a:pt x="4606" y="9640"/>
                  </a:lnTo>
                  <a:lnTo>
                    <a:pt x="4863" y="9812"/>
                  </a:lnTo>
                  <a:lnTo>
                    <a:pt x="5121" y="9969"/>
                  </a:lnTo>
                  <a:lnTo>
                    <a:pt x="5393" y="10127"/>
                  </a:lnTo>
                  <a:lnTo>
                    <a:pt x="5679" y="10284"/>
                  </a:lnTo>
                  <a:lnTo>
                    <a:pt x="5965" y="10427"/>
                  </a:lnTo>
                  <a:lnTo>
                    <a:pt x="6265" y="10556"/>
                  </a:lnTo>
                  <a:lnTo>
                    <a:pt x="6580" y="10685"/>
                  </a:lnTo>
                  <a:lnTo>
                    <a:pt x="6909" y="10799"/>
                  </a:lnTo>
                  <a:lnTo>
                    <a:pt x="7238" y="10913"/>
                  </a:lnTo>
                  <a:lnTo>
                    <a:pt x="7238" y="10913"/>
                  </a:lnTo>
                  <a:lnTo>
                    <a:pt x="7481" y="10985"/>
                  </a:lnTo>
                  <a:lnTo>
                    <a:pt x="7753" y="11042"/>
                  </a:lnTo>
                  <a:lnTo>
                    <a:pt x="8039" y="11099"/>
                  </a:lnTo>
                  <a:lnTo>
                    <a:pt x="8353" y="11157"/>
                  </a:lnTo>
                  <a:lnTo>
                    <a:pt x="9054" y="11242"/>
                  </a:lnTo>
                  <a:lnTo>
                    <a:pt x="9827" y="11328"/>
                  </a:lnTo>
                  <a:lnTo>
                    <a:pt x="10671" y="11385"/>
                  </a:lnTo>
                  <a:lnTo>
                    <a:pt x="11543" y="11443"/>
                  </a:lnTo>
                  <a:lnTo>
                    <a:pt x="13388" y="11528"/>
                  </a:lnTo>
                  <a:lnTo>
                    <a:pt x="15219" y="11614"/>
                  </a:lnTo>
                  <a:lnTo>
                    <a:pt x="16120" y="11657"/>
                  </a:lnTo>
                  <a:lnTo>
                    <a:pt x="16964" y="11714"/>
                  </a:lnTo>
                  <a:lnTo>
                    <a:pt x="17765" y="11786"/>
                  </a:lnTo>
                  <a:lnTo>
                    <a:pt x="18480" y="11857"/>
                  </a:lnTo>
                  <a:lnTo>
                    <a:pt x="19124" y="11958"/>
                  </a:lnTo>
                  <a:lnTo>
                    <a:pt x="19410" y="12000"/>
                  </a:lnTo>
                  <a:lnTo>
                    <a:pt x="19667" y="12058"/>
                  </a:lnTo>
                  <a:lnTo>
                    <a:pt x="19667" y="12058"/>
                  </a:lnTo>
                  <a:lnTo>
                    <a:pt x="19853" y="12115"/>
                  </a:lnTo>
                  <a:lnTo>
                    <a:pt x="20025" y="12186"/>
                  </a:lnTo>
                  <a:lnTo>
                    <a:pt x="20182" y="12258"/>
                  </a:lnTo>
                  <a:lnTo>
                    <a:pt x="20325" y="12358"/>
                  </a:lnTo>
                  <a:lnTo>
                    <a:pt x="20454" y="12458"/>
                  </a:lnTo>
                  <a:lnTo>
                    <a:pt x="20583" y="12573"/>
                  </a:lnTo>
                  <a:lnTo>
                    <a:pt x="20683" y="12687"/>
                  </a:lnTo>
                  <a:lnTo>
                    <a:pt x="20783" y="12830"/>
                  </a:lnTo>
                  <a:lnTo>
                    <a:pt x="20869" y="12973"/>
                  </a:lnTo>
                  <a:lnTo>
                    <a:pt x="20940" y="13116"/>
                  </a:lnTo>
                  <a:lnTo>
                    <a:pt x="21012" y="13273"/>
                  </a:lnTo>
                  <a:lnTo>
                    <a:pt x="21055" y="13445"/>
                  </a:lnTo>
                  <a:lnTo>
                    <a:pt x="21098" y="13631"/>
                  </a:lnTo>
                  <a:lnTo>
                    <a:pt x="21141" y="13803"/>
                  </a:lnTo>
                  <a:lnTo>
                    <a:pt x="21169" y="14003"/>
                  </a:lnTo>
                  <a:lnTo>
                    <a:pt x="21183" y="14189"/>
                  </a:lnTo>
                  <a:lnTo>
                    <a:pt x="21198" y="14604"/>
                  </a:lnTo>
                  <a:lnTo>
                    <a:pt x="21183" y="15047"/>
                  </a:lnTo>
                  <a:lnTo>
                    <a:pt x="21141" y="15490"/>
                  </a:lnTo>
                  <a:lnTo>
                    <a:pt x="21069" y="15948"/>
                  </a:lnTo>
                  <a:lnTo>
                    <a:pt x="20983" y="16434"/>
                  </a:lnTo>
                  <a:lnTo>
                    <a:pt x="20883" y="16906"/>
                  </a:lnTo>
                  <a:lnTo>
                    <a:pt x="20754" y="17393"/>
                  </a:lnTo>
                  <a:lnTo>
                    <a:pt x="20626" y="17879"/>
                  </a:lnTo>
                  <a:lnTo>
                    <a:pt x="20626" y="17879"/>
                  </a:lnTo>
                  <a:lnTo>
                    <a:pt x="20525" y="18294"/>
                  </a:lnTo>
                  <a:lnTo>
                    <a:pt x="20440" y="18737"/>
                  </a:lnTo>
                  <a:lnTo>
                    <a:pt x="20368" y="19209"/>
                  </a:lnTo>
                  <a:lnTo>
                    <a:pt x="20297" y="19710"/>
                  </a:lnTo>
                  <a:lnTo>
                    <a:pt x="20239" y="20239"/>
                  </a:lnTo>
                  <a:lnTo>
                    <a:pt x="20182" y="20797"/>
                  </a:lnTo>
                  <a:lnTo>
                    <a:pt x="20139" y="21369"/>
                  </a:lnTo>
                  <a:lnTo>
                    <a:pt x="20111" y="21955"/>
                  </a:lnTo>
                  <a:lnTo>
                    <a:pt x="20068" y="23171"/>
                  </a:lnTo>
                  <a:lnTo>
                    <a:pt x="20039" y="24430"/>
                  </a:lnTo>
                  <a:lnTo>
                    <a:pt x="20039" y="25703"/>
                  </a:lnTo>
                  <a:lnTo>
                    <a:pt x="20068" y="26947"/>
                  </a:lnTo>
                  <a:lnTo>
                    <a:pt x="20096" y="28163"/>
                  </a:lnTo>
                  <a:lnTo>
                    <a:pt x="20139" y="29321"/>
                  </a:lnTo>
                  <a:lnTo>
                    <a:pt x="20197" y="30394"/>
                  </a:lnTo>
                  <a:lnTo>
                    <a:pt x="20254" y="31352"/>
                  </a:lnTo>
                  <a:lnTo>
                    <a:pt x="20354" y="32854"/>
                  </a:lnTo>
                  <a:lnTo>
                    <a:pt x="20411" y="33655"/>
                  </a:lnTo>
                  <a:lnTo>
                    <a:pt x="20411" y="33655"/>
                  </a:lnTo>
                  <a:lnTo>
                    <a:pt x="20697" y="33784"/>
                  </a:lnTo>
                  <a:lnTo>
                    <a:pt x="20997" y="33913"/>
                  </a:lnTo>
                  <a:lnTo>
                    <a:pt x="21269" y="34013"/>
                  </a:lnTo>
                  <a:lnTo>
                    <a:pt x="21555" y="34099"/>
                  </a:lnTo>
                  <a:lnTo>
                    <a:pt x="21827" y="34170"/>
                  </a:lnTo>
                  <a:lnTo>
                    <a:pt x="22099" y="34227"/>
                  </a:lnTo>
                  <a:lnTo>
                    <a:pt x="22356" y="34285"/>
                  </a:lnTo>
                  <a:lnTo>
                    <a:pt x="22614" y="34313"/>
                  </a:lnTo>
                  <a:lnTo>
                    <a:pt x="22857" y="34342"/>
                  </a:lnTo>
                  <a:lnTo>
                    <a:pt x="23086" y="34356"/>
                  </a:lnTo>
                  <a:lnTo>
                    <a:pt x="23329" y="34356"/>
                  </a:lnTo>
                  <a:lnTo>
                    <a:pt x="23543" y="34356"/>
                  </a:lnTo>
                  <a:lnTo>
                    <a:pt x="23973" y="34328"/>
                  </a:lnTo>
                  <a:lnTo>
                    <a:pt x="24359" y="34270"/>
                  </a:lnTo>
                  <a:lnTo>
                    <a:pt x="24716" y="34199"/>
                  </a:lnTo>
                  <a:lnTo>
                    <a:pt x="25017" y="34113"/>
                  </a:lnTo>
                  <a:lnTo>
                    <a:pt x="25288" y="34027"/>
                  </a:lnTo>
                  <a:lnTo>
                    <a:pt x="25517" y="33941"/>
                  </a:lnTo>
                  <a:lnTo>
                    <a:pt x="25703" y="33856"/>
                  </a:lnTo>
                  <a:lnTo>
                    <a:pt x="25832" y="33798"/>
                  </a:lnTo>
                  <a:lnTo>
                    <a:pt x="25932" y="33741"/>
                  </a:lnTo>
                  <a:lnTo>
                    <a:pt x="25932" y="33741"/>
                  </a:lnTo>
                  <a:lnTo>
                    <a:pt x="26361" y="31681"/>
                  </a:lnTo>
                  <a:lnTo>
                    <a:pt x="27420" y="26718"/>
                  </a:lnTo>
                  <a:lnTo>
                    <a:pt x="28063" y="23715"/>
                  </a:lnTo>
                  <a:lnTo>
                    <a:pt x="28750" y="20682"/>
                  </a:lnTo>
                  <a:lnTo>
                    <a:pt x="29408" y="17822"/>
                  </a:lnTo>
                  <a:lnTo>
                    <a:pt x="29708" y="16534"/>
                  </a:lnTo>
                  <a:lnTo>
                    <a:pt x="29994" y="15390"/>
                  </a:lnTo>
                  <a:lnTo>
                    <a:pt x="29994" y="15390"/>
                  </a:lnTo>
                  <a:lnTo>
                    <a:pt x="30023" y="15476"/>
                  </a:lnTo>
                  <a:lnTo>
                    <a:pt x="30051" y="15576"/>
                  </a:lnTo>
                  <a:lnTo>
                    <a:pt x="30094" y="15834"/>
                  </a:lnTo>
                  <a:lnTo>
                    <a:pt x="30109" y="16163"/>
                  </a:lnTo>
                  <a:lnTo>
                    <a:pt x="30123" y="16563"/>
                  </a:lnTo>
                  <a:lnTo>
                    <a:pt x="30123" y="17006"/>
                  </a:lnTo>
                  <a:lnTo>
                    <a:pt x="30109" y="17521"/>
                  </a:lnTo>
                  <a:lnTo>
                    <a:pt x="30051" y="18666"/>
                  </a:lnTo>
                  <a:lnTo>
                    <a:pt x="29980" y="19967"/>
                  </a:lnTo>
                  <a:lnTo>
                    <a:pt x="29880" y="21383"/>
                  </a:lnTo>
                  <a:lnTo>
                    <a:pt x="29665" y="24401"/>
                  </a:lnTo>
                  <a:lnTo>
                    <a:pt x="29565" y="25917"/>
                  </a:lnTo>
                  <a:lnTo>
                    <a:pt x="29479" y="27405"/>
                  </a:lnTo>
                  <a:lnTo>
                    <a:pt x="29436" y="28792"/>
                  </a:lnTo>
                  <a:lnTo>
                    <a:pt x="29422" y="29450"/>
                  </a:lnTo>
                  <a:lnTo>
                    <a:pt x="29422" y="30065"/>
                  </a:lnTo>
                  <a:lnTo>
                    <a:pt x="29436" y="30637"/>
                  </a:lnTo>
                  <a:lnTo>
                    <a:pt x="29465" y="31167"/>
                  </a:lnTo>
                  <a:lnTo>
                    <a:pt x="29508" y="31653"/>
                  </a:lnTo>
                  <a:lnTo>
                    <a:pt x="29565" y="32082"/>
                  </a:lnTo>
                  <a:lnTo>
                    <a:pt x="29637" y="32440"/>
                  </a:lnTo>
                  <a:lnTo>
                    <a:pt x="29680" y="32597"/>
                  </a:lnTo>
                  <a:lnTo>
                    <a:pt x="29737" y="32740"/>
                  </a:lnTo>
                  <a:lnTo>
                    <a:pt x="29780" y="32869"/>
                  </a:lnTo>
                  <a:lnTo>
                    <a:pt x="29851" y="32969"/>
                  </a:lnTo>
                  <a:lnTo>
                    <a:pt x="29908" y="33069"/>
                  </a:lnTo>
                  <a:lnTo>
                    <a:pt x="29980" y="33126"/>
                  </a:lnTo>
                  <a:lnTo>
                    <a:pt x="29980" y="33126"/>
                  </a:lnTo>
                  <a:lnTo>
                    <a:pt x="30123" y="33241"/>
                  </a:lnTo>
                  <a:lnTo>
                    <a:pt x="30280" y="33326"/>
                  </a:lnTo>
                  <a:lnTo>
                    <a:pt x="30452" y="33412"/>
                  </a:lnTo>
                  <a:lnTo>
                    <a:pt x="30638" y="33484"/>
                  </a:lnTo>
                  <a:lnTo>
                    <a:pt x="30810" y="33541"/>
                  </a:lnTo>
                  <a:lnTo>
                    <a:pt x="31010" y="33584"/>
                  </a:lnTo>
                  <a:lnTo>
                    <a:pt x="31210" y="33612"/>
                  </a:lnTo>
                  <a:lnTo>
                    <a:pt x="31410" y="33641"/>
                  </a:lnTo>
                  <a:lnTo>
                    <a:pt x="31610" y="33655"/>
                  </a:lnTo>
                  <a:lnTo>
                    <a:pt x="31811" y="33670"/>
                  </a:lnTo>
                  <a:lnTo>
                    <a:pt x="32226" y="33655"/>
                  </a:lnTo>
                  <a:lnTo>
                    <a:pt x="32640" y="33612"/>
                  </a:lnTo>
                  <a:lnTo>
                    <a:pt x="33055" y="33569"/>
                  </a:lnTo>
                  <a:lnTo>
                    <a:pt x="33441" y="33498"/>
                  </a:lnTo>
                  <a:lnTo>
                    <a:pt x="33799" y="33412"/>
                  </a:lnTo>
                  <a:lnTo>
                    <a:pt x="34128" y="33341"/>
                  </a:lnTo>
                  <a:lnTo>
                    <a:pt x="34414" y="33255"/>
                  </a:lnTo>
                  <a:lnTo>
                    <a:pt x="34814" y="33126"/>
                  </a:lnTo>
                  <a:lnTo>
                    <a:pt x="34972" y="33083"/>
                  </a:lnTo>
                  <a:lnTo>
                    <a:pt x="34972" y="33083"/>
                  </a:lnTo>
                  <a:lnTo>
                    <a:pt x="35201" y="32039"/>
                  </a:lnTo>
                  <a:lnTo>
                    <a:pt x="35458" y="30838"/>
                  </a:lnTo>
                  <a:lnTo>
                    <a:pt x="35773" y="29264"/>
                  </a:lnTo>
                  <a:lnTo>
                    <a:pt x="36116" y="27391"/>
                  </a:lnTo>
                  <a:lnTo>
                    <a:pt x="36302" y="26361"/>
                  </a:lnTo>
                  <a:lnTo>
                    <a:pt x="36474" y="25274"/>
                  </a:lnTo>
                  <a:lnTo>
                    <a:pt x="36660" y="24144"/>
                  </a:lnTo>
                  <a:lnTo>
                    <a:pt x="36817" y="22971"/>
                  </a:lnTo>
                  <a:lnTo>
                    <a:pt x="36989" y="21784"/>
                  </a:lnTo>
                  <a:lnTo>
                    <a:pt x="37132" y="20568"/>
                  </a:lnTo>
                  <a:lnTo>
                    <a:pt x="37260" y="19338"/>
                  </a:lnTo>
                  <a:lnTo>
                    <a:pt x="37375" y="18108"/>
                  </a:lnTo>
                  <a:lnTo>
                    <a:pt x="37461" y="16892"/>
                  </a:lnTo>
                  <a:lnTo>
                    <a:pt x="37532" y="15676"/>
                  </a:lnTo>
                  <a:lnTo>
                    <a:pt x="37561" y="14475"/>
                  </a:lnTo>
                  <a:lnTo>
                    <a:pt x="37575" y="13316"/>
                  </a:lnTo>
                  <a:lnTo>
                    <a:pt x="37561" y="12744"/>
                  </a:lnTo>
                  <a:lnTo>
                    <a:pt x="37546" y="12186"/>
                  </a:lnTo>
                  <a:lnTo>
                    <a:pt x="37518" y="11629"/>
                  </a:lnTo>
                  <a:lnTo>
                    <a:pt x="37475" y="11099"/>
                  </a:lnTo>
                  <a:lnTo>
                    <a:pt x="37432" y="10570"/>
                  </a:lnTo>
                  <a:lnTo>
                    <a:pt x="37375" y="10055"/>
                  </a:lnTo>
                  <a:lnTo>
                    <a:pt x="37303" y="9569"/>
                  </a:lnTo>
                  <a:lnTo>
                    <a:pt x="37217" y="9083"/>
                  </a:lnTo>
                  <a:lnTo>
                    <a:pt x="37132" y="8625"/>
                  </a:lnTo>
                  <a:lnTo>
                    <a:pt x="37017" y="8181"/>
                  </a:lnTo>
                  <a:lnTo>
                    <a:pt x="36903" y="7752"/>
                  </a:lnTo>
                  <a:lnTo>
                    <a:pt x="36774" y="7352"/>
                  </a:lnTo>
                  <a:lnTo>
                    <a:pt x="36631" y="6966"/>
                  </a:lnTo>
                  <a:lnTo>
                    <a:pt x="36474" y="6608"/>
                  </a:lnTo>
                  <a:lnTo>
                    <a:pt x="36316" y="6265"/>
                  </a:lnTo>
                  <a:lnTo>
                    <a:pt x="36130" y="5950"/>
                  </a:lnTo>
                  <a:lnTo>
                    <a:pt x="35930" y="5664"/>
                  </a:lnTo>
                  <a:lnTo>
                    <a:pt x="35716" y="5392"/>
                  </a:lnTo>
                  <a:lnTo>
                    <a:pt x="35487" y="5164"/>
                  </a:lnTo>
                  <a:lnTo>
                    <a:pt x="35244" y="49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17;p18">
              <a:extLst>
                <a:ext uri="{FF2B5EF4-FFF2-40B4-BE49-F238E27FC236}">
                  <a16:creationId xmlns:a16="http://schemas.microsoft.com/office/drawing/2014/main" id="{222A0A6B-2556-4DD3-88B3-520FF4ACA57A}"/>
                </a:ext>
              </a:extLst>
            </p:cNvPr>
            <p:cNvSpPr/>
            <p:nvPr/>
          </p:nvSpPr>
          <p:spPr>
            <a:xfrm>
              <a:off x="6010900" y="3259750"/>
              <a:ext cx="200625" cy="405525"/>
            </a:xfrm>
            <a:custGeom>
              <a:avLst/>
              <a:gdLst/>
              <a:ahLst/>
              <a:cxnLst/>
              <a:rect l="l" t="t" r="r" b="b"/>
              <a:pathLst>
                <a:path w="8025" h="16221" extrusionOk="0">
                  <a:moveTo>
                    <a:pt x="0" y="1"/>
                  </a:moveTo>
                  <a:lnTo>
                    <a:pt x="801" y="316"/>
                  </a:lnTo>
                  <a:lnTo>
                    <a:pt x="1674" y="673"/>
                  </a:lnTo>
                  <a:lnTo>
                    <a:pt x="2704" y="1102"/>
                  </a:lnTo>
                  <a:lnTo>
                    <a:pt x="3805" y="1603"/>
                  </a:lnTo>
                  <a:lnTo>
                    <a:pt x="4349" y="1860"/>
                  </a:lnTo>
                  <a:lnTo>
                    <a:pt x="4878" y="2118"/>
                  </a:lnTo>
                  <a:lnTo>
                    <a:pt x="5364" y="2375"/>
                  </a:lnTo>
                  <a:lnTo>
                    <a:pt x="5808" y="2633"/>
                  </a:lnTo>
                  <a:lnTo>
                    <a:pt x="6194" y="2876"/>
                  </a:lnTo>
                  <a:lnTo>
                    <a:pt x="6365" y="2990"/>
                  </a:lnTo>
                  <a:lnTo>
                    <a:pt x="6508" y="3119"/>
                  </a:lnTo>
                  <a:lnTo>
                    <a:pt x="6623" y="3205"/>
                  </a:lnTo>
                  <a:lnTo>
                    <a:pt x="6723" y="3319"/>
                  </a:lnTo>
                  <a:lnTo>
                    <a:pt x="6809" y="3448"/>
                  </a:lnTo>
                  <a:lnTo>
                    <a:pt x="6895" y="3577"/>
                  </a:lnTo>
                  <a:lnTo>
                    <a:pt x="6966" y="3720"/>
                  </a:lnTo>
                  <a:lnTo>
                    <a:pt x="7038" y="3877"/>
                  </a:lnTo>
                  <a:lnTo>
                    <a:pt x="7095" y="4049"/>
                  </a:lnTo>
                  <a:lnTo>
                    <a:pt x="7138" y="4235"/>
                  </a:lnTo>
                  <a:lnTo>
                    <a:pt x="7181" y="4421"/>
                  </a:lnTo>
                  <a:lnTo>
                    <a:pt x="7224" y="4621"/>
                  </a:lnTo>
                  <a:lnTo>
                    <a:pt x="7281" y="5036"/>
                  </a:lnTo>
                  <a:lnTo>
                    <a:pt x="7309" y="5493"/>
                  </a:lnTo>
                  <a:lnTo>
                    <a:pt x="7324" y="5980"/>
                  </a:lnTo>
                  <a:lnTo>
                    <a:pt x="7309" y="6480"/>
                  </a:lnTo>
                  <a:lnTo>
                    <a:pt x="7281" y="7010"/>
                  </a:lnTo>
                  <a:lnTo>
                    <a:pt x="7238" y="7553"/>
                  </a:lnTo>
                  <a:lnTo>
                    <a:pt x="7181" y="8111"/>
                  </a:lnTo>
                  <a:lnTo>
                    <a:pt x="7095" y="8669"/>
                  </a:lnTo>
                  <a:lnTo>
                    <a:pt x="7009" y="9241"/>
                  </a:lnTo>
                  <a:lnTo>
                    <a:pt x="6909" y="9813"/>
                  </a:lnTo>
                  <a:lnTo>
                    <a:pt x="6809" y="10385"/>
                  </a:lnTo>
                  <a:lnTo>
                    <a:pt x="6566" y="11515"/>
                  </a:lnTo>
                  <a:lnTo>
                    <a:pt x="6322" y="12573"/>
                  </a:lnTo>
                  <a:lnTo>
                    <a:pt x="6065" y="13560"/>
                  </a:lnTo>
                  <a:lnTo>
                    <a:pt x="5836" y="14447"/>
                  </a:lnTo>
                  <a:lnTo>
                    <a:pt x="5636" y="15177"/>
                  </a:lnTo>
                  <a:lnTo>
                    <a:pt x="5464" y="15734"/>
                  </a:lnTo>
                  <a:lnTo>
                    <a:pt x="5321" y="16221"/>
                  </a:lnTo>
                  <a:lnTo>
                    <a:pt x="5493" y="15777"/>
                  </a:lnTo>
                  <a:lnTo>
                    <a:pt x="5693" y="15248"/>
                  </a:lnTo>
                  <a:lnTo>
                    <a:pt x="5951" y="14576"/>
                  </a:lnTo>
                  <a:lnTo>
                    <a:pt x="6237" y="13761"/>
                  </a:lnTo>
                  <a:lnTo>
                    <a:pt x="6551" y="12831"/>
                  </a:lnTo>
                  <a:lnTo>
                    <a:pt x="6866" y="11830"/>
                  </a:lnTo>
                  <a:lnTo>
                    <a:pt x="7181" y="10771"/>
                  </a:lnTo>
                  <a:lnTo>
                    <a:pt x="7324" y="10228"/>
                  </a:lnTo>
                  <a:lnTo>
                    <a:pt x="7452" y="9670"/>
                  </a:lnTo>
                  <a:lnTo>
                    <a:pt x="7581" y="9126"/>
                  </a:lnTo>
                  <a:lnTo>
                    <a:pt x="7696" y="8569"/>
                  </a:lnTo>
                  <a:lnTo>
                    <a:pt x="7796" y="8039"/>
                  </a:lnTo>
                  <a:lnTo>
                    <a:pt x="7881" y="7496"/>
                  </a:lnTo>
                  <a:lnTo>
                    <a:pt x="7953" y="6981"/>
                  </a:lnTo>
                  <a:lnTo>
                    <a:pt x="7996" y="6466"/>
                  </a:lnTo>
                  <a:lnTo>
                    <a:pt x="8025" y="5980"/>
                  </a:lnTo>
                  <a:lnTo>
                    <a:pt x="8025" y="5522"/>
                  </a:lnTo>
                  <a:lnTo>
                    <a:pt x="7996" y="5079"/>
                  </a:lnTo>
                  <a:lnTo>
                    <a:pt x="7939" y="4664"/>
                  </a:lnTo>
                  <a:lnTo>
                    <a:pt x="7896" y="4464"/>
                  </a:lnTo>
                  <a:lnTo>
                    <a:pt x="7853" y="4278"/>
                  </a:lnTo>
                  <a:lnTo>
                    <a:pt x="7810" y="4106"/>
                  </a:lnTo>
                  <a:lnTo>
                    <a:pt x="7738" y="3934"/>
                  </a:lnTo>
                  <a:lnTo>
                    <a:pt x="7667" y="3777"/>
                  </a:lnTo>
                  <a:lnTo>
                    <a:pt x="7595" y="3620"/>
                  </a:lnTo>
                  <a:lnTo>
                    <a:pt x="7510" y="3491"/>
                  </a:lnTo>
                  <a:lnTo>
                    <a:pt x="7409" y="3362"/>
                  </a:lnTo>
                  <a:lnTo>
                    <a:pt x="7266" y="3205"/>
                  </a:lnTo>
                  <a:lnTo>
                    <a:pt x="7109" y="3048"/>
                  </a:lnTo>
                  <a:lnTo>
                    <a:pt x="6909" y="2905"/>
                  </a:lnTo>
                  <a:lnTo>
                    <a:pt x="6709" y="2747"/>
                  </a:lnTo>
                  <a:lnTo>
                    <a:pt x="6480" y="2604"/>
                  </a:lnTo>
                  <a:lnTo>
                    <a:pt x="6222" y="2447"/>
                  </a:lnTo>
                  <a:lnTo>
                    <a:pt x="5679" y="2146"/>
                  </a:lnTo>
                  <a:lnTo>
                    <a:pt x="5092" y="1860"/>
                  </a:lnTo>
                  <a:lnTo>
                    <a:pt x="4477" y="1589"/>
                  </a:lnTo>
                  <a:lnTo>
                    <a:pt x="3834" y="1331"/>
                  </a:lnTo>
                  <a:lnTo>
                    <a:pt x="3204" y="1074"/>
                  </a:lnTo>
                  <a:lnTo>
                    <a:pt x="2575" y="845"/>
                  </a:lnTo>
                  <a:lnTo>
                    <a:pt x="1989" y="645"/>
                  </a:lnTo>
                  <a:lnTo>
                    <a:pt x="959" y="301"/>
                  </a:lnTo>
                  <a:lnTo>
                    <a:pt x="258" y="87"/>
                  </a:lnTo>
                  <a:lnTo>
                    <a:pt x="0" y="1"/>
                  </a:lnTo>
                  <a:close/>
                </a:path>
              </a:pathLst>
            </a:custGeom>
            <a:solidFill>
              <a:srgbClr val="2B2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18;p18">
              <a:extLst>
                <a:ext uri="{FF2B5EF4-FFF2-40B4-BE49-F238E27FC236}">
                  <a16:creationId xmlns:a16="http://schemas.microsoft.com/office/drawing/2014/main" id="{BDAACE34-1F5A-44C5-992A-914E4C5B2FBA}"/>
                </a:ext>
              </a:extLst>
            </p:cNvPr>
            <p:cNvSpPr/>
            <p:nvPr/>
          </p:nvSpPr>
          <p:spPr>
            <a:xfrm>
              <a:off x="5342925" y="1781525"/>
              <a:ext cx="769550" cy="546775"/>
            </a:xfrm>
            <a:custGeom>
              <a:avLst/>
              <a:gdLst/>
              <a:ahLst/>
              <a:cxnLst/>
              <a:rect l="l" t="t" r="r" b="b"/>
              <a:pathLst>
                <a:path w="30782" h="21871" extrusionOk="0">
                  <a:moveTo>
                    <a:pt x="29065" y="1"/>
                  </a:moveTo>
                  <a:lnTo>
                    <a:pt x="28951" y="30"/>
                  </a:lnTo>
                  <a:lnTo>
                    <a:pt x="28822" y="73"/>
                  </a:lnTo>
                  <a:lnTo>
                    <a:pt x="28536" y="173"/>
                  </a:lnTo>
                  <a:lnTo>
                    <a:pt x="28207" y="330"/>
                  </a:lnTo>
                  <a:lnTo>
                    <a:pt x="27849" y="502"/>
                  </a:lnTo>
                  <a:lnTo>
                    <a:pt x="27034" y="931"/>
                  </a:lnTo>
                  <a:lnTo>
                    <a:pt x="26591" y="1145"/>
                  </a:lnTo>
                  <a:lnTo>
                    <a:pt x="26133" y="1374"/>
                  </a:lnTo>
                  <a:lnTo>
                    <a:pt x="25647" y="1589"/>
                  </a:lnTo>
                  <a:lnTo>
                    <a:pt x="25146" y="1775"/>
                  </a:lnTo>
                  <a:lnTo>
                    <a:pt x="24889" y="1860"/>
                  </a:lnTo>
                  <a:lnTo>
                    <a:pt x="24631" y="1932"/>
                  </a:lnTo>
                  <a:lnTo>
                    <a:pt x="24359" y="2003"/>
                  </a:lnTo>
                  <a:lnTo>
                    <a:pt x="24102" y="2061"/>
                  </a:lnTo>
                  <a:lnTo>
                    <a:pt x="23844" y="2118"/>
                  </a:lnTo>
                  <a:lnTo>
                    <a:pt x="23573" y="2146"/>
                  </a:lnTo>
                  <a:lnTo>
                    <a:pt x="23301" y="2175"/>
                  </a:lnTo>
                  <a:lnTo>
                    <a:pt x="22757" y="2175"/>
                  </a:lnTo>
                  <a:lnTo>
                    <a:pt x="22457" y="2161"/>
                  </a:lnTo>
                  <a:lnTo>
                    <a:pt x="21770" y="2089"/>
                  </a:lnTo>
                  <a:lnTo>
                    <a:pt x="20998" y="2003"/>
                  </a:lnTo>
                  <a:lnTo>
                    <a:pt x="20140" y="1889"/>
                  </a:lnTo>
                  <a:lnTo>
                    <a:pt x="18266" y="1632"/>
                  </a:lnTo>
                  <a:lnTo>
                    <a:pt x="17251" y="1503"/>
                  </a:lnTo>
                  <a:lnTo>
                    <a:pt x="16221" y="1388"/>
                  </a:lnTo>
                  <a:lnTo>
                    <a:pt x="15162" y="1303"/>
                  </a:lnTo>
                  <a:lnTo>
                    <a:pt x="14619" y="1260"/>
                  </a:lnTo>
                  <a:lnTo>
                    <a:pt x="14090" y="1231"/>
                  </a:lnTo>
                  <a:lnTo>
                    <a:pt x="13560" y="1217"/>
                  </a:lnTo>
                  <a:lnTo>
                    <a:pt x="12502" y="1217"/>
                  </a:lnTo>
                  <a:lnTo>
                    <a:pt x="11987" y="1231"/>
                  </a:lnTo>
                  <a:lnTo>
                    <a:pt x="11472" y="1260"/>
                  </a:lnTo>
                  <a:lnTo>
                    <a:pt x="10957" y="1303"/>
                  </a:lnTo>
                  <a:lnTo>
                    <a:pt x="10471" y="1374"/>
                  </a:lnTo>
                  <a:lnTo>
                    <a:pt x="9985" y="1446"/>
                  </a:lnTo>
                  <a:lnTo>
                    <a:pt x="9513" y="1546"/>
                  </a:lnTo>
                  <a:lnTo>
                    <a:pt x="9041" y="1660"/>
                  </a:lnTo>
                  <a:lnTo>
                    <a:pt x="8597" y="1789"/>
                  </a:lnTo>
                  <a:lnTo>
                    <a:pt x="8182" y="1946"/>
                  </a:lnTo>
                  <a:lnTo>
                    <a:pt x="7768" y="2118"/>
                  </a:lnTo>
                  <a:lnTo>
                    <a:pt x="7353" y="2318"/>
                  </a:lnTo>
                  <a:lnTo>
                    <a:pt x="6952" y="2518"/>
                  </a:lnTo>
                  <a:lnTo>
                    <a:pt x="6552" y="2747"/>
                  </a:lnTo>
                  <a:lnTo>
                    <a:pt x="6151" y="2990"/>
                  </a:lnTo>
                  <a:lnTo>
                    <a:pt x="5765" y="3248"/>
                  </a:lnTo>
                  <a:lnTo>
                    <a:pt x="5393" y="3534"/>
                  </a:lnTo>
                  <a:lnTo>
                    <a:pt x="5021" y="3820"/>
                  </a:lnTo>
                  <a:lnTo>
                    <a:pt x="4664" y="4120"/>
                  </a:lnTo>
                  <a:lnTo>
                    <a:pt x="4306" y="4421"/>
                  </a:lnTo>
                  <a:lnTo>
                    <a:pt x="3963" y="4750"/>
                  </a:lnTo>
                  <a:lnTo>
                    <a:pt x="3634" y="5093"/>
                  </a:lnTo>
                  <a:lnTo>
                    <a:pt x="3305" y="5436"/>
                  </a:lnTo>
                  <a:lnTo>
                    <a:pt x="3005" y="5794"/>
                  </a:lnTo>
                  <a:lnTo>
                    <a:pt x="2704" y="6151"/>
                  </a:lnTo>
                  <a:lnTo>
                    <a:pt x="2418" y="6538"/>
                  </a:lnTo>
                  <a:lnTo>
                    <a:pt x="2146" y="6909"/>
                  </a:lnTo>
                  <a:lnTo>
                    <a:pt x="1889" y="7296"/>
                  </a:lnTo>
                  <a:lnTo>
                    <a:pt x="1646" y="7696"/>
                  </a:lnTo>
                  <a:lnTo>
                    <a:pt x="1417" y="8097"/>
                  </a:lnTo>
                  <a:lnTo>
                    <a:pt x="1202" y="8511"/>
                  </a:lnTo>
                  <a:lnTo>
                    <a:pt x="1002" y="8926"/>
                  </a:lnTo>
                  <a:lnTo>
                    <a:pt x="816" y="9341"/>
                  </a:lnTo>
                  <a:lnTo>
                    <a:pt x="645" y="9756"/>
                  </a:lnTo>
                  <a:lnTo>
                    <a:pt x="502" y="10185"/>
                  </a:lnTo>
                  <a:lnTo>
                    <a:pt x="373" y="10600"/>
                  </a:lnTo>
                  <a:lnTo>
                    <a:pt x="258" y="11029"/>
                  </a:lnTo>
                  <a:lnTo>
                    <a:pt x="173" y="11458"/>
                  </a:lnTo>
                  <a:lnTo>
                    <a:pt x="101" y="11873"/>
                  </a:lnTo>
                  <a:lnTo>
                    <a:pt x="44" y="12302"/>
                  </a:lnTo>
                  <a:lnTo>
                    <a:pt x="15" y="12731"/>
                  </a:lnTo>
                  <a:lnTo>
                    <a:pt x="1" y="13146"/>
                  </a:lnTo>
                  <a:lnTo>
                    <a:pt x="15" y="13575"/>
                  </a:lnTo>
                  <a:lnTo>
                    <a:pt x="44" y="13989"/>
                  </a:lnTo>
                  <a:lnTo>
                    <a:pt x="101" y="14390"/>
                  </a:lnTo>
                  <a:lnTo>
                    <a:pt x="173" y="14790"/>
                  </a:lnTo>
                  <a:lnTo>
                    <a:pt x="258" y="15191"/>
                  </a:lnTo>
                  <a:lnTo>
                    <a:pt x="373" y="15591"/>
                  </a:lnTo>
                  <a:lnTo>
                    <a:pt x="487" y="15978"/>
                  </a:lnTo>
                  <a:lnTo>
                    <a:pt x="630" y="16349"/>
                  </a:lnTo>
                  <a:lnTo>
                    <a:pt x="788" y="16721"/>
                  </a:lnTo>
                  <a:lnTo>
                    <a:pt x="945" y="17079"/>
                  </a:lnTo>
                  <a:lnTo>
                    <a:pt x="1117" y="17422"/>
                  </a:lnTo>
                  <a:lnTo>
                    <a:pt x="1303" y="17765"/>
                  </a:lnTo>
                  <a:lnTo>
                    <a:pt x="1489" y="18109"/>
                  </a:lnTo>
                  <a:lnTo>
                    <a:pt x="1689" y="18423"/>
                  </a:lnTo>
                  <a:lnTo>
                    <a:pt x="1889" y="18738"/>
                  </a:lnTo>
                  <a:lnTo>
                    <a:pt x="2104" y="19038"/>
                  </a:lnTo>
                  <a:lnTo>
                    <a:pt x="2318" y="19324"/>
                  </a:lnTo>
                  <a:lnTo>
                    <a:pt x="2533" y="19596"/>
                  </a:lnTo>
                  <a:lnTo>
                    <a:pt x="2747" y="19854"/>
                  </a:lnTo>
                  <a:lnTo>
                    <a:pt x="2962" y="20111"/>
                  </a:lnTo>
                  <a:lnTo>
                    <a:pt x="3391" y="20555"/>
                  </a:lnTo>
                  <a:lnTo>
                    <a:pt x="3791" y="20955"/>
                  </a:lnTo>
                  <a:lnTo>
                    <a:pt x="4178" y="21284"/>
                  </a:lnTo>
                  <a:lnTo>
                    <a:pt x="4521" y="21556"/>
                  </a:lnTo>
                  <a:lnTo>
                    <a:pt x="4692" y="21656"/>
                  </a:lnTo>
                  <a:lnTo>
                    <a:pt x="4835" y="21742"/>
                  </a:lnTo>
                  <a:lnTo>
                    <a:pt x="4964" y="21813"/>
                  </a:lnTo>
                  <a:lnTo>
                    <a:pt x="5079" y="21870"/>
                  </a:lnTo>
                  <a:lnTo>
                    <a:pt x="4692" y="21170"/>
                  </a:lnTo>
                  <a:lnTo>
                    <a:pt x="4506" y="20826"/>
                  </a:lnTo>
                  <a:lnTo>
                    <a:pt x="4335" y="20483"/>
                  </a:lnTo>
                  <a:lnTo>
                    <a:pt x="4178" y="20154"/>
                  </a:lnTo>
                  <a:lnTo>
                    <a:pt x="4049" y="19839"/>
                  </a:lnTo>
                  <a:lnTo>
                    <a:pt x="3934" y="19539"/>
                  </a:lnTo>
                  <a:lnTo>
                    <a:pt x="3849" y="19253"/>
                  </a:lnTo>
                  <a:lnTo>
                    <a:pt x="3791" y="18981"/>
                  </a:lnTo>
                  <a:lnTo>
                    <a:pt x="3748" y="18738"/>
                  </a:lnTo>
                  <a:lnTo>
                    <a:pt x="3748" y="18624"/>
                  </a:lnTo>
                  <a:lnTo>
                    <a:pt x="3763" y="18509"/>
                  </a:lnTo>
                  <a:lnTo>
                    <a:pt x="3777" y="18409"/>
                  </a:lnTo>
                  <a:lnTo>
                    <a:pt x="3791" y="18323"/>
                  </a:lnTo>
                  <a:lnTo>
                    <a:pt x="3820" y="18223"/>
                  </a:lnTo>
                  <a:lnTo>
                    <a:pt x="3863" y="18152"/>
                  </a:lnTo>
                  <a:lnTo>
                    <a:pt x="3920" y="18080"/>
                  </a:lnTo>
                  <a:lnTo>
                    <a:pt x="3977" y="18009"/>
                  </a:lnTo>
                  <a:lnTo>
                    <a:pt x="4063" y="17951"/>
                  </a:lnTo>
                  <a:lnTo>
                    <a:pt x="4149" y="17908"/>
                  </a:lnTo>
                  <a:lnTo>
                    <a:pt x="4235" y="17866"/>
                  </a:lnTo>
                  <a:lnTo>
                    <a:pt x="4349" y="17837"/>
                  </a:lnTo>
                  <a:lnTo>
                    <a:pt x="4506" y="17823"/>
                  </a:lnTo>
                  <a:lnTo>
                    <a:pt x="4650" y="17823"/>
                  </a:lnTo>
                  <a:lnTo>
                    <a:pt x="4793" y="17851"/>
                  </a:lnTo>
                  <a:lnTo>
                    <a:pt x="4936" y="17894"/>
                  </a:lnTo>
                  <a:lnTo>
                    <a:pt x="5050" y="17966"/>
                  </a:lnTo>
                  <a:lnTo>
                    <a:pt x="5179" y="18052"/>
                  </a:lnTo>
                  <a:lnTo>
                    <a:pt x="5293" y="18152"/>
                  </a:lnTo>
                  <a:lnTo>
                    <a:pt x="5393" y="18266"/>
                  </a:lnTo>
                  <a:lnTo>
                    <a:pt x="5493" y="18395"/>
                  </a:lnTo>
                  <a:lnTo>
                    <a:pt x="5579" y="18552"/>
                  </a:lnTo>
                  <a:lnTo>
                    <a:pt x="5679" y="18695"/>
                  </a:lnTo>
                  <a:lnTo>
                    <a:pt x="5751" y="18867"/>
                  </a:lnTo>
                  <a:lnTo>
                    <a:pt x="5894" y="19210"/>
                  </a:lnTo>
                  <a:lnTo>
                    <a:pt x="6023" y="19568"/>
                  </a:lnTo>
                  <a:lnTo>
                    <a:pt x="6123" y="19940"/>
                  </a:lnTo>
                  <a:lnTo>
                    <a:pt x="6209" y="20297"/>
                  </a:lnTo>
                  <a:lnTo>
                    <a:pt x="6280" y="20640"/>
                  </a:lnTo>
                  <a:lnTo>
                    <a:pt x="6337" y="20941"/>
                  </a:lnTo>
                  <a:lnTo>
                    <a:pt x="6395" y="21413"/>
                  </a:lnTo>
                  <a:lnTo>
                    <a:pt x="6409" y="21584"/>
                  </a:lnTo>
                  <a:lnTo>
                    <a:pt x="6523" y="21570"/>
                  </a:lnTo>
                  <a:lnTo>
                    <a:pt x="6809" y="21541"/>
                  </a:lnTo>
                  <a:lnTo>
                    <a:pt x="7195" y="21470"/>
                  </a:lnTo>
                  <a:lnTo>
                    <a:pt x="7410" y="21427"/>
                  </a:lnTo>
                  <a:lnTo>
                    <a:pt x="7610" y="21370"/>
                  </a:lnTo>
                  <a:lnTo>
                    <a:pt x="7811" y="21298"/>
                  </a:lnTo>
                  <a:lnTo>
                    <a:pt x="7996" y="21227"/>
                  </a:lnTo>
                  <a:lnTo>
                    <a:pt x="8154" y="21141"/>
                  </a:lnTo>
                  <a:lnTo>
                    <a:pt x="8211" y="21084"/>
                  </a:lnTo>
                  <a:lnTo>
                    <a:pt x="8268" y="21041"/>
                  </a:lnTo>
                  <a:lnTo>
                    <a:pt x="8311" y="20984"/>
                  </a:lnTo>
                  <a:lnTo>
                    <a:pt x="8340" y="20926"/>
                  </a:lnTo>
                  <a:lnTo>
                    <a:pt x="8354" y="20855"/>
                  </a:lnTo>
                  <a:lnTo>
                    <a:pt x="8354" y="20798"/>
                  </a:lnTo>
                  <a:lnTo>
                    <a:pt x="8325" y="20726"/>
                  </a:lnTo>
                  <a:lnTo>
                    <a:pt x="8297" y="20655"/>
                  </a:lnTo>
                  <a:lnTo>
                    <a:pt x="8254" y="20583"/>
                  </a:lnTo>
                  <a:lnTo>
                    <a:pt x="8182" y="20497"/>
                  </a:lnTo>
                  <a:lnTo>
                    <a:pt x="8097" y="20412"/>
                  </a:lnTo>
                  <a:lnTo>
                    <a:pt x="8011" y="20283"/>
                  </a:lnTo>
                  <a:lnTo>
                    <a:pt x="7939" y="20125"/>
                  </a:lnTo>
                  <a:lnTo>
                    <a:pt x="7853" y="19954"/>
                  </a:lnTo>
                  <a:lnTo>
                    <a:pt x="7768" y="19754"/>
                  </a:lnTo>
                  <a:lnTo>
                    <a:pt x="7696" y="19525"/>
                  </a:lnTo>
                  <a:lnTo>
                    <a:pt x="7553" y="19024"/>
                  </a:lnTo>
                  <a:lnTo>
                    <a:pt x="7424" y="18466"/>
                  </a:lnTo>
                  <a:lnTo>
                    <a:pt x="7324" y="17866"/>
                  </a:lnTo>
                  <a:lnTo>
                    <a:pt x="7296" y="17551"/>
                  </a:lnTo>
                  <a:lnTo>
                    <a:pt x="7253" y="17222"/>
                  </a:lnTo>
                  <a:lnTo>
                    <a:pt x="7238" y="16907"/>
                  </a:lnTo>
                  <a:lnTo>
                    <a:pt x="7224" y="16578"/>
                  </a:lnTo>
                  <a:lnTo>
                    <a:pt x="7210" y="16249"/>
                  </a:lnTo>
                  <a:lnTo>
                    <a:pt x="7224" y="15935"/>
                  </a:lnTo>
                  <a:lnTo>
                    <a:pt x="7238" y="15620"/>
                  </a:lnTo>
                  <a:lnTo>
                    <a:pt x="7267" y="15305"/>
                  </a:lnTo>
                  <a:lnTo>
                    <a:pt x="7310" y="15005"/>
                  </a:lnTo>
                  <a:lnTo>
                    <a:pt x="7367" y="14705"/>
                  </a:lnTo>
                  <a:lnTo>
                    <a:pt x="7439" y="14433"/>
                  </a:lnTo>
                  <a:lnTo>
                    <a:pt x="7539" y="14161"/>
                  </a:lnTo>
                  <a:lnTo>
                    <a:pt x="7639" y="13918"/>
                  </a:lnTo>
                  <a:lnTo>
                    <a:pt x="7753" y="13689"/>
                  </a:lnTo>
                  <a:lnTo>
                    <a:pt x="7896" y="13475"/>
                  </a:lnTo>
                  <a:lnTo>
                    <a:pt x="8039" y="13289"/>
                  </a:lnTo>
                  <a:lnTo>
                    <a:pt x="8225" y="13131"/>
                  </a:lnTo>
                  <a:lnTo>
                    <a:pt x="8411" y="12988"/>
                  </a:lnTo>
                  <a:lnTo>
                    <a:pt x="8511" y="12931"/>
                  </a:lnTo>
                  <a:lnTo>
                    <a:pt x="8626" y="12888"/>
                  </a:lnTo>
                  <a:lnTo>
                    <a:pt x="8740" y="12845"/>
                  </a:lnTo>
                  <a:lnTo>
                    <a:pt x="8855" y="12817"/>
                  </a:lnTo>
                  <a:lnTo>
                    <a:pt x="9513" y="12631"/>
                  </a:lnTo>
                  <a:lnTo>
                    <a:pt x="10156" y="12430"/>
                  </a:lnTo>
                  <a:lnTo>
                    <a:pt x="10800" y="12216"/>
                  </a:lnTo>
                  <a:lnTo>
                    <a:pt x="11444" y="11987"/>
                  </a:lnTo>
                  <a:lnTo>
                    <a:pt x="12073" y="11730"/>
                  </a:lnTo>
                  <a:lnTo>
                    <a:pt x="12702" y="11472"/>
                  </a:lnTo>
                  <a:lnTo>
                    <a:pt x="13961" y="10929"/>
                  </a:lnTo>
                  <a:lnTo>
                    <a:pt x="15191" y="10371"/>
                  </a:lnTo>
                  <a:lnTo>
                    <a:pt x="16392" y="9842"/>
                  </a:lnTo>
                  <a:lnTo>
                    <a:pt x="16993" y="9584"/>
                  </a:lnTo>
                  <a:lnTo>
                    <a:pt x="17580" y="9341"/>
                  </a:lnTo>
                  <a:lnTo>
                    <a:pt x="18152" y="9112"/>
                  </a:lnTo>
                  <a:lnTo>
                    <a:pt x="18724" y="8898"/>
                  </a:lnTo>
                  <a:lnTo>
                    <a:pt x="19282" y="8712"/>
                  </a:lnTo>
                  <a:lnTo>
                    <a:pt x="19840" y="8554"/>
                  </a:lnTo>
                  <a:lnTo>
                    <a:pt x="20383" y="8411"/>
                  </a:lnTo>
                  <a:lnTo>
                    <a:pt x="20927" y="8311"/>
                  </a:lnTo>
                  <a:lnTo>
                    <a:pt x="21456" y="8240"/>
                  </a:lnTo>
                  <a:lnTo>
                    <a:pt x="21713" y="8211"/>
                  </a:lnTo>
                  <a:lnTo>
                    <a:pt x="21971" y="8197"/>
                  </a:lnTo>
                  <a:lnTo>
                    <a:pt x="22228" y="8197"/>
                  </a:lnTo>
                  <a:lnTo>
                    <a:pt x="22471" y="8211"/>
                  </a:lnTo>
                  <a:lnTo>
                    <a:pt x="22729" y="8225"/>
                  </a:lnTo>
                  <a:lnTo>
                    <a:pt x="22972" y="8254"/>
                  </a:lnTo>
                  <a:lnTo>
                    <a:pt x="23215" y="8297"/>
                  </a:lnTo>
                  <a:lnTo>
                    <a:pt x="23458" y="8340"/>
                  </a:lnTo>
                  <a:lnTo>
                    <a:pt x="23687" y="8397"/>
                  </a:lnTo>
                  <a:lnTo>
                    <a:pt x="23930" y="8483"/>
                  </a:lnTo>
                  <a:lnTo>
                    <a:pt x="24159" y="8569"/>
                  </a:lnTo>
                  <a:lnTo>
                    <a:pt x="24388" y="8669"/>
                  </a:lnTo>
                  <a:lnTo>
                    <a:pt x="24617" y="8783"/>
                  </a:lnTo>
                  <a:lnTo>
                    <a:pt x="24846" y="8912"/>
                  </a:lnTo>
                  <a:lnTo>
                    <a:pt x="25060" y="9055"/>
                  </a:lnTo>
                  <a:lnTo>
                    <a:pt x="25275" y="9212"/>
                  </a:lnTo>
                  <a:lnTo>
                    <a:pt x="25489" y="9384"/>
                  </a:lnTo>
                  <a:lnTo>
                    <a:pt x="25704" y="9570"/>
                  </a:lnTo>
                  <a:lnTo>
                    <a:pt x="25904" y="9770"/>
                  </a:lnTo>
                  <a:lnTo>
                    <a:pt x="26119" y="9985"/>
                  </a:lnTo>
                  <a:lnTo>
                    <a:pt x="26319" y="10228"/>
                  </a:lnTo>
                  <a:lnTo>
                    <a:pt x="26505" y="10471"/>
                  </a:lnTo>
                  <a:lnTo>
                    <a:pt x="26820" y="10914"/>
                  </a:lnTo>
                  <a:lnTo>
                    <a:pt x="27077" y="11343"/>
                  </a:lnTo>
                  <a:lnTo>
                    <a:pt x="27320" y="11787"/>
                  </a:lnTo>
                  <a:lnTo>
                    <a:pt x="27535" y="12244"/>
                  </a:lnTo>
                  <a:lnTo>
                    <a:pt x="27706" y="12702"/>
                  </a:lnTo>
                  <a:lnTo>
                    <a:pt x="27864" y="13160"/>
                  </a:lnTo>
                  <a:lnTo>
                    <a:pt x="27992" y="13618"/>
                  </a:lnTo>
                  <a:lnTo>
                    <a:pt x="28093" y="14061"/>
                  </a:lnTo>
                  <a:lnTo>
                    <a:pt x="28164" y="14519"/>
                  </a:lnTo>
                  <a:lnTo>
                    <a:pt x="28236" y="14976"/>
                  </a:lnTo>
                  <a:lnTo>
                    <a:pt x="28264" y="15420"/>
                  </a:lnTo>
                  <a:lnTo>
                    <a:pt x="28293" y="15863"/>
                  </a:lnTo>
                  <a:lnTo>
                    <a:pt x="28293" y="16292"/>
                  </a:lnTo>
                  <a:lnTo>
                    <a:pt x="28293" y="16707"/>
                  </a:lnTo>
                  <a:lnTo>
                    <a:pt x="28264" y="17122"/>
                  </a:lnTo>
                  <a:lnTo>
                    <a:pt x="28236" y="17522"/>
                  </a:lnTo>
                  <a:lnTo>
                    <a:pt x="28193" y="17908"/>
                  </a:lnTo>
                  <a:lnTo>
                    <a:pt x="28135" y="18280"/>
                  </a:lnTo>
                  <a:lnTo>
                    <a:pt x="28078" y="18638"/>
                  </a:lnTo>
                  <a:lnTo>
                    <a:pt x="28021" y="18981"/>
                  </a:lnTo>
                  <a:lnTo>
                    <a:pt x="27878" y="19596"/>
                  </a:lnTo>
                  <a:lnTo>
                    <a:pt x="27735" y="20125"/>
                  </a:lnTo>
                  <a:lnTo>
                    <a:pt x="27606" y="20555"/>
                  </a:lnTo>
                  <a:lnTo>
                    <a:pt x="27506" y="20884"/>
                  </a:lnTo>
                  <a:lnTo>
                    <a:pt x="27406" y="21155"/>
                  </a:lnTo>
                  <a:lnTo>
                    <a:pt x="27578" y="20955"/>
                  </a:lnTo>
                  <a:lnTo>
                    <a:pt x="27749" y="20755"/>
                  </a:lnTo>
                  <a:lnTo>
                    <a:pt x="27907" y="20540"/>
                  </a:lnTo>
                  <a:lnTo>
                    <a:pt x="28064" y="20326"/>
                  </a:lnTo>
                  <a:lnTo>
                    <a:pt x="28207" y="20111"/>
                  </a:lnTo>
                  <a:lnTo>
                    <a:pt x="28336" y="19897"/>
                  </a:lnTo>
                  <a:lnTo>
                    <a:pt x="28450" y="19668"/>
                  </a:lnTo>
                  <a:lnTo>
                    <a:pt x="28565" y="19439"/>
                  </a:lnTo>
                  <a:lnTo>
                    <a:pt x="28679" y="19210"/>
                  </a:lnTo>
                  <a:lnTo>
                    <a:pt x="28765" y="18981"/>
                  </a:lnTo>
                  <a:lnTo>
                    <a:pt x="28936" y="18509"/>
                  </a:lnTo>
                  <a:lnTo>
                    <a:pt x="29079" y="18023"/>
                  </a:lnTo>
                  <a:lnTo>
                    <a:pt x="29194" y="17537"/>
                  </a:lnTo>
                  <a:lnTo>
                    <a:pt x="29280" y="17050"/>
                  </a:lnTo>
                  <a:lnTo>
                    <a:pt x="29337" y="16564"/>
                  </a:lnTo>
                  <a:lnTo>
                    <a:pt x="29380" y="16063"/>
                  </a:lnTo>
                  <a:lnTo>
                    <a:pt x="29394" y="15577"/>
                  </a:lnTo>
                  <a:lnTo>
                    <a:pt x="29394" y="15091"/>
                  </a:lnTo>
                  <a:lnTo>
                    <a:pt x="29366" y="14604"/>
                  </a:lnTo>
                  <a:lnTo>
                    <a:pt x="29337" y="14132"/>
                  </a:lnTo>
                  <a:lnTo>
                    <a:pt x="29294" y="13675"/>
                  </a:lnTo>
                  <a:lnTo>
                    <a:pt x="29237" y="13231"/>
                  </a:lnTo>
                  <a:lnTo>
                    <a:pt x="29165" y="12802"/>
                  </a:lnTo>
                  <a:lnTo>
                    <a:pt x="29079" y="12373"/>
                  </a:lnTo>
                  <a:lnTo>
                    <a:pt x="29008" y="11973"/>
                  </a:lnTo>
                  <a:lnTo>
                    <a:pt x="28822" y="11243"/>
                  </a:lnTo>
                  <a:lnTo>
                    <a:pt x="28650" y="10600"/>
                  </a:lnTo>
                  <a:lnTo>
                    <a:pt x="28479" y="10070"/>
                  </a:lnTo>
                  <a:lnTo>
                    <a:pt x="28350" y="9684"/>
                  </a:lnTo>
                  <a:lnTo>
                    <a:pt x="28221" y="9341"/>
                  </a:lnTo>
                  <a:lnTo>
                    <a:pt x="28436" y="9212"/>
                  </a:lnTo>
                  <a:lnTo>
                    <a:pt x="28636" y="9041"/>
                  </a:lnTo>
                  <a:lnTo>
                    <a:pt x="28836" y="8855"/>
                  </a:lnTo>
                  <a:lnTo>
                    <a:pt x="29037" y="8640"/>
                  </a:lnTo>
                  <a:lnTo>
                    <a:pt x="29222" y="8411"/>
                  </a:lnTo>
                  <a:lnTo>
                    <a:pt x="29408" y="8154"/>
                  </a:lnTo>
                  <a:lnTo>
                    <a:pt x="29580" y="7896"/>
                  </a:lnTo>
                  <a:lnTo>
                    <a:pt x="29737" y="7596"/>
                  </a:lnTo>
                  <a:lnTo>
                    <a:pt x="29895" y="7296"/>
                  </a:lnTo>
                  <a:lnTo>
                    <a:pt x="30038" y="6981"/>
                  </a:lnTo>
                  <a:lnTo>
                    <a:pt x="30166" y="6666"/>
                  </a:lnTo>
                  <a:lnTo>
                    <a:pt x="30281" y="6323"/>
                  </a:lnTo>
                  <a:lnTo>
                    <a:pt x="30395" y="5980"/>
                  </a:lnTo>
                  <a:lnTo>
                    <a:pt x="30495" y="5636"/>
                  </a:lnTo>
                  <a:lnTo>
                    <a:pt x="30581" y="5279"/>
                  </a:lnTo>
                  <a:lnTo>
                    <a:pt x="30638" y="4921"/>
                  </a:lnTo>
                  <a:lnTo>
                    <a:pt x="30696" y="4549"/>
                  </a:lnTo>
                  <a:lnTo>
                    <a:pt x="30739" y="4192"/>
                  </a:lnTo>
                  <a:lnTo>
                    <a:pt x="30767" y="3834"/>
                  </a:lnTo>
                  <a:lnTo>
                    <a:pt x="30782" y="3477"/>
                  </a:lnTo>
                  <a:lnTo>
                    <a:pt x="30767" y="3133"/>
                  </a:lnTo>
                  <a:lnTo>
                    <a:pt x="30739" y="2790"/>
                  </a:lnTo>
                  <a:lnTo>
                    <a:pt x="30710" y="2447"/>
                  </a:lnTo>
                  <a:lnTo>
                    <a:pt x="30638" y="2118"/>
                  </a:lnTo>
                  <a:lnTo>
                    <a:pt x="30567" y="1803"/>
                  </a:lnTo>
                  <a:lnTo>
                    <a:pt x="30467" y="1503"/>
                  </a:lnTo>
                  <a:lnTo>
                    <a:pt x="30352" y="1217"/>
                  </a:lnTo>
                  <a:lnTo>
                    <a:pt x="30209" y="945"/>
                  </a:lnTo>
                  <a:lnTo>
                    <a:pt x="30038" y="702"/>
                  </a:lnTo>
                  <a:lnTo>
                    <a:pt x="29866" y="459"/>
                  </a:lnTo>
                  <a:lnTo>
                    <a:pt x="29652" y="258"/>
                  </a:lnTo>
                  <a:lnTo>
                    <a:pt x="29423" y="58"/>
                  </a:lnTo>
                  <a:lnTo>
                    <a:pt x="29351" y="30"/>
                  </a:lnTo>
                  <a:lnTo>
                    <a:pt x="29265" y="1"/>
                  </a:lnTo>
                  <a:close/>
                </a:path>
              </a:pathLst>
            </a:custGeom>
            <a:solidFill>
              <a:srgbClr val="142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9;p18">
              <a:extLst>
                <a:ext uri="{FF2B5EF4-FFF2-40B4-BE49-F238E27FC236}">
                  <a16:creationId xmlns:a16="http://schemas.microsoft.com/office/drawing/2014/main" id="{68616E05-FF97-4A97-8AC3-3082CB763DCA}"/>
                </a:ext>
              </a:extLst>
            </p:cNvPr>
            <p:cNvSpPr/>
            <p:nvPr/>
          </p:nvSpPr>
          <p:spPr>
            <a:xfrm>
              <a:off x="5408725" y="2226375"/>
              <a:ext cx="54750" cy="84750"/>
            </a:xfrm>
            <a:custGeom>
              <a:avLst/>
              <a:gdLst/>
              <a:ahLst/>
              <a:cxnLst/>
              <a:rect l="l" t="t" r="r" b="b"/>
              <a:pathLst>
                <a:path w="2190" h="3390" extrusionOk="0">
                  <a:moveTo>
                    <a:pt x="1689" y="0"/>
                  </a:moveTo>
                  <a:lnTo>
                    <a:pt x="1517" y="14"/>
                  </a:lnTo>
                  <a:lnTo>
                    <a:pt x="1360" y="29"/>
                  </a:lnTo>
                  <a:lnTo>
                    <a:pt x="1188" y="72"/>
                  </a:lnTo>
                  <a:lnTo>
                    <a:pt x="1031" y="129"/>
                  </a:lnTo>
                  <a:lnTo>
                    <a:pt x="888" y="200"/>
                  </a:lnTo>
                  <a:lnTo>
                    <a:pt x="745" y="286"/>
                  </a:lnTo>
                  <a:lnTo>
                    <a:pt x="616" y="386"/>
                  </a:lnTo>
                  <a:lnTo>
                    <a:pt x="501" y="501"/>
                  </a:lnTo>
                  <a:lnTo>
                    <a:pt x="387" y="615"/>
                  </a:lnTo>
                  <a:lnTo>
                    <a:pt x="287" y="744"/>
                  </a:lnTo>
                  <a:lnTo>
                    <a:pt x="201" y="887"/>
                  </a:lnTo>
                  <a:lnTo>
                    <a:pt x="129" y="1030"/>
                  </a:lnTo>
                  <a:lnTo>
                    <a:pt x="72" y="1187"/>
                  </a:lnTo>
                  <a:lnTo>
                    <a:pt x="29" y="1345"/>
                  </a:lnTo>
                  <a:lnTo>
                    <a:pt x="15" y="1516"/>
                  </a:lnTo>
                  <a:lnTo>
                    <a:pt x="1" y="1688"/>
                  </a:lnTo>
                  <a:lnTo>
                    <a:pt x="15" y="1859"/>
                  </a:lnTo>
                  <a:lnTo>
                    <a:pt x="29" y="2031"/>
                  </a:lnTo>
                  <a:lnTo>
                    <a:pt x="72" y="2203"/>
                  </a:lnTo>
                  <a:lnTo>
                    <a:pt x="129" y="2346"/>
                  </a:lnTo>
                  <a:lnTo>
                    <a:pt x="201" y="2503"/>
                  </a:lnTo>
                  <a:lnTo>
                    <a:pt x="287" y="2646"/>
                  </a:lnTo>
                  <a:lnTo>
                    <a:pt x="387" y="2775"/>
                  </a:lnTo>
                  <a:lnTo>
                    <a:pt x="501" y="2889"/>
                  </a:lnTo>
                  <a:lnTo>
                    <a:pt x="616" y="3004"/>
                  </a:lnTo>
                  <a:lnTo>
                    <a:pt x="745" y="3104"/>
                  </a:lnTo>
                  <a:lnTo>
                    <a:pt x="888" y="3190"/>
                  </a:lnTo>
                  <a:lnTo>
                    <a:pt x="1031" y="3261"/>
                  </a:lnTo>
                  <a:lnTo>
                    <a:pt x="1188" y="3304"/>
                  </a:lnTo>
                  <a:lnTo>
                    <a:pt x="1360" y="3347"/>
                  </a:lnTo>
                  <a:lnTo>
                    <a:pt x="1517" y="3376"/>
                  </a:lnTo>
                  <a:lnTo>
                    <a:pt x="1689" y="3390"/>
                  </a:lnTo>
                  <a:lnTo>
                    <a:pt x="1817" y="3376"/>
                  </a:lnTo>
                  <a:lnTo>
                    <a:pt x="1946" y="3361"/>
                  </a:lnTo>
                  <a:lnTo>
                    <a:pt x="2075" y="3347"/>
                  </a:lnTo>
                  <a:lnTo>
                    <a:pt x="2189" y="3318"/>
                  </a:lnTo>
                  <a:lnTo>
                    <a:pt x="2132" y="57"/>
                  </a:lnTo>
                  <a:lnTo>
                    <a:pt x="1917" y="14"/>
                  </a:lnTo>
                  <a:lnTo>
                    <a:pt x="1689" y="0"/>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0;p18">
              <a:extLst>
                <a:ext uri="{FF2B5EF4-FFF2-40B4-BE49-F238E27FC236}">
                  <a16:creationId xmlns:a16="http://schemas.microsoft.com/office/drawing/2014/main" id="{7EFF9D9A-8785-4C2F-AD1E-4C3C8166575E}"/>
                </a:ext>
              </a:extLst>
            </p:cNvPr>
            <p:cNvSpPr/>
            <p:nvPr/>
          </p:nvSpPr>
          <p:spPr>
            <a:xfrm>
              <a:off x="5408725" y="2226375"/>
              <a:ext cx="54750" cy="84750"/>
            </a:xfrm>
            <a:custGeom>
              <a:avLst/>
              <a:gdLst/>
              <a:ahLst/>
              <a:cxnLst/>
              <a:rect l="l" t="t" r="r" b="b"/>
              <a:pathLst>
                <a:path w="2190" h="3390" fill="none" extrusionOk="0">
                  <a:moveTo>
                    <a:pt x="2132" y="57"/>
                  </a:moveTo>
                  <a:lnTo>
                    <a:pt x="2132" y="57"/>
                  </a:lnTo>
                  <a:lnTo>
                    <a:pt x="1917" y="14"/>
                  </a:lnTo>
                  <a:lnTo>
                    <a:pt x="1689" y="0"/>
                  </a:lnTo>
                  <a:lnTo>
                    <a:pt x="1689" y="0"/>
                  </a:lnTo>
                  <a:lnTo>
                    <a:pt x="1517" y="14"/>
                  </a:lnTo>
                  <a:lnTo>
                    <a:pt x="1360" y="29"/>
                  </a:lnTo>
                  <a:lnTo>
                    <a:pt x="1188" y="72"/>
                  </a:lnTo>
                  <a:lnTo>
                    <a:pt x="1031" y="129"/>
                  </a:lnTo>
                  <a:lnTo>
                    <a:pt x="888" y="200"/>
                  </a:lnTo>
                  <a:lnTo>
                    <a:pt x="745" y="286"/>
                  </a:lnTo>
                  <a:lnTo>
                    <a:pt x="616" y="386"/>
                  </a:lnTo>
                  <a:lnTo>
                    <a:pt x="501" y="501"/>
                  </a:lnTo>
                  <a:lnTo>
                    <a:pt x="387" y="615"/>
                  </a:lnTo>
                  <a:lnTo>
                    <a:pt x="287" y="744"/>
                  </a:lnTo>
                  <a:lnTo>
                    <a:pt x="201" y="887"/>
                  </a:lnTo>
                  <a:lnTo>
                    <a:pt x="129" y="1030"/>
                  </a:lnTo>
                  <a:lnTo>
                    <a:pt x="72" y="1187"/>
                  </a:lnTo>
                  <a:lnTo>
                    <a:pt x="29" y="1345"/>
                  </a:lnTo>
                  <a:lnTo>
                    <a:pt x="15" y="1516"/>
                  </a:lnTo>
                  <a:lnTo>
                    <a:pt x="1" y="1688"/>
                  </a:lnTo>
                  <a:lnTo>
                    <a:pt x="1" y="1688"/>
                  </a:lnTo>
                  <a:lnTo>
                    <a:pt x="15" y="1859"/>
                  </a:lnTo>
                  <a:lnTo>
                    <a:pt x="29" y="2031"/>
                  </a:lnTo>
                  <a:lnTo>
                    <a:pt x="72" y="2203"/>
                  </a:lnTo>
                  <a:lnTo>
                    <a:pt x="129" y="2346"/>
                  </a:lnTo>
                  <a:lnTo>
                    <a:pt x="201" y="2503"/>
                  </a:lnTo>
                  <a:lnTo>
                    <a:pt x="287" y="2646"/>
                  </a:lnTo>
                  <a:lnTo>
                    <a:pt x="387" y="2775"/>
                  </a:lnTo>
                  <a:lnTo>
                    <a:pt x="501" y="2889"/>
                  </a:lnTo>
                  <a:lnTo>
                    <a:pt x="616" y="3004"/>
                  </a:lnTo>
                  <a:lnTo>
                    <a:pt x="745" y="3104"/>
                  </a:lnTo>
                  <a:lnTo>
                    <a:pt x="888" y="3190"/>
                  </a:lnTo>
                  <a:lnTo>
                    <a:pt x="1031" y="3261"/>
                  </a:lnTo>
                  <a:lnTo>
                    <a:pt x="1188" y="3304"/>
                  </a:lnTo>
                  <a:lnTo>
                    <a:pt x="1360" y="3347"/>
                  </a:lnTo>
                  <a:lnTo>
                    <a:pt x="1517" y="3376"/>
                  </a:lnTo>
                  <a:lnTo>
                    <a:pt x="1689" y="3390"/>
                  </a:lnTo>
                  <a:lnTo>
                    <a:pt x="1689" y="3390"/>
                  </a:lnTo>
                  <a:lnTo>
                    <a:pt x="1817" y="3376"/>
                  </a:lnTo>
                  <a:lnTo>
                    <a:pt x="1946" y="3361"/>
                  </a:lnTo>
                  <a:lnTo>
                    <a:pt x="2075" y="3347"/>
                  </a:lnTo>
                  <a:lnTo>
                    <a:pt x="2189" y="33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21;p18">
              <a:extLst>
                <a:ext uri="{FF2B5EF4-FFF2-40B4-BE49-F238E27FC236}">
                  <a16:creationId xmlns:a16="http://schemas.microsoft.com/office/drawing/2014/main" id="{87CA4F78-5A5C-497B-ABF2-296A718DFBE8}"/>
                </a:ext>
              </a:extLst>
            </p:cNvPr>
            <p:cNvSpPr/>
            <p:nvPr/>
          </p:nvSpPr>
          <p:spPr>
            <a:xfrm>
              <a:off x="7092950" y="3079550"/>
              <a:ext cx="101925" cy="975500"/>
            </a:xfrm>
            <a:custGeom>
              <a:avLst/>
              <a:gdLst/>
              <a:ahLst/>
              <a:cxnLst/>
              <a:rect l="l" t="t" r="r" b="b"/>
              <a:pathLst>
                <a:path w="4077" h="39020" extrusionOk="0">
                  <a:moveTo>
                    <a:pt x="0" y="0"/>
                  </a:moveTo>
                  <a:lnTo>
                    <a:pt x="0" y="39019"/>
                  </a:lnTo>
                  <a:lnTo>
                    <a:pt x="4076" y="39019"/>
                  </a:lnTo>
                  <a:lnTo>
                    <a:pt x="4076" y="0"/>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22;p18">
              <a:extLst>
                <a:ext uri="{FF2B5EF4-FFF2-40B4-BE49-F238E27FC236}">
                  <a16:creationId xmlns:a16="http://schemas.microsoft.com/office/drawing/2014/main" id="{013C7548-ECA6-4CAB-8820-59C40E7EF3C0}"/>
                </a:ext>
              </a:extLst>
            </p:cNvPr>
            <p:cNvSpPr/>
            <p:nvPr/>
          </p:nvSpPr>
          <p:spPr>
            <a:xfrm>
              <a:off x="5319325" y="3079550"/>
              <a:ext cx="102300" cy="975500"/>
            </a:xfrm>
            <a:custGeom>
              <a:avLst/>
              <a:gdLst/>
              <a:ahLst/>
              <a:cxnLst/>
              <a:rect l="l" t="t" r="r" b="b"/>
              <a:pathLst>
                <a:path w="4092" h="39020" extrusionOk="0">
                  <a:moveTo>
                    <a:pt x="1" y="0"/>
                  </a:moveTo>
                  <a:lnTo>
                    <a:pt x="1" y="39019"/>
                  </a:lnTo>
                  <a:lnTo>
                    <a:pt x="4092" y="39019"/>
                  </a:lnTo>
                  <a:lnTo>
                    <a:pt x="4092" y="0"/>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23;p18">
              <a:extLst>
                <a:ext uri="{FF2B5EF4-FFF2-40B4-BE49-F238E27FC236}">
                  <a16:creationId xmlns:a16="http://schemas.microsoft.com/office/drawing/2014/main" id="{1523B8D7-C4A5-41DD-8115-A47F9BDF7D47}"/>
                </a:ext>
              </a:extLst>
            </p:cNvPr>
            <p:cNvSpPr/>
            <p:nvPr/>
          </p:nvSpPr>
          <p:spPr>
            <a:xfrm>
              <a:off x="5319325" y="3079550"/>
              <a:ext cx="102300" cy="975500"/>
            </a:xfrm>
            <a:custGeom>
              <a:avLst/>
              <a:gdLst/>
              <a:ahLst/>
              <a:cxnLst/>
              <a:rect l="l" t="t" r="r" b="b"/>
              <a:pathLst>
                <a:path w="4092" h="39020" fill="none" extrusionOk="0">
                  <a:moveTo>
                    <a:pt x="1" y="39019"/>
                  </a:moveTo>
                  <a:lnTo>
                    <a:pt x="4092" y="39019"/>
                  </a:lnTo>
                  <a:lnTo>
                    <a:pt x="4092" y="0"/>
                  </a:lnTo>
                  <a:lnTo>
                    <a:pt x="1" y="0"/>
                  </a:lnTo>
                  <a:lnTo>
                    <a:pt x="1" y="390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24;p18">
              <a:extLst>
                <a:ext uri="{FF2B5EF4-FFF2-40B4-BE49-F238E27FC236}">
                  <a16:creationId xmlns:a16="http://schemas.microsoft.com/office/drawing/2014/main" id="{D8056340-0FEC-45D7-8950-25BD08EA078D}"/>
                </a:ext>
              </a:extLst>
            </p:cNvPr>
            <p:cNvSpPr/>
            <p:nvPr/>
          </p:nvSpPr>
          <p:spPr>
            <a:xfrm>
              <a:off x="6797925" y="3079550"/>
              <a:ext cx="102300" cy="975500"/>
            </a:xfrm>
            <a:custGeom>
              <a:avLst/>
              <a:gdLst/>
              <a:ahLst/>
              <a:cxnLst/>
              <a:rect l="l" t="t" r="r" b="b"/>
              <a:pathLst>
                <a:path w="4092" h="39020" extrusionOk="0">
                  <a:moveTo>
                    <a:pt x="1" y="0"/>
                  </a:moveTo>
                  <a:lnTo>
                    <a:pt x="1" y="39019"/>
                  </a:lnTo>
                  <a:lnTo>
                    <a:pt x="4092" y="39019"/>
                  </a:lnTo>
                  <a:lnTo>
                    <a:pt x="4092" y="0"/>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25;p18">
              <a:extLst>
                <a:ext uri="{FF2B5EF4-FFF2-40B4-BE49-F238E27FC236}">
                  <a16:creationId xmlns:a16="http://schemas.microsoft.com/office/drawing/2014/main" id="{C9CA02D0-615A-424D-AEE3-03A968626B52}"/>
                </a:ext>
              </a:extLst>
            </p:cNvPr>
            <p:cNvSpPr/>
            <p:nvPr/>
          </p:nvSpPr>
          <p:spPr>
            <a:xfrm>
              <a:off x="5616850" y="3079550"/>
              <a:ext cx="102275" cy="975500"/>
            </a:xfrm>
            <a:custGeom>
              <a:avLst/>
              <a:gdLst/>
              <a:ahLst/>
              <a:cxnLst/>
              <a:rect l="l" t="t" r="r" b="b"/>
              <a:pathLst>
                <a:path w="4091" h="39020" extrusionOk="0">
                  <a:moveTo>
                    <a:pt x="0" y="0"/>
                  </a:moveTo>
                  <a:lnTo>
                    <a:pt x="0" y="39019"/>
                  </a:lnTo>
                  <a:lnTo>
                    <a:pt x="4091" y="39019"/>
                  </a:lnTo>
                  <a:lnTo>
                    <a:pt x="4091" y="0"/>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26;p18">
              <a:extLst>
                <a:ext uri="{FF2B5EF4-FFF2-40B4-BE49-F238E27FC236}">
                  <a16:creationId xmlns:a16="http://schemas.microsoft.com/office/drawing/2014/main" id="{4A6198F6-7F55-4CF8-9CF9-2DE851307DF0}"/>
                </a:ext>
              </a:extLst>
            </p:cNvPr>
            <p:cNvSpPr/>
            <p:nvPr/>
          </p:nvSpPr>
          <p:spPr>
            <a:xfrm>
              <a:off x="5616850" y="3079550"/>
              <a:ext cx="102275" cy="975500"/>
            </a:xfrm>
            <a:custGeom>
              <a:avLst/>
              <a:gdLst/>
              <a:ahLst/>
              <a:cxnLst/>
              <a:rect l="l" t="t" r="r" b="b"/>
              <a:pathLst>
                <a:path w="4091" h="39020" fill="none" extrusionOk="0">
                  <a:moveTo>
                    <a:pt x="0" y="39019"/>
                  </a:moveTo>
                  <a:lnTo>
                    <a:pt x="4091" y="39019"/>
                  </a:lnTo>
                  <a:lnTo>
                    <a:pt x="4091" y="0"/>
                  </a:lnTo>
                  <a:lnTo>
                    <a:pt x="0" y="0"/>
                  </a:lnTo>
                  <a:lnTo>
                    <a:pt x="0" y="390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27;p18">
              <a:extLst>
                <a:ext uri="{FF2B5EF4-FFF2-40B4-BE49-F238E27FC236}">
                  <a16:creationId xmlns:a16="http://schemas.microsoft.com/office/drawing/2014/main" id="{326E755E-0CD8-4B55-A0D0-81675594A293}"/>
                </a:ext>
              </a:extLst>
            </p:cNvPr>
            <p:cNvSpPr/>
            <p:nvPr/>
          </p:nvSpPr>
          <p:spPr>
            <a:xfrm>
              <a:off x="7143725" y="3079550"/>
              <a:ext cx="102275" cy="975500"/>
            </a:xfrm>
            <a:custGeom>
              <a:avLst/>
              <a:gdLst/>
              <a:ahLst/>
              <a:cxnLst/>
              <a:rect l="l" t="t" r="r" b="b"/>
              <a:pathLst>
                <a:path w="4091" h="39020" extrusionOk="0">
                  <a:moveTo>
                    <a:pt x="0" y="0"/>
                  </a:moveTo>
                  <a:lnTo>
                    <a:pt x="0" y="39019"/>
                  </a:lnTo>
                  <a:lnTo>
                    <a:pt x="4091" y="39019"/>
                  </a:lnTo>
                  <a:lnTo>
                    <a:pt x="4091"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28;p18">
              <a:extLst>
                <a:ext uri="{FF2B5EF4-FFF2-40B4-BE49-F238E27FC236}">
                  <a16:creationId xmlns:a16="http://schemas.microsoft.com/office/drawing/2014/main" id="{7199116B-C758-4B6B-9A72-B98CAC88B27D}"/>
                </a:ext>
              </a:extLst>
            </p:cNvPr>
            <p:cNvSpPr/>
            <p:nvPr/>
          </p:nvSpPr>
          <p:spPr>
            <a:xfrm>
              <a:off x="5370475" y="3079550"/>
              <a:ext cx="102300" cy="975500"/>
            </a:xfrm>
            <a:custGeom>
              <a:avLst/>
              <a:gdLst/>
              <a:ahLst/>
              <a:cxnLst/>
              <a:rect l="l" t="t" r="r" b="b"/>
              <a:pathLst>
                <a:path w="4092" h="39020" extrusionOk="0">
                  <a:moveTo>
                    <a:pt x="0" y="0"/>
                  </a:moveTo>
                  <a:lnTo>
                    <a:pt x="0" y="39019"/>
                  </a:lnTo>
                  <a:lnTo>
                    <a:pt x="4091" y="39019"/>
                  </a:lnTo>
                  <a:lnTo>
                    <a:pt x="4091"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29;p18">
              <a:extLst>
                <a:ext uri="{FF2B5EF4-FFF2-40B4-BE49-F238E27FC236}">
                  <a16:creationId xmlns:a16="http://schemas.microsoft.com/office/drawing/2014/main" id="{4E91855F-0207-43E9-B0AB-4ABAC333501F}"/>
                </a:ext>
              </a:extLst>
            </p:cNvPr>
            <p:cNvSpPr/>
            <p:nvPr/>
          </p:nvSpPr>
          <p:spPr>
            <a:xfrm>
              <a:off x="5370475" y="3079550"/>
              <a:ext cx="102300" cy="975500"/>
            </a:xfrm>
            <a:custGeom>
              <a:avLst/>
              <a:gdLst/>
              <a:ahLst/>
              <a:cxnLst/>
              <a:rect l="l" t="t" r="r" b="b"/>
              <a:pathLst>
                <a:path w="4092" h="39020" fill="none" extrusionOk="0">
                  <a:moveTo>
                    <a:pt x="0" y="39019"/>
                  </a:moveTo>
                  <a:lnTo>
                    <a:pt x="4091" y="39019"/>
                  </a:lnTo>
                  <a:lnTo>
                    <a:pt x="4091" y="0"/>
                  </a:lnTo>
                  <a:lnTo>
                    <a:pt x="0" y="0"/>
                  </a:lnTo>
                  <a:lnTo>
                    <a:pt x="0" y="390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30;p18">
              <a:extLst>
                <a:ext uri="{FF2B5EF4-FFF2-40B4-BE49-F238E27FC236}">
                  <a16:creationId xmlns:a16="http://schemas.microsoft.com/office/drawing/2014/main" id="{F4F4D1D5-A12F-466A-8BF8-025367550912}"/>
                </a:ext>
              </a:extLst>
            </p:cNvPr>
            <p:cNvSpPr/>
            <p:nvPr/>
          </p:nvSpPr>
          <p:spPr>
            <a:xfrm>
              <a:off x="6849075" y="3079550"/>
              <a:ext cx="101925" cy="975500"/>
            </a:xfrm>
            <a:custGeom>
              <a:avLst/>
              <a:gdLst/>
              <a:ahLst/>
              <a:cxnLst/>
              <a:rect l="l" t="t" r="r" b="b"/>
              <a:pathLst>
                <a:path w="4077" h="39020" extrusionOk="0">
                  <a:moveTo>
                    <a:pt x="0" y="0"/>
                  </a:moveTo>
                  <a:lnTo>
                    <a:pt x="0" y="39019"/>
                  </a:lnTo>
                  <a:lnTo>
                    <a:pt x="4077" y="39019"/>
                  </a:lnTo>
                  <a:lnTo>
                    <a:pt x="4077"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31;p18">
              <a:extLst>
                <a:ext uri="{FF2B5EF4-FFF2-40B4-BE49-F238E27FC236}">
                  <a16:creationId xmlns:a16="http://schemas.microsoft.com/office/drawing/2014/main" id="{EC2233A5-C037-420E-81B0-74B6F3A2A7B8}"/>
                </a:ext>
              </a:extLst>
            </p:cNvPr>
            <p:cNvSpPr/>
            <p:nvPr/>
          </p:nvSpPr>
          <p:spPr>
            <a:xfrm>
              <a:off x="5667975" y="3079550"/>
              <a:ext cx="102300" cy="975500"/>
            </a:xfrm>
            <a:custGeom>
              <a:avLst/>
              <a:gdLst/>
              <a:ahLst/>
              <a:cxnLst/>
              <a:rect l="l" t="t" r="r" b="b"/>
              <a:pathLst>
                <a:path w="4092" h="39020" extrusionOk="0">
                  <a:moveTo>
                    <a:pt x="1" y="0"/>
                  </a:moveTo>
                  <a:lnTo>
                    <a:pt x="1" y="39019"/>
                  </a:lnTo>
                  <a:lnTo>
                    <a:pt x="4091" y="39019"/>
                  </a:lnTo>
                  <a:lnTo>
                    <a:pt x="4091"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32;p18">
              <a:extLst>
                <a:ext uri="{FF2B5EF4-FFF2-40B4-BE49-F238E27FC236}">
                  <a16:creationId xmlns:a16="http://schemas.microsoft.com/office/drawing/2014/main" id="{866A29E9-68FA-4C23-966F-70AEA77D365D}"/>
                </a:ext>
              </a:extLst>
            </p:cNvPr>
            <p:cNvSpPr/>
            <p:nvPr/>
          </p:nvSpPr>
          <p:spPr>
            <a:xfrm>
              <a:off x="5667975" y="3079550"/>
              <a:ext cx="102300" cy="975500"/>
            </a:xfrm>
            <a:custGeom>
              <a:avLst/>
              <a:gdLst/>
              <a:ahLst/>
              <a:cxnLst/>
              <a:rect l="l" t="t" r="r" b="b"/>
              <a:pathLst>
                <a:path w="4092" h="39020" fill="none" extrusionOk="0">
                  <a:moveTo>
                    <a:pt x="1" y="39019"/>
                  </a:moveTo>
                  <a:lnTo>
                    <a:pt x="4091" y="39019"/>
                  </a:lnTo>
                  <a:lnTo>
                    <a:pt x="4091" y="0"/>
                  </a:lnTo>
                  <a:lnTo>
                    <a:pt x="1" y="0"/>
                  </a:lnTo>
                  <a:lnTo>
                    <a:pt x="1" y="390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33;p18">
              <a:extLst>
                <a:ext uri="{FF2B5EF4-FFF2-40B4-BE49-F238E27FC236}">
                  <a16:creationId xmlns:a16="http://schemas.microsoft.com/office/drawing/2014/main" id="{3CCEC058-E709-49B5-993A-4E1530DFD1EE}"/>
                </a:ext>
              </a:extLst>
            </p:cNvPr>
            <p:cNvSpPr/>
            <p:nvPr/>
          </p:nvSpPr>
          <p:spPr>
            <a:xfrm>
              <a:off x="7060400" y="3079550"/>
              <a:ext cx="102300" cy="34350"/>
            </a:xfrm>
            <a:custGeom>
              <a:avLst/>
              <a:gdLst/>
              <a:ahLst/>
              <a:cxnLst/>
              <a:rect l="l" t="t" r="r" b="b"/>
              <a:pathLst>
                <a:path w="4092" h="1374" extrusionOk="0">
                  <a:moveTo>
                    <a:pt x="0" y="0"/>
                  </a:moveTo>
                  <a:lnTo>
                    <a:pt x="0" y="1373"/>
                  </a:lnTo>
                  <a:lnTo>
                    <a:pt x="4091" y="1373"/>
                  </a:lnTo>
                  <a:lnTo>
                    <a:pt x="4091" y="0"/>
                  </a:lnTo>
                  <a:close/>
                </a:path>
              </a:pathLst>
            </a:custGeom>
            <a:solidFill>
              <a:srgbClr val="9EB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34;p18">
              <a:extLst>
                <a:ext uri="{FF2B5EF4-FFF2-40B4-BE49-F238E27FC236}">
                  <a16:creationId xmlns:a16="http://schemas.microsoft.com/office/drawing/2014/main" id="{E048546B-4B49-4238-AF30-7CAC8DBCBEC9}"/>
                </a:ext>
              </a:extLst>
            </p:cNvPr>
            <p:cNvSpPr/>
            <p:nvPr/>
          </p:nvSpPr>
          <p:spPr>
            <a:xfrm>
              <a:off x="6765400" y="3079550"/>
              <a:ext cx="102275" cy="34350"/>
            </a:xfrm>
            <a:custGeom>
              <a:avLst/>
              <a:gdLst/>
              <a:ahLst/>
              <a:cxnLst/>
              <a:rect l="l" t="t" r="r" b="b"/>
              <a:pathLst>
                <a:path w="4091" h="1374" extrusionOk="0">
                  <a:moveTo>
                    <a:pt x="0" y="0"/>
                  </a:moveTo>
                  <a:lnTo>
                    <a:pt x="0" y="1373"/>
                  </a:lnTo>
                  <a:lnTo>
                    <a:pt x="4091" y="1373"/>
                  </a:lnTo>
                  <a:lnTo>
                    <a:pt x="4091" y="0"/>
                  </a:lnTo>
                  <a:close/>
                </a:path>
              </a:pathLst>
            </a:custGeom>
            <a:solidFill>
              <a:srgbClr val="9EB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35;p18">
              <a:extLst>
                <a:ext uri="{FF2B5EF4-FFF2-40B4-BE49-F238E27FC236}">
                  <a16:creationId xmlns:a16="http://schemas.microsoft.com/office/drawing/2014/main" id="{F91709B9-4E49-4E79-BD40-BC467BB175B1}"/>
                </a:ext>
              </a:extLst>
            </p:cNvPr>
            <p:cNvSpPr/>
            <p:nvPr/>
          </p:nvSpPr>
          <p:spPr>
            <a:xfrm>
              <a:off x="5667975" y="3079550"/>
              <a:ext cx="102300" cy="34350"/>
            </a:xfrm>
            <a:custGeom>
              <a:avLst/>
              <a:gdLst/>
              <a:ahLst/>
              <a:cxnLst/>
              <a:rect l="l" t="t" r="r" b="b"/>
              <a:pathLst>
                <a:path w="4092" h="1374" extrusionOk="0">
                  <a:moveTo>
                    <a:pt x="1" y="0"/>
                  </a:moveTo>
                  <a:lnTo>
                    <a:pt x="1" y="1373"/>
                  </a:lnTo>
                  <a:lnTo>
                    <a:pt x="4091" y="1373"/>
                  </a:lnTo>
                  <a:lnTo>
                    <a:pt x="4091" y="0"/>
                  </a:lnTo>
                  <a:close/>
                </a:path>
              </a:pathLst>
            </a:custGeom>
            <a:solidFill>
              <a:srgbClr val="9EB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36;p18">
              <a:extLst>
                <a:ext uri="{FF2B5EF4-FFF2-40B4-BE49-F238E27FC236}">
                  <a16:creationId xmlns:a16="http://schemas.microsoft.com/office/drawing/2014/main" id="{018143FA-9B62-4D0C-A2A4-BADEA631B0B7}"/>
                </a:ext>
              </a:extLst>
            </p:cNvPr>
            <p:cNvSpPr/>
            <p:nvPr/>
          </p:nvSpPr>
          <p:spPr>
            <a:xfrm>
              <a:off x="5667975" y="3079550"/>
              <a:ext cx="102300" cy="34350"/>
            </a:xfrm>
            <a:custGeom>
              <a:avLst/>
              <a:gdLst/>
              <a:ahLst/>
              <a:cxnLst/>
              <a:rect l="l" t="t" r="r" b="b"/>
              <a:pathLst>
                <a:path w="4092" h="1374" fill="none" extrusionOk="0">
                  <a:moveTo>
                    <a:pt x="1" y="1373"/>
                  </a:moveTo>
                  <a:lnTo>
                    <a:pt x="4091" y="1373"/>
                  </a:lnTo>
                  <a:lnTo>
                    <a:pt x="4091" y="0"/>
                  </a:lnTo>
                  <a:lnTo>
                    <a:pt x="1" y="0"/>
                  </a:lnTo>
                  <a:lnTo>
                    <a:pt x="1" y="13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37;p18">
              <a:extLst>
                <a:ext uri="{FF2B5EF4-FFF2-40B4-BE49-F238E27FC236}">
                  <a16:creationId xmlns:a16="http://schemas.microsoft.com/office/drawing/2014/main" id="{E8FDFF01-B9E9-4663-A35D-A8A628991DD7}"/>
                </a:ext>
              </a:extLst>
            </p:cNvPr>
            <p:cNvSpPr/>
            <p:nvPr/>
          </p:nvSpPr>
          <p:spPr>
            <a:xfrm>
              <a:off x="5370475" y="3079550"/>
              <a:ext cx="102300" cy="34350"/>
            </a:xfrm>
            <a:custGeom>
              <a:avLst/>
              <a:gdLst/>
              <a:ahLst/>
              <a:cxnLst/>
              <a:rect l="l" t="t" r="r" b="b"/>
              <a:pathLst>
                <a:path w="4092" h="1374" extrusionOk="0">
                  <a:moveTo>
                    <a:pt x="0" y="0"/>
                  </a:moveTo>
                  <a:lnTo>
                    <a:pt x="0" y="1373"/>
                  </a:lnTo>
                  <a:lnTo>
                    <a:pt x="4091" y="1373"/>
                  </a:lnTo>
                  <a:lnTo>
                    <a:pt x="4091" y="0"/>
                  </a:lnTo>
                  <a:close/>
                </a:path>
              </a:pathLst>
            </a:custGeom>
            <a:solidFill>
              <a:srgbClr val="9EB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38;p18">
              <a:extLst>
                <a:ext uri="{FF2B5EF4-FFF2-40B4-BE49-F238E27FC236}">
                  <a16:creationId xmlns:a16="http://schemas.microsoft.com/office/drawing/2014/main" id="{1734E3E4-FE8C-470F-B05B-540502295E50}"/>
                </a:ext>
              </a:extLst>
            </p:cNvPr>
            <p:cNvSpPr/>
            <p:nvPr/>
          </p:nvSpPr>
          <p:spPr>
            <a:xfrm>
              <a:off x="5370475" y="3079550"/>
              <a:ext cx="102300" cy="34350"/>
            </a:xfrm>
            <a:custGeom>
              <a:avLst/>
              <a:gdLst/>
              <a:ahLst/>
              <a:cxnLst/>
              <a:rect l="l" t="t" r="r" b="b"/>
              <a:pathLst>
                <a:path w="4092" h="1374" fill="none" extrusionOk="0">
                  <a:moveTo>
                    <a:pt x="0" y="1373"/>
                  </a:moveTo>
                  <a:lnTo>
                    <a:pt x="4091" y="1373"/>
                  </a:lnTo>
                  <a:lnTo>
                    <a:pt x="4091" y="0"/>
                  </a:lnTo>
                  <a:lnTo>
                    <a:pt x="0" y="0"/>
                  </a:lnTo>
                  <a:lnTo>
                    <a:pt x="0" y="13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39;p18">
              <a:extLst>
                <a:ext uri="{FF2B5EF4-FFF2-40B4-BE49-F238E27FC236}">
                  <a16:creationId xmlns:a16="http://schemas.microsoft.com/office/drawing/2014/main" id="{B930A535-F787-4CA4-98D6-6D12683324AE}"/>
                </a:ext>
              </a:extLst>
            </p:cNvPr>
            <p:cNvSpPr/>
            <p:nvPr/>
          </p:nvSpPr>
          <p:spPr>
            <a:xfrm>
              <a:off x="5185950" y="2921125"/>
              <a:ext cx="2195925" cy="591100"/>
            </a:xfrm>
            <a:custGeom>
              <a:avLst/>
              <a:gdLst/>
              <a:ahLst/>
              <a:cxnLst/>
              <a:rect l="l" t="t" r="r" b="b"/>
              <a:pathLst>
                <a:path w="87837" h="23644" extrusionOk="0">
                  <a:moveTo>
                    <a:pt x="1" y="1"/>
                  </a:moveTo>
                  <a:lnTo>
                    <a:pt x="1" y="8583"/>
                  </a:lnTo>
                  <a:lnTo>
                    <a:pt x="1" y="22643"/>
                  </a:lnTo>
                  <a:lnTo>
                    <a:pt x="172" y="22671"/>
                  </a:lnTo>
                  <a:lnTo>
                    <a:pt x="387" y="22700"/>
                  </a:lnTo>
                  <a:lnTo>
                    <a:pt x="659" y="22729"/>
                  </a:lnTo>
                  <a:lnTo>
                    <a:pt x="988" y="22729"/>
                  </a:lnTo>
                  <a:lnTo>
                    <a:pt x="1374" y="22714"/>
                  </a:lnTo>
                  <a:lnTo>
                    <a:pt x="1817" y="22671"/>
                  </a:lnTo>
                  <a:lnTo>
                    <a:pt x="2046" y="22643"/>
                  </a:lnTo>
                  <a:lnTo>
                    <a:pt x="2289" y="22586"/>
                  </a:lnTo>
                  <a:lnTo>
                    <a:pt x="2533" y="22528"/>
                  </a:lnTo>
                  <a:lnTo>
                    <a:pt x="2790" y="22457"/>
                  </a:lnTo>
                  <a:lnTo>
                    <a:pt x="3062" y="22371"/>
                  </a:lnTo>
                  <a:lnTo>
                    <a:pt x="3334" y="22271"/>
                  </a:lnTo>
                  <a:lnTo>
                    <a:pt x="3605" y="22156"/>
                  </a:lnTo>
                  <a:lnTo>
                    <a:pt x="3877" y="22013"/>
                  </a:lnTo>
                  <a:lnTo>
                    <a:pt x="4149" y="21856"/>
                  </a:lnTo>
                  <a:lnTo>
                    <a:pt x="4435" y="21684"/>
                  </a:lnTo>
                  <a:lnTo>
                    <a:pt x="4721" y="21484"/>
                  </a:lnTo>
                  <a:lnTo>
                    <a:pt x="4993" y="21270"/>
                  </a:lnTo>
                  <a:lnTo>
                    <a:pt x="5279" y="21027"/>
                  </a:lnTo>
                  <a:lnTo>
                    <a:pt x="5551" y="20769"/>
                  </a:lnTo>
                  <a:lnTo>
                    <a:pt x="5822" y="20483"/>
                  </a:lnTo>
                  <a:lnTo>
                    <a:pt x="6094" y="20168"/>
                  </a:lnTo>
                  <a:lnTo>
                    <a:pt x="6366" y="19825"/>
                  </a:lnTo>
                  <a:lnTo>
                    <a:pt x="6623" y="19453"/>
                  </a:lnTo>
                  <a:lnTo>
                    <a:pt x="6909" y="19038"/>
                  </a:lnTo>
                  <a:lnTo>
                    <a:pt x="7224" y="18652"/>
                  </a:lnTo>
                  <a:lnTo>
                    <a:pt x="7539" y="18295"/>
                  </a:lnTo>
                  <a:lnTo>
                    <a:pt x="7882" y="17966"/>
                  </a:lnTo>
                  <a:lnTo>
                    <a:pt x="8225" y="17665"/>
                  </a:lnTo>
                  <a:lnTo>
                    <a:pt x="8583" y="17408"/>
                  </a:lnTo>
                  <a:lnTo>
                    <a:pt x="8955" y="17165"/>
                  </a:lnTo>
                  <a:lnTo>
                    <a:pt x="9327" y="16950"/>
                  </a:lnTo>
                  <a:lnTo>
                    <a:pt x="9713" y="16764"/>
                  </a:lnTo>
                  <a:lnTo>
                    <a:pt x="10099" y="16607"/>
                  </a:lnTo>
                  <a:lnTo>
                    <a:pt x="10499" y="16478"/>
                  </a:lnTo>
                  <a:lnTo>
                    <a:pt x="10900" y="16378"/>
                  </a:lnTo>
                  <a:lnTo>
                    <a:pt x="11300" y="16306"/>
                  </a:lnTo>
                  <a:lnTo>
                    <a:pt x="11701" y="16264"/>
                  </a:lnTo>
                  <a:lnTo>
                    <a:pt x="12101" y="16235"/>
                  </a:lnTo>
                  <a:lnTo>
                    <a:pt x="12502" y="16235"/>
                  </a:lnTo>
                  <a:lnTo>
                    <a:pt x="12902" y="16264"/>
                  </a:lnTo>
                  <a:lnTo>
                    <a:pt x="13303" y="16321"/>
                  </a:lnTo>
                  <a:lnTo>
                    <a:pt x="13689" y="16392"/>
                  </a:lnTo>
                  <a:lnTo>
                    <a:pt x="14075" y="16492"/>
                  </a:lnTo>
                  <a:lnTo>
                    <a:pt x="14447" y="16621"/>
                  </a:lnTo>
                  <a:lnTo>
                    <a:pt x="14819" y="16764"/>
                  </a:lnTo>
                  <a:lnTo>
                    <a:pt x="15177" y="16936"/>
                  </a:lnTo>
                  <a:lnTo>
                    <a:pt x="15534" y="17122"/>
                  </a:lnTo>
                  <a:lnTo>
                    <a:pt x="15877" y="17336"/>
                  </a:lnTo>
                  <a:lnTo>
                    <a:pt x="16192" y="17579"/>
                  </a:lnTo>
                  <a:lnTo>
                    <a:pt x="16507" y="17837"/>
                  </a:lnTo>
                  <a:lnTo>
                    <a:pt x="16807" y="18123"/>
                  </a:lnTo>
                  <a:lnTo>
                    <a:pt x="17093" y="18423"/>
                  </a:lnTo>
                  <a:lnTo>
                    <a:pt x="17351" y="18738"/>
                  </a:lnTo>
                  <a:lnTo>
                    <a:pt x="17594" y="19081"/>
                  </a:lnTo>
                  <a:lnTo>
                    <a:pt x="17823" y="19453"/>
                  </a:lnTo>
                  <a:lnTo>
                    <a:pt x="18080" y="19868"/>
                  </a:lnTo>
                  <a:lnTo>
                    <a:pt x="18352" y="20268"/>
                  </a:lnTo>
                  <a:lnTo>
                    <a:pt x="18652" y="20655"/>
                  </a:lnTo>
                  <a:lnTo>
                    <a:pt x="18953" y="21012"/>
                  </a:lnTo>
                  <a:lnTo>
                    <a:pt x="19282" y="21341"/>
                  </a:lnTo>
                  <a:lnTo>
                    <a:pt x="19611" y="21656"/>
                  </a:lnTo>
                  <a:lnTo>
                    <a:pt x="19954" y="21942"/>
                  </a:lnTo>
                  <a:lnTo>
                    <a:pt x="20311" y="22214"/>
                  </a:lnTo>
                  <a:lnTo>
                    <a:pt x="20683" y="22457"/>
                  </a:lnTo>
                  <a:lnTo>
                    <a:pt x="21055" y="22686"/>
                  </a:lnTo>
                  <a:lnTo>
                    <a:pt x="21441" y="22872"/>
                  </a:lnTo>
                  <a:lnTo>
                    <a:pt x="21828" y="23058"/>
                  </a:lnTo>
                  <a:lnTo>
                    <a:pt x="22228" y="23201"/>
                  </a:lnTo>
                  <a:lnTo>
                    <a:pt x="22629" y="23344"/>
                  </a:lnTo>
                  <a:lnTo>
                    <a:pt x="23029" y="23444"/>
                  </a:lnTo>
                  <a:lnTo>
                    <a:pt x="23430" y="23530"/>
                  </a:lnTo>
                  <a:lnTo>
                    <a:pt x="23830" y="23587"/>
                  </a:lnTo>
                  <a:lnTo>
                    <a:pt x="24245" y="23630"/>
                  </a:lnTo>
                  <a:lnTo>
                    <a:pt x="24645" y="23644"/>
                  </a:lnTo>
                  <a:lnTo>
                    <a:pt x="25046" y="23644"/>
                  </a:lnTo>
                  <a:lnTo>
                    <a:pt x="25461" y="23615"/>
                  </a:lnTo>
                  <a:lnTo>
                    <a:pt x="25847" y="23558"/>
                  </a:lnTo>
                  <a:lnTo>
                    <a:pt x="26247" y="23487"/>
                  </a:lnTo>
                  <a:lnTo>
                    <a:pt x="26633" y="23387"/>
                  </a:lnTo>
                  <a:lnTo>
                    <a:pt x="27020" y="23258"/>
                  </a:lnTo>
                  <a:lnTo>
                    <a:pt x="27392" y="23115"/>
                  </a:lnTo>
                  <a:lnTo>
                    <a:pt x="27749" y="22943"/>
                  </a:lnTo>
                  <a:lnTo>
                    <a:pt x="28107" y="22743"/>
                  </a:lnTo>
                  <a:lnTo>
                    <a:pt x="28450" y="22528"/>
                  </a:lnTo>
                  <a:lnTo>
                    <a:pt x="28793" y="22285"/>
                  </a:lnTo>
                  <a:lnTo>
                    <a:pt x="29108" y="22028"/>
                  </a:lnTo>
                  <a:lnTo>
                    <a:pt x="29408" y="21742"/>
                  </a:lnTo>
                  <a:lnTo>
                    <a:pt x="29995" y="21155"/>
                  </a:lnTo>
                  <a:lnTo>
                    <a:pt x="30553" y="20569"/>
                  </a:lnTo>
                  <a:lnTo>
                    <a:pt x="31611" y="19439"/>
                  </a:lnTo>
                  <a:lnTo>
                    <a:pt x="32126" y="18910"/>
                  </a:lnTo>
                  <a:lnTo>
                    <a:pt x="32641" y="18409"/>
                  </a:lnTo>
                  <a:lnTo>
                    <a:pt x="33156" y="17937"/>
                  </a:lnTo>
                  <a:lnTo>
                    <a:pt x="33413" y="17708"/>
                  </a:lnTo>
                  <a:lnTo>
                    <a:pt x="33671" y="17494"/>
                  </a:lnTo>
                  <a:lnTo>
                    <a:pt x="33942" y="17293"/>
                  </a:lnTo>
                  <a:lnTo>
                    <a:pt x="34214" y="17093"/>
                  </a:lnTo>
                  <a:lnTo>
                    <a:pt x="34486" y="16907"/>
                  </a:lnTo>
                  <a:lnTo>
                    <a:pt x="34772" y="16736"/>
                  </a:lnTo>
                  <a:lnTo>
                    <a:pt x="35058" y="16578"/>
                  </a:lnTo>
                  <a:lnTo>
                    <a:pt x="35358" y="16421"/>
                  </a:lnTo>
                  <a:lnTo>
                    <a:pt x="35659" y="16292"/>
                  </a:lnTo>
                  <a:lnTo>
                    <a:pt x="35973" y="16163"/>
                  </a:lnTo>
                  <a:lnTo>
                    <a:pt x="36302" y="16049"/>
                  </a:lnTo>
                  <a:lnTo>
                    <a:pt x="36631" y="15963"/>
                  </a:lnTo>
                  <a:lnTo>
                    <a:pt x="36975" y="15877"/>
                  </a:lnTo>
                  <a:lnTo>
                    <a:pt x="37332" y="15806"/>
                  </a:lnTo>
                  <a:lnTo>
                    <a:pt x="37704" y="15763"/>
                  </a:lnTo>
                  <a:lnTo>
                    <a:pt x="38090" y="15720"/>
                  </a:lnTo>
                  <a:lnTo>
                    <a:pt x="38491" y="15706"/>
                  </a:lnTo>
                  <a:lnTo>
                    <a:pt x="38891" y="15706"/>
                  </a:lnTo>
                  <a:lnTo>
                    <a:pt x="39335" y="15720"/>
                  </a:lnTo>
                  <a:lnTo>
                    <a:pt x="39764" y="15749"/>
                  </a:lnTo>
                  <a:lnTo>
                    <a:pt x="40179" y="15777"/>
                  </a:lnTo>
                  <a:lnTo>
                    <a:pt x="40579" y="15820"/>
                  </a:lnTo>
                  <a:lnTo>
                    <a:pt x="40951" y="15877"/>
                  </a:lnTo>
                  <a:lnTo>
                    <a:pt x="41323" y="15935"/>
                  </a:lnTo>
                  <a:lnTo>
                    <a:pt x="41666" y="16006"/>
                  </a:lnTo>
                  <a:lnTo>
                    <a:pt x="42009" y="16092"/>
                  </a:lnTo>
                  <a:lnTo>
                    <a:pt x="42338" y="16178"/>
                  </a:lnTo>
                  <a:lnTo>
                    <a:pt x="42653" y="16264"/>
                  </a:lnTo>
                  <a:lnTo>
                    <a:pt x="42953" y="16364"/>
                  </a:lnTo>
                  <a:lnTo>
                    <a:pt x="43240" y="16464"/>
                  </a:lnTo>
                  <a:lnTo>
                    <a:pt x="43511" y="16578"/>
                  </a:lnTo>
                  <a:lnTo>
                    <a:pt x="43783" y="16693"/>
                  </a:lnTo>
                  <a:lnTo>
                    <a:pt x="44041" y="16821"/>
                  </a:lnTo>
                  <a:lnTo>
                    <a:pt x="44284" y="16950"/>
                  </a:lnTo>
                  <a:lnTo>
                    <a:pt x="44527" y="17079"/>
                  </a:lnTo>
                  <a:lnTo>
                    <a:pt x="44756" y="17222"/>
                  </a:lnTo>
                  <a:lnTo>
                    <a:pt x="45185" y="17508"/>
                  </a:lnTo>
                  <a:lnTo>
                    <a:pt x="45600" y="17823"/>
                  </a:lnTo>
                  <a:lnTo>
                    <a:pt x="45971" y="18137"/>
                  </a:lnTo>
                  <a:lnTo>
                    <a:pt x="46343" y="18466"/>
                  </a:lnTo>
                  <a:lnTo>
                    <a:pt x="46672" y="18795"/>
                  </a:lnTo>
                  <a:lnTo>
                    <a:pt x="47001" y="19138"/>
                  </a:lnTo>
                  <a:lnTo>
                    <a:pt x="47330" y="19467"/>
                  </a:lnTo>
                  <a:lnTo>
                    <a:pt x="47945" y="20154"/>
                  </a:lnTo>
                  <a:lnTo>
                    <a:pt x="48260" y="20483"/>
                  </a:lnTo>
                  <a:lnTo>
                    <a:pt x="48575" y="20798"/>
                  </a:lnTo>
                  <a:lnTo>
                    <a:pt x="48904" y="21112"/>
                  </a:lnTo>
                  <a:lnTo>
                    <a:pt x="49247" y="21413"/>
                  </a:lnTo>
                  <a:lnTo>
                    <a:pt x="49619" y="21684"/>
                  </a:lnTo>
                  <a:lnTo>
                    <a:pt x="49991" y="21942"/>
                  </a:lnTo>
                  <a:lnTo>
                    <a:pt x="50405" y="22185"/>
                  </a:lnTo>
                  <a:lnTo>
                    <a:pt x="50620" y="22299"/>
                  </a:lnTo>
                  <a:lnTo>
                    <a:pt x="50835" y="22400"/>
                  </a:lnTo>
                  <a:lnTo>
                    <a:pt x="51063" y="22500"/>
                  </a:lnTo>
                  <a:lnTo>
                    <a:pt x="51307" y="22600"/>
                  </a:lnTo>
                  <a:lnTo>
                    <a:pt x="51550" y="22671"/>
                  </a:lnTo>
                  <a:lnTo>
                    <a:pt x="51807" y="22757"/>
                  </a:lnTo>
                  <a:lnTo>
                    <a:pt x="52079" y="22829"/>
                  </a:lnTo>
                  <a:lnTo>
                    <a:pt x="52351" y="22886"/>
                  </a:lnTo>
                  <a:lnTo>
                    <a:pt x="52651" y="22929"/>
                  </a:lnTo>
                  <a:lnTo>
                    <a:pt x="52951" y="22972"/>
                  </a:lnTo>
                  <a:lnTo>
                    <a:pt x="53266" y="23015"/>
                  </a:lnTo>
                  <a:lnTo>
                    <a:pt x="53595" y="23029"/>
                  </a:lnTo>
                  <a:lnTo>
                    <a:pt x="53924" y="23043"/>
                  </a:lnTo>
                  <a:lnTo>
                    <a:pt x="54282" y="23058"/>
                  </a:lnTo>
                  <a:lnTo>
                    <a:pt x="54668" y="23043"/>
                  </a:lnTo>
                  <a:lnTo>
                    <a:pt x="55040" y="23029"/>
                  </a:lnTo>
                  <a:lnTo>
                    <a:pt x="55397" y="23000"/>
                  </a:lnTo>
                  <a:lnTo>
                    <a:pt x="55755" y="22957"/>
                  </a:lnTo>
                  <a:lnTo>
                    <a:pt x="56098" y="22915"/>
                  </a:lnTo>
                  <a:lnTo>
                    <a:pt x="56441" y="22857"/>
                  </a:lnTo>
                  <a:lnTo>
                    <a:pt x="56770" y="22800"/>
                  </a:lnTo>
                  <a:lnTo>
                    <a:pt x="57085" y="22729"/>
                  </a:lnTo>
                  <a:lnTo>
                    <a:pt x="57400" y="22643"/>
                  </a:lnTo>
                  <a:lnTo>
                    <a:pt x="57700" y="22557"/>
                  </a:lnTo>
                  <a:lnTo>
                    <a:pt x="58000" y="22457"/>
                  </a:lnTo>
                  <a:lnTo>
                    <a:pt x="58287" y="22357"/>
                  </a:lnTo>
                  <a:lnTo>
                    <a:pt x="58558" y="22257"/>
                  </a:lnTo>
                  <a:lnTo>
                    <a:pt x="58830" y="22142"/>
                  </a:lnTo>
                  <a:lnTo>
                    <a:pt x="59359" y="21885"/>
                  </a:lnTo>
                  <a:lnTo>
                    <a:pt x="59860" y="21627"/>
                  </a:lnTo>
                  <a:lnTo>
                    <a:pt x="60346" y="21327"/>
                  </a:lnTo>
                  <a:lnTo>
                    <a:pt x="60804" y="21027"/>
                  </a:lnTo>
                  <a:lnTo>
                    <a:pt x="61233" y="20712"/>
                  </a:lnTo>
                  <a:lnTo>
                    <a:pt x="61648" y="20383"/>
                  </a:lnTo>
                  <a:lnTo>
                    <a:pt x="62048" y="20054"/>
                  </a:lnTo>
                  <a:lnTo>
                    <a:pt x="62434" y="19711"/>
                  </a:lnTo>
                  <a:lnTo>
                    <a:pt x="62806" y="19367"/>
                  </a:lnTo>
                  <a:lnTo>
                    <a:pt x="63507" y="18681"/>
                  </a:lnTo>
                  <a:lnTo>
                    <a:pt x="64179" y="18023"/>
                  </a:lnTo>
                  <a:lnTo>
                    <a:pt x="64523" y="17708"/>
                  </a:lnTo>
                  <a:lnTo>
                    <a:pt x="64837" y="17408"/>
                  </a:lnTo>
                  <a:lnTo>
                    <a:pt x="65166" y="17122"/>
                  </a:lnTo>
                  <a:lnTo>
                    <a:pt x="65495" y="16850"/>
                  </a:lnTo>
                  <a:lnTo>
                    <a:pt x="65824" y="16607"/>
                  </a:lnTo>
                  <a:lnTo>
                    <a:pt x="66168" y="16378"/>
                  </a:lnTo>
                  <a:lnTo>
                    <a:pt x="66497" y="16192"/>
                  </a:lnTo>
                  <a:lnTo>
                    <a:pt x="66854" y="16020"/>
                  </a:lnTo>
                  <a:lnTo>
                    <a:pt x="67026" y="15949"/>
                  </a:lnTo>
                  <a:lnTo>
                    <a:pt x="67212" y="15892"/>
                  </a:lnTo>
                  <a:lnTo>
                    <a:pt x="67383" y="15834"/>
                  </a:lnTo>
                  <a:lnTo>
                    <a:pt x="67569" y="15792"/>
                  </a:lnTo>
                  <a:lnTo>
                    <a:pt x="67770" y="15749"/>
                  </a:lnTo>
                  <a:lnTo>
                    <a:pt x="67956" y="15734"/>
                  </a:lnTo>
                  <a:lnTo>
                    <a:pt x="68156" y="15720"/>
                  </a:lnTo>
                  <a:lnTo>
                    <a:pt x="68356" y="15706"/>
                  </a:lnTo>
                  <a:lnTo>
                    <a:pt x="68642" y="15720"/>
                  </a:lnTo>
                  <a:lnTo>
                    <a:pt x="68928" y="15734"/>
                  </a:lnTo>
                  <a:lnTo>
                    <a:pt x="69214" y="15749"/>
                  </a:lnTo>
                  <a:lnTo>
                    <a:pt x="69486" y="15792"/>
                  </a:lnTo>
                  <a:lnTo>
                    <a:pt x="69743" y="15834"/>
                  </a:lnTo>
                  <a:lnTo>
                    <a:pt x="70001" y="15892"/>
                  </a:lnTo>
                  <a:lnTo>
                    <a:pt x="70258" y="15949"/>
                  </a:lnTo>
                  <a:lnTo>
                    <a:pt x="70501" y="16020"/>
                  </a:lnTo>
                  <a:lnTo>
                    <a:pt x="70745" y="16106"/>
                  </a:lnTo>
                  <a:lnTo>
                    <a:pt x="70988" y="16192"/>
                  </a:lnTo>
                  <a:lnTo>
                    <a:pt x="71446" y="16378"/>
                  </a:lnTo>
                  <a:lnTo>
                    <a:pt x="71903" y="16607"/>
                  </a:lnTo>
                  <a:lnTo>
                    <a:pt x="72332" y="16850"/>
                  </a:lnTo>
                  <a:lnTo>
                    <a:pt x="72747" y="17122"/>
                  </a:lnTo>
                  <a:lnTo>
                    <a:pt x="73148" y="17408"/>
                  </a:lnTo>
                  <a:lnTo>
                    <a:pt x="73534" y="17708"/>
                  </a:lnTo>
                  <a:lnTo>
                    <a:pt x="73920" y="18023"/>
                  </a:lnTo>
                  <a:lnTo>
                    <a:pt x="74306" y="18352"/>
                  </a:lnTo>
                  <a:lnTo>
                    <a:pt x="74678" y="18681"/>
                  </a:lnTo>
                  <a:lnTo>
                    <a:pt x="75436" y="19367"/>
                  </a:lnTo>
                  <a:lnTo>
                    <a:pt x="76180" y="20040"/>
                  </a:lnTo>
                  <a:lnTo>
                    <a:pt x="76566" y="20383"/>
                  </a:lnTo>
                  <a:lnTo>
                    <a:pt x="76967" y="20698"/>
                  </a:lnTo>
                  <a:lnTo>
                    <a:pt x="77367" y="21027"/>
                  </a:lnTo>
                  <a:lnTo>
                    <a:pt x="77782" y="21327"/>
                  </a:lnTo>
                  <a:lnTo>
                    <a:pt x="78197" y="21613"/>
                  </a:lnTo>
                  <a:lnTo>
                    <a:pt x="78640" y="21870"/>
                  </a:lnTo>
                  <a:lnTo>
                    <a:pt x="79098" y="22114"/>
                  </a:lnTo>
                  <a:lnTo>
                    <a:pt x="79570" y="22342"/>
                  </a:lnTo>
                  <a:lnTo>
                    <a:pt x="79813" y="22443"/>
                  </a:lnTo>
                  <a:lnTo>
                    <a:pt x="80070" y="22543"/>
                  </a:lnTo>
                  <a:lnTo>
                    <a:pt x="80328" y="22628"/>
                  </a:lnTo>
                  <a:lnTo>
                    <a:pt x="80585" y="22700"/>
                  </a:lnTo>
                  <a:lnTo>
                    <a:pt x="80857" y="22771"/>
                  </a:lnTo>
                  <a:lnTo>
                    <a:pt x="81129" y="22829"/>
                  </a:lnTo>
                  <a:lnTo>
                    <a:pt x="81415" y="22886"/>
                  </a:lnTo>
                  <a:lnTo>
                    <a:pt x="81701" y="22929"/>
                  </a:lnTo>
                  <a:lnTo>
                    <a:pt x="82001" y="22972"/>
                  </a:lnTo>
                  <a:lnTo>
                    <a:pt x="82302" y="23000"/>
                  </a:lnTo>
                  <a:lnTo>
                    <a:pt x="82602" y="23015"/>
                  </a:lnTo>
                  <a:lnTo>
                    <a:pt x="82931" y="23015"/>
                  </a:lnTo>
                  <a:lnTo>
                    <a:pt x="83274" y="23000"/>
                  </a:lnTo>
                  <a:lnTo>
                    <a:pt x="83618" y="22972"/>
                  </a:lnTo>
                  <a:lnTo>
                    <a:pt x="83932" y="22915"/>
                  </a:lnTo>
                  <a:lnTo>
                    <a:pt x="84247" y="22829"/>
                  </a:lnTo>
                  <a:lnTo>
                    <a:pt x="84533" y="22743"/>
                  </a:lnTo>
                  <a:lnTo>
                    <a:pt x="84805" y="22628"/>
                  </a:lnTo>
                  <a:lnTo>
                    <a:pt x="85062" y="22500"/>
                  </a:lnTo>
                  <a:lnTo>
                    <a:pt x="85320" y="22357"/>
                  </a:lnTo>
                  <a:lnTo>
                    <a:pt x="85548" y="22199"/>
                  </a:lnTo>
                  <a:lnTo>
                    <a:pt x="85763" y="22042"/>
                  </a:lnTo>
                  <a:lnTo>
                    <a:pt x="85978" y="21856"/>
                  </a:lnTo>
                  <a:lnTo>
                    <a:pt x="86164" y="21684"/>
                  </a:lnTo>
                  <a:lnTo>
                    <a:pt x="86349" y="21484"/>
                  </a:lnTo>
                  <a:lnTo>
                    <a:pt x="86521" y="21298"/>
                  </a:lnTo>
                  <a:lnTo>
                    <a:pt x="86678" y="21098"/>
                  </a:lnTo>
                  <a:lnTo>
                    <a:pt x="86821" y="20898"/>
                  </a:lnTo>
                  <a:lnTo>
                    <a:pt x="86950" y="20712"/>
                  </a:lnTo>
                  <a:lnTo>
                    <a:pt x="87079" y="20512"/>
                  </a:lnTo>
                  <a:lnTo>
                    <a:pt x="87293" y="20125"/>
                  </a:lnTo>
                  <a:lnTo>
                    <a:pt x="87465" y="19768"/>
                  </a:lnTo>
                  <a:lnTo>
                    <a:pt x="87608" y="19453"/>
                  </a:lnTo>
                  <a:lnTo>
                    <a:pt x="87708" y="19181"/>
                  </a:lnTo>
                  <a:lnTo>
                    <a:pt x="87780" y="18967"/>
                  </a:lnTo>
                  <a:lnTo>
                    <a:pt x="87837" y="18795"/>
                  </a:lnTo>
                  <a:lnTo>
                    <a:pt x="878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40;p18">
              <a:extLst>
                <a:ext uri="{FF2B5EF4-FFF2-40B4-BE49-F238E27FC236}">
                  <a16:creationId xmlns:a16="http://schemas.microsoft.com/office/drawing/2014/main" id="{CB0ED533-F306-4098-AEBA-903CFE232209}"/>
                </a:ext>
              </a:extLst>
            </p:cNvPr>
            <p:cNvSpPr/>
            <p:nvPr/>
          </p:nvSpPr>
          <p:spPr>
            <a:xfrm>
              <a:off x="5185950" y="2921125"/>
              <a:ext cx="2195925" cy="591100"/>
            </a:xfrm>
            <a:custGeom>
              <a:avLst/>
              <a:gdLst/>
              <a:ahLst/>
              <a:cxnLst/>
              <a:rect l="l" t="t" r="r" b="b"/>
              <a:pathLst>
                <a:path w="87837" h="23644" fill="none" extrusionOk="0">
                  <a:moveTo>
                    <a:pt x="1" y="8583"/>
                  </a:moveTo>
                  <a:lnTo>
                    <a:pt x="1" y="22643"/>
                  </a:lnTo>
                  <a:lnTo>
                    <a:pt x="1" y="22643"/>
                  </a:lnTo>
                  <a:lnTo>
                    <a:pt x="172" y="22671"/>
                  </a:lnTo>
                  <a:lnTo>
                    <a:pt x="387" y="22700"/>
                  </a:lnTo>
                  <a:lnTo>
                    <a:pt x="659" y="22729"/>
                  </a:lnTo>
                  <a:lnTo>
                    <a:pt x="988" y="22729"/>
                  </a:lnTo>
                  <a:lnTo>
                    <a:pt x="1374" y="22714"/>
                  </a:lnTo>
                  <a:lnTo>
                    <a:pt x="1817" y="22671"/>
                  </a:lnTo>
                  <a:lnTo>
                    <a:pt x="2046" y="22643"/>
                  </a:lnTo>
                  <a:lnTo>
                    <a:pt x="2289" y="22586"/>
                  </a:lnTo>
                  <a:lnTo>
                    <a:pt x="2533" y="22528"/>
                  </a:lnTo>
                  <a:lnTo>
                    <a:pt x="2790" y="22457"/>
                  </a:lnTo>
                  <a:lnTo>
                    <a:pt x="3062" y="22371"/>
                  </a:lnTo>
                  <a:lnTo>
                    <a:pt x="3334" y="22271"/>
                  </a:lnTo>
                  <a:lnTo>
                    <a:pt x="3605" y="22156"/>
                  </a:lnTo>
                  <a:lnTo>
                    <a:pt x="3877" y="22013"/>
                  </a:lnTo>
                  <a:lnTo>
                    <a:pt x="4149" y="21856"/>
                  </a:lnTo>
                  <a:lnTo>
                    <a:pt x="4435" y="21684"/>
                  </a:lnTo>
                  <a:lnTo>
                    <a:pt x="4721" y="21484"/>
                  </a:lnTo>
                  <a:lnTo>
                    <a:pt x="4993" y="21270"/>
                  </a:lnTo>
                  <a:lnTo>
                    <a:pt x="5279" y="21027"/>
                  </a:lnTo>
                  <a:lnTo>
                    <a:pt x="5551" y="20769"/>
                  </a:lnTo>
                  <a:lnTo>
                    <a:pt x="5822" y="20483"/>
                  </a:lnTo>
                  <a:lnTo>
                    <a:pt x="6094" y="20168"/>
                  </a:lnTo>
                  <a:lnTo>
                    <a:pt x="6366" y="19825"/>
                  </a:lnTo>
                  <a:lnTo>
                    <a:pt x="6623" y="19453"/>
                  </a:lnTo>
                  <a:lnTo>
                    <a:pt x="6623" y="19453"/>
                  </a:lnTo>
                  <a:lnTo>
                    <a:pt x="6909" y="19038"/>
                  </a:lnTo>
                  <a:lnTo>
                    <a:pt x="7224" y="18652"/>
                  </a:lnTo>
                  <a:lnTo>
                    <a:pt x="7539" y="18295"/>
                  </a:lnTo>
                  <a:lnTo>
                    <a:pt x="7882" y="17966"/>
                  </a:lnTo>
                  <a:lnTo>
                    <a:pt x="8225" y="17665"/>
                  </a:lnTo>
                  <a:lnTo>
                    <a:pt x="8583" y="17408"/>
                  </a:lnTo>
                  <a:lnTo>
                    <a:pt x="8955" y="17165"/>
                  </a:lnTo>
                  <a:lnTo>
                    <a:pt x="9327" y="16950"/>
                  </a:lnTo>
                  <a:lnTo>
                    <a:pt x="9713" y="16764"/>
                  </a:lnTo>
                  <a:lnTo>
                    <a:pt x="10099" y="16607"/>
                  </a:lnTo>
                  <a:lnTo>
                    <a:pt x="10499" y="16478"/>
                  </a:lnTo>
                  <a:lnTo>
                    <a:pt x="10900" y="16378"/>
                  </a:lnTo>
                  <a:lnTo>
                    <a:pt x="11300" y="16306"/>
                  </a:lnTo>
                  <a:lnTo>
                    <a:pt x="11701" y="16264"/>
                  </a:lnTo>
                  <a:lnTo>
                    <a:pt x="12101" y="16235"/>
                  </a:lnTo>
                  <a:lnTo>
                    <a:pt x="12502" y="16235"/>
                  </a:lnTo>
                  <a:lnTo>
                    <a:pt x="12902" y="16264"/>
                  </a:lnTo>
                  <a:lnTo>
                    <a:pt x="13303" y="16321"/>
                  </a:lnTo>
                  <a:lnTo>
                    <a:pt x="13689" y="16392"/>
                  </a:lnTo>
                  <a:lnTo>
                    <a:pt x="14075" y="16492"/>
                  </a:lnTo>
                  <a:lnTo>
                    <a:pt x="14447" y="16621"/>
                  </a:lnTo>
                  <a:lnTo>
                    <a:pt x="14819" y="16764"/>
                  </a:lnTo>
                  <a:lnTo>
                    <a:pt x="15177" y="16936"/>
                  </a:lnTo>
                  <a:lnTo>
                    <a:pt x="15534" y="17122"/>
                  </a:lnTo>
                  <a:lnTo>
                    <a:pt x="15877" y="17336"/>
                  </a:lnTo>
                  <a:lnTo>
                    <a:pt x="16192" y="17579"/>
                  </a:lnTo>
                  <a:lnTo>
                    <a:pt x="16507" y="17837"/>
                  </a:lnTo>
                  <a:lnTo>
                    <a:pt x="16807" y="18123"/>
                  </a:lnTo>
                  <a:lnTo>
                    <a:pt x="17093" y="18423"/>
                  </a:lnTo>
                  <a:lnTo>
                    <a:pt x="17351" y="18738"/>
                  </a:lnTo>
                  <a:lnTo>
                    <a:pt x="17594" y="19081"/>
                  </a:lnTo>
                  <a:lnTo>
                    <a:pt x="17823" y="19453"/>
                  </a:lnTo>
                  <a:lnTo>
                    <a:pt x="17823" y="19453"/>
                  </a:lnTo>
                  <a:lnTo>
                    <a:pt x="18080" y="19868"/>
                  </a:lnTo>
                  <a:lnTo>
                    <a:pt x="18352" y="20268"/>
                  </a:lnTo>
                  <a:lnTo>
                    <a:pt x="18652" y="20655"/>
                  </a:lnTo>
                  <a:lnTo>
                    <a:pt x="18953" y="21012"/>
                  </a:lnTo>
                  <a:lnTo>
                    <a:pt x="19282" y="21341"/>
                  </a:lnTo>
                  <a:lnTo>
                    <a:pt x="19611" y="21656"/>
                  </a:lnTo>
                  <a:lnTo>
                    <a:pt x="19954" y="21942"/>
                  </a:lnTo>
                  <a:lnTo>
                    <a:pt x="20311" y="22214"/>
                  </a:lnTo>
                  <a:lnTo>
                    <a:pt x="20683" y="22457"/>
                  </a:lnTo>
                  <a:lnTo>
                    <a:pt x="21055" y="22686"/>
                  </a:lnTo>
                  <a:lnTo>
                    <a:pt x="21441" y="22872"/>
                  </a:lnTo>
                  <a:lnTo>
                    <a:pt x="21828" y="23058"/>
                  </a:lnTo>
                  <a:lnTo>
                    <a:pt x="22228" y="23201"/>
                  </a:lnTo>
                  <a:lnTo>
                    <a:pt x="22629" y="23344"/>
                  </a:lnTo>
                  <a:lnTo>
                    <a:pt x="23029" y="23444"/>
                  </a:lnTo>
                  <a:lnTo>
                    <a:pt x="23430" y="23530"/>
                  </a:lnTo>
                  <a:lnTo>
                    <a:pt x="23830" y="23587"/>
                  </a:lnTo>
                  <a:lnTo>
                    <a:pt x="24245" y="23630"/>
                  </a:lnTo>
                  <a:lnTo>
                    <a:pt x="24645" y="23644"/>
                  </a:lnTo>
                  <a:lnTo>
                    <a:pt x="25046" y="23644"/>
                  </a:lnTo>
                  <a:lnTo>
                    <a:pt x="25461" y="23615"/>
                  </a:lnTo>
                  <a:lnTo>
                    <a:pt x="25847" y="23558"/>
                  </a:lnTo>
                  <a:lnTo>
                    <a:pt x="26247" y="23487"/>
                  </a:lnTo>
                  <a:lnTo>
                    <a:pt x="26633" y="23387"/>
                  </a:lnTo>
                  <a:lnTo>
                    <a:pt x="27020" y="23258"/>
                  </a:lnTo>
                  <a:lnTo>
                    <a:pt x="27392" y="23115"/>
                  </a:lnTo>
                  <a:lnTo>
                    <a:pt x="27749" y="22943"/>
                  </a:lnTo>
                  <a:lnTo>
                    <a:pt x="28107" y="22743"/>
                  </a:lnTo>
                  <a:lnTo>
                    <a:pt x="28450" y="22528"/>
                  </a:lnTo>
                  <a:lnTo>
                    <a:pt x="28793" y="22285"/>
                  </a:lnTo>
                  <a:lnTo>
                    <a:pt x="29108" y="22028"/>
                  </a:lnTo>
                  <a:lnTo>
                    <a:pt x="29408" y="21742"/>
                  </a:lnTo>
                  <a:lnTo>
                    <a:pt x="29408" y="21742"/>
                  </a:lnTo>
                  <a:lnTo>
                    <a:pt x="29995" y="21155"/>
                  </a:lnTo>
                  <a:lnTo>
                    <a:pt x="30553" y="20569"/>
                  </a:lnTo>
                  <a:lnTo>
                    <a:pt x="31611" y="19439"/>
                  </a:lnTo>
                  <a:lnTo>
                    <a:pt x="32126" y="18910"/>
                  </a:lnTo>
                  <a:lnTo>
                    <a:pt x="32641" y="18409"/>
                  </a:lnTo>
                  <a:lnTo>
                    <a:pt x="33156" y="17937"/>
                  </a:lnTo>
                  <a:lnTo>
                    <a:pt x="33413" y="17708"/>
                  </a:lnTo>
                  <a:lnTo>
                    <a:pt x="33671" y="17494"/>
                  </a:lnTo>
                  <a:lnTo>
                    <a:pt x="33942" y="17293"/>
                  </a:lnTo>
                  <a:lnTo>
                    <a:pt x="34214" y="17093"/>
                  </a:lnTo>
                  <a:lnTo>
                    <a:pt x="34486" y="16907"/>
                  </a:lnTo>
                  <a:lnTo>
                    <a:pt x="34772" y="16736"/>
                  </a:lnTo>
                  <a:lnTo>
                    <a:pt x="35058" y="16578"/>
                  </a:lnTo>
                  <a:lnTo>
                    <a:pt x="35358" y="16421"/>
                  </a:lnTo>
                  <a:lnTo>
                    <a:pt x="35659" y="16292"/>
                  </a:lnTo>
                  <a:lnTo>
                    <a:pt x="35973" y="16163"/>
                  </a:lnTo>
                  <a:lnTo>
                    <a:pt x="36302" y="16049"/>
                  </a:lnTo>
                  <a:lnTo>
                    <a:pt x="36631" y="15963"/>
                  </a:lnTo>
                  <a:lnTo>
                    <a:pt x="36975" y="15877"/>
                  </a:lnTo>
                  <a:lnTo>
                    <a:pt x="37332" y="15806"/>
                  </a:lnTo>
                  <a:lnTo>
                    <a:pt x="37704" y="15763"/>
                  </a:lnTo>
                  <a:lnTo>
                    <a:pt x="38090" y="15720"/>
                  </a:lnTo>
                  <a:lnTo>
                    <a:pt x="38491" y="15706"/>
                  </a:lnTo>
                  <a:lnTo>
                    <a:pt x="38891" y="15706"/>
                  </a:lnTo>
                  <a:lnTo>
                    <a:pt x="38891" y="15706"/>
                  </a:lnTo>
                  <a:lnTo>
                    <a:pt x="39335" y="15720"/>
                  </a:lnTo>
                  <a:lnTo>
                    <a:pt x="39764" y="15749"/>
                  </a:lnTo>
                  <a:lnTo>
                    <a:pt x="40179" y="15777"/>
                  </a:lnTo>
                  <a:lnTo>
                    <a:pt x="40579" y="15820"/>
                  </a:lnTo>
                  <a:lnTo>
                    <a:pt x="40951" y="15877"/>
                  </a:lnTo>
                  <a:lnTo>
                    <a:pt x="41323" y="15935"/>
                  </a:lnTo>
                  <a:lnTo>
                    <a:pt x="41666" y="16006"/>
                  </a:lnTo>
                  <a:lnTo>
                    <a:pt x="42009" y="16092"/>
                  </a:lnTo>
                  <a:lnTo>
                    <a:pt x="42338" y="16178"/>
                  </a:lnTo>
                  <a:lnTo>
                    <a:pt x="42653" y="16264"/>
                  </a:lnTo>
                  <a:lnTo>
                    <a:pt x="42953" y="16364"/>
                  </a:lnTo>
                  <a:lnTo>
                    <a:pt x="43240" y="16464"/>
                  </a:lnTo>
                  <a:lnTo>
                    <a:pt x="43511" y="16578"/>
                  </a:lnTo>
                  <a:lnTo>
                    <a:pt x="43783" y="16693"/>
                  </a:lnTo>
                  <a:lnTo>
                    <a:pt x="44041" y="16821"/>
                  </a:lnTo>
                  <a:lnTo>
                    <a:pt x="44284" y="16950"/>
                  </a:lnTo>
                  <a:lnTo>
                    <a:pt x="44527" y="17079"/>
                  </a:lnTo>
                  <a:lnTo>
                    <a:pt x="44756" y="17222"/>
                  </a:lnTo>
                  <a:lnTo>
                    <a:pt x="45185" y="17508"/>
                  </a:lnTo>
                  <a:lnTo>
                    <a:pt x="45600" y="17823"/>
                  </a:lnTo>
                  <a:lnTo>
                    <a:pt x="45971" y="18137"/>
                  </a:lnTo>
                  <a:lnTo>
                    <a:pt x="46343" y="18466"/>
                  </a:lnTo>
                  <a:lnTo>
                    <a:pt x="46672" y="18795"/>
                  </a:lnTo>
                  <a:lnTo>
                    <a:pt x="47001" y="19138"/>
                  </a:lnTo>
                  <a:lnTo>
                    <a:pt x="47330" y="19467"/>
                  </a:lnTo>
                  <a:lnTo>
                    <a:pt x="47945" y="20154"/>
                  </a:lnTo>
                  <a:lnTo>
                    <a:pt x="48260" y="20483"/>
                  </a:lnTo>
                  <a:lnTo>
                    <a:pt x="48575" y="20798"/>
                  </a:lnTo>
                  <a:lnTo>
                    <a:pt x="48904" y="21112"/>
                  </a:lnTo>
                  <a:lnTo>
                    <a:pt x="49247" y="21413"/>
                  </a:lnTo>
                  <a:lnTo>
                    <a:pt x="49619" y="21684"/>
                  </a:lnTo>
                  <a:lnTo>
                    <a:pt x="49991" y="21942"/>
                  </a:lnTo>
                  <a:lnTo>
                    <a:pt x="50405" y="22185"/>
                  </a:lnTo>
                  <a:lnTo>
                    <a:pt x="50620" y="22299"/>
                  </a:lnTo>
                  <a:lnTo>
                    <a:pt x="50835" y="22400"/>
                  </a:lnTo>
                  <a:lnTo>
                    <a:pt x="51063" y="22500"/>
                  </a:lnTo>
                  <a:lnTo>
                    <a:pt x="51307" y="22600"/>
                  </a:lnTo>
                  <a:lnTo>
                    <a:pt x="51550" y="22671"/>
                  </a:lnTo>
                  <a:lnTo>
                    <a:pt x="51807" y="22757"/>
                  </a:lnTo>
                  <a:lnTo>
                    <a:pt x="52079" y="22829"/>
                  </a:lnTo>
                  <a:lnTo>
                    <a:pt x="52351" y="22886"/>
                  </a:lnTo>
                  <a:lnTo>
                    <a:pt x="52651" y="22929"/>
                  </a:lnTo>
                  <a:lnTo>
                    <a:pt x="52951" y="22972"/>
                  </a:lnTo>
                  <a:lnTo>
                    <a:pt x="53266" y="23015"/>
                  </a:lnTo>
                  <a:lnTo>
                    <a:pt x="53595" y="23029"/>
                  </a:lnTo>
                  <a:lnTo>
                    <a:pt x="53924" y="23043"/>
                  </a:lnTo>
                  <a:lnTo>
                    <a:pt x="54282" y="23058"/>
                  </a:lnTo>
                  <a:lnTo>
                    <a:pt x="54282" y="23058"/>
                  </a:lnTo>
                  <a:lnTo>
                    <a:pt x="54668" y="23043"/>
                  </a:lnTo>
                  <a:lnTo>
                    <a:pt x="55040" y="23029"/>
                  </a:lnTo>
                  <a:lnTo>
                    <a:pt x="55397" y="23000"/>
                  </a:lnTo>
                  <a:lnTo>
                    <a:pt x="55755" y="22957"/>
                  </a:lnTo>
                  <a:lnTo>
                    <a:pt x="56098" y="22915"/>
                  </a:lnTo>
                  <a:lnTo>
                    <a:pt x="56441" y="22857"/>
                  </a:lnTo>
                  <a:lnTo>
                    <a:pt x="56770" y="22800"/>
                  </a:lnTo>
                  <a:lnTo>
                    <a:pt x="57085" y="22729"/>
                  </a:lnTo>
                  <a:lnTo>
                    <a:pt x="57400" y="22643"/>
                  </a:lnTo>
                  <a:lnTo>
                    <a:pt x="57700" y="22557"/>
                  </a:lnTo>
                  <a:lnTo>
                    <a:pt x="58000" y="22457"/>
                  </a:lnTo>
                  <a:lnTo>
                    <a:pt x="58287" y="22357"/>
                  </a:lnTo>
                  <a:lnTo>
                    <a:pt x="58558" y="22257"/>
                  </a:lnTo>
                  <a:lnTo>
                    <a:pt x="58830" y="22142"/>
                  </a:lnTo>
                  <a:lnTo>
                    <a:pt x="59359" y="21885"/>
                  </a:lnTo>
                  <a:lnTo>
                    <a:pt x="59860" y="21627"/>
                  </a:lnTo>
                  <a:lnTo>
                    <a:pt x="60346" y="21327"/>
                  </a:lnTo>
                  <a:lnTo>
                    <a:pt x="60804" y="21027"/>
                  </a:lnTo>
                  <a:lnTo>
                    <a:pt x="61233" y="20712"/>
                  </a:lnTo>
                  <a:lnTo>
                    <a:pt x="61648" y="20383"/>
                  </a:lnTo>
                  <a:lnTo>
                    <a:pt x="62048" y="20054"/>
                  </a:lnTo>
                  <a:lnTo>
                    <a:pt x="62434" y="19711"/>
                  </a:lnTo>
                  <a:lnTo>
                    <a:pt x="62806" y="19367"/>
                  </a:lnTo>
                  <a:lnTo>
                    <a:pt x="63507" y="18681"/>
                  </a:lnTo>
                  <a:lnTo>
                    <a:pt x="64179" y="18023"/>
                  </a:lnTo>
                  <a:lnTo>
                    <a:pt x="64523" y="17708"/>
                  </a:lnTo>
                  <a:lnTo>
                    <a:pt x="64837" y="17408"/>
                  </a:lnTo>
                  <a:lnTo>
                    <a:pt x="65166" y="17122"/>
                  </a:lnTo>
                  <a:lnTo>
                    <a:pt x="65495" y="16850"/>
                  </a:lnTo>
                  <a:lnTo>
                    <a:pt x="65824" y="16607"/>
                  </a:lnTo>
                  <a:lnTo>
                    <a:pt x="66168" y="16378"/>
                  </a:lnTo>
                  <a:lnTo>
                    <a:pt x="66497" y="16192"/>
                  </a:lnTo>
                  <a:lnTo>
                    <a:pt x="66854" y="16020"/>
                  </a:lnTo>
                  <a:lnTo>
                    <a:pt x="67026" y="15949"/>
                  </a:lnTo>
                  <a:lnTo>
                    <a:pt x="67212" y="15892"/>
                  </a:lnTo>
                  <a:lnTo>
                    <a:pt x="67383" y="15834"/>
                  </a:lnTo>
                  <a:lnTo>
                    <a:pt x="67569" y="15792"/>
                  </a:lnTo>
                  <a:lnTo>
                    <a:pt x="67770" y="15749"/>
                  </a:lnTo>
                  <a:lnTo>
                    <a:pt x="67956" y="15734"/>
                  </a:lnTo>
                  <a:lnTo>
                    <a:pt x="68156" y="15720"/>
                  </a:lnTo>
                  <a:lnTo>
                    <a:pt x="68356" y="15706"/>
                  </a:lnTo>
                  <a:lnTo>
                    <a:pt x="68356" y="15706"/>
                  </a:lnTo>
                  <a:lnTo>
                    <a:pt x="68642" y="15720"/>
                  </a:lnTo>
                  <a:lnTo>
                    <a:pt x="68928" y="15734"/>
                  </a:lnTo>
                  <a:lnTo>
                    <a:pt x="69214" y="15749"/>
                  </a:lnTo>
                  <a:lnTo>
                    <a:pt x="69486" y="15792"/>
                  </a:lnTo>
                  <a:lnTo>
                    <a:pt x="69743" y="15834"/>
                  </a:lnTo>
                  <a:lnTo>
                    <a:pt x="70001" y="15892"/>
                  </a:lnTo>
                  <a:lnTo>
                    <a:pt x="70258" y="15949"/>
                  </a:lnTo>
                  <a:lnTo>
                    <a:pt x="70501" y="16020"/>
                  </a:lnTo>
                  <a:lnTo>
                    <a:pt x="70745" y="16106"/>
                  </a:lnTo>
                  <a:lnTo>
                    <a:pt x="70988" y="16192"/>
                  </a:lnTo>
                  <a:lnTo>
                    <a:pt x="71446" y="16378"/>
                  </a:lnTo>
                  <a:lnTo>
                    <a:pt x="71903" y="16607"/>
                  </a:lnTo>
                  <a:lnTo>
                    <a:pt x="72332" y="16850"/>
                  </a:lnTo>
                  <a:lnTo>
                    <a:pt x="72747" y="17122"/>
                  </a:lnTo>
                  <a:lnTo>
                    <a:pt x="73148" y="17408"/>
                  </a:lnTo>
                  <a:lnTo>
                    <a:pt x="73534" y="17708"/>
                  </a:lnTo>
                  <a:lnTo>
                    <a:pt x="73920" y="18023"/>
                  </a:lnTo>
                  <a:lnTo>
                    <a:pt x="74306" y="18352"/>
                  </a:lnTo>
                  <a:lnTo>
                    <a:pt x="74678" y="18681"/>
                  </a:lnTo>
                  <a:lnTo>
                    <a:pt x="75436" y="19367"/>
                  </a:lnTo>
                  <a:lnTo>
                    <a:pt x="76180" y="20040"/>
                  </a:lnTo>
                  <a:lnTo>
                    <a:pt x="76566" y="20383"/>
                  </a:lnTo>
                  <a:lnTo>
                    <a:pt x="76967" y="20698"/>
                  </a:lnTo>
                  <a:lnTo>
                    <a:pt x="77367" y="21027"/>
                  </a:lnTo>
                  <a:lnTo>
                    <a:pt x="77782" y="21327"/>
                  </a:lnTo>
                  <a:lnTo>
                    <a:pt x="78197" y="21613"/>
                  </a:lnTo>
                  <a:lnTo>
                    <a:pt x="78640" y="21870"/>
                  </a:lnTo>
                  <a:lnTo>
                    <a:pt x="79098" y="22114"/>
                  </a:lnTo>
                  <a:lnTo>
                    <a:pt x="79570" y="22342"/>
                  </a:lnTo>
                  <a:lnTo>
                    <a:pt x="79813" y="22443"/>
                  </a:lnTo>
                  <a:lnTo>
                    <a:pt x="80070" y="22543"/>
                  </a:lnTo>
                  <a:lnTo>
                    <a:pt x="80328" y="22628"/>
                  </a:lnTo>
                  <a:lnTo>
                    <a:pt x="80585" y="22700"/>
                  </a:lnTo>
                  <a:lnTo>
                    <a:pt x="80857" y="22771"/>
                  </a:lnTo>
                  <a:lnTo>
                    <a:pt x="81129" y="22829"/>
                  </a:lnTo>
                  <a:lnTo>
                    <a:pt x="81415" y="22886"/>
                  </a:lnTo>
                  <a:lnTo>
                    <a:pt x="81701" y="22929"/>
                  </a:lnTo>
                  <a:lnTo>
                    <a:pt x="82001" y="22972"/>
                  </a:lnTo>
                  <a:lnTo>
                    <a:pt x="82302" y="23000"/>
                  </a:lnTo>
                  <a:lnTo>
                    <a:pt x="82602" y="23015"/>
                  </a:lnTo>
                  <a:lnTo>
                    <a:pt x="82931" y="23015"/>
                  </a:lnTo>
                  <a:lnTo>
                    <a:pt x="82931" y="23015"/>
                  </a:lnTo>
                  <a:lnTo>
                    <a:pt x="83274" y="23000"/>
                  </a:lnTo>
                  <a:lnTo>
                    <a:pt x="83618" y="22972"/>
                  </a:lnTo>
                  <a:lnTo>
                    <a:pt x="83932" y="22915"/>
                  </a:lnTo>
                  <a:lnTo>
                    <a:pt x="84247" y="22829"/>
                  </a:lnTo>
                  <a:lnTo>
                    <a:pt x="84533" y="22743"/>
                  </a:lnTo>
                  <a:lnTo>
                    <a:pt x="84805" y="22628"/>
                  </a:lnTo>
                  <a:lnTo>
                    <a:pt x="85062" y="22500"/>
                  </a:lnTo>
                  <a:lnTo>
                    <a:pt x="85320" y="22357"/>
                  </a:lnTo>
                  <a:lnTo>
                    <a:pt x="85548" y="22199"/>
                  </a:lnTo>
                  <a:lnTo>
                    <a:pt x="85763" y="22042"/>
                  </a:lnTo>
                  <a:lnTo>
                    <a:pt x="85978" y="21856"/>
                  </a:lnTo>
                  <a:lnTo>
                    <a:pt x="86164" y="21684"/>
                  </a:lnTo>
                  <a:lnTo>
                    <a:pt x="86349" y="21484"/>
                  </a:lnTo>
                  <a:lnTo>
                    <a:pt x="86521" y="21298"/>
                  </a:lnTo>
                  <a:lnTo>
                    <a:pt x="86678" y="21098"/>
                  </a:lnTo>
                  <a:lnTo>
                    <a:pt x="86821" y="20898"/>
                  </a:lnTo>
                  <a:lnTo>
                    <a:pt x="86950" y="20712"/>
                  </a:lnTo>
                  <a:lnTo>
                    <a:pt x="87079" y="20512"/>
                  </a:lnTo>
                  <a:lnTo>
                    <a:pt x="87293" y="20125"/>
                  </a:lnTo>
                  <a:lnTo>
                    <a:pt x="87465" y="19768"/>
                  </a:lnTo>
                  <a:lnTo>
                    <a:pt x="87608" y="19453"/>
                  </a:lnTo>
                  <a:lnTo>
                    <a:pt x="87708" y="19181"/>
                  </a:lnTo>
                  <a:lnTo>
                    <a:pt x="87780" y="18967"/>
                  </a:lnTo>
                  <a:lnTo>
                    <a:pt x="87837" y="18795"/>
                  </a:lnTo>
                  <a:lnTo>
                    <a:pt x="87837" y="1"/>
                  </a:lnTo>
                  <a:lnTo>
                    <a:pt x="1" y="1"/>
                  </a:lnTo>
                  <a:lnTo>
                    <a:pt x="1" y="85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41;p18">
              <a:extLst>
                <a:ext uri="{FF2B5EF4-FFF2-40B4-BE49-F238E27FC236}">
                  <a16:creationId xmlns:a16="http://schemas.microsoft.com/office/drawing/2014/main" id="{E5BA9D8B-AD79-443E-96F3-2F40E059A030}"/>
                </a:ext>
              </a:extLst>
            </p:cNvPr>
            <p:cNvSpPr/>
            <p:nvPr/>
          </p:nvSpPr>
          <p:spPr>
            <a:xfrm>
              <a:off x="5185950" y="2921125"/>
              <a:ext cx="45450" cy="25"/>
            </a:xfrm>
            <a:custGeom>
              <a:avLst/>
              <a:gdLst/>
              <a:ahLst/>
              <a:cxnLst/>
              <a:rect l="l" t="t" r="r" b="b"/>
              <a:pathLst>
                <a:path w="1818" h="1" extrusionOk="0">
                  <a:moveTo>
                    <a:pt x="1817" y="1"/>
                  </a:moveTo>
                  <a:lnTo>
                    <a:pt x="1" y="1"/>
                  </a:lnTo>
                  <a:lnTo>
                    <a:pt x="1817" y="1"/>
                  </a:lnTo>
                  <a:lnTo>
                    <a:pt x="1817" y="1"/>
                  </a:lnTo>
                  <a:lnTo>
                    <a:pt x="1817" y="1"/>
                  </a:lnTo>
                  <a:close/>
                </a:path>
              </a:pathLst>
            </a:custGeom>
            <a:solidFill>
              <a:srgbClr val="D4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42;p18">
              <a:extLst>
                <a:ext uri="{FF2B5EF4-FFF2-40B4-BE49-F238E27FC236}">
                  <a16:creationId xmlns:a16="http://schemas.microsoft.com/office/drawing/2014/main" id="{D5071C96-7AD5-4845-81D2-1D129F6E98EB}"/>
                </a:ext>
              </a:extLst>
            </p:cNvPr>
            <p:cNvSpPr/>
            <p:nvPr/>
          </p:nvSpPr>
          <p:spPr>
            <a:xfrm>
              <a:off x="5185950" y="2921125"/>
              <a:ext cx="45450" cy="25"/>
            </a:xfrm>
            <a:custGeom>
              <a:avLst/>
              <a:gdLst/>
              <a:ahLst/>
              <a:cxnLst/>
              <a:rect l="l" t="t" r="r" b="b"/>
              <a:pathLst>
                <a:path w="1818" h="1" fill="none" extrusionOk="0">
                  <a:moveTo>
                    <a:pt x="1817" y="1"/>
                  </a:moveTo>
                  <a:lnTo>
                    <a:pt x="1" y="1"/>
                  </a:lnTo>
                  <a:lnTo>
                    <a:pt x="1817" y="1"/>
                  </a:lnTo>
                  <a:lnTo>
                    <a:pt x="1817" y="1"/>
                  </a:lnTo>
                  <a:lnTo>
                    <a:pt x="181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43;p18">
              <a:extLst>
                <a:ext uri="{FF2B5EF4-FFF2-40B4-BE49-F238E27FC236}">
                  <a16:creationId xmlns:a16="http://schemas.microsoft.com/office/drawing/2014/main" id="{03F45535-57F7-4C70-B6C9-BE8DFD572A91}"/>
                </a:ext>
              </a:extLst>
            </p:cNvPr>
            <p:cNvSpPr/>
            <p:nvPr/>
          </p:nvSpPr>
          <p:spPr>
            <a:xfrm>
              <a:off x="5231375" y="2920775"/>
              <a:ext cx="86200" cy="375"/>
            </a:xfrm>
            <a:custGeom>
              <a:avLst/>
              <a:gdLst/>
              <a:ahLst/>
              <a:cxnLst/>
              <a:rect l="l" t="t" r="r" b="b"/>
              <a:pathLst>
                <a:path w="3448" h="15" extrusionOk="0">
                  <a:moveTo>
                    <a:pt x="3447" y="1"/>
                  </a:moveTo>
                  <a:lnTo>
                    <a:pt x="0" y="15"/>
                  </a:lnTo>
                  <a:lnTo>
                    <a:pt x="3447" y="15"/>
                  </a:lnTo>
                  <a:lnTo>
                    <a:pt x="3447" y="1"/>
                  </a:lnTo>
                  <a:close/>
                </a:path>
              </a:pathLst>
            </a:custGeom>
            <a:solidFill>
              <a:srgbClr val="A05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44;p18">
              <a:extLst>
                <a:ext uri="{FF2B5EF4-FFF2-40B4-BE49-F238E27FC236}">
                  <a16:creationId xmlns:a16="http://schemas.microsoft.com/office/drawing/2014/main" id="{DD43808C-BEC9-431E-ADB4-F7123B16ACF7}"/>
                </a:ext>
              </a:extLst>
            </p:cNvPr>
            <p:cNvSpPr/>
            <p:nvPr/>
          </p:nvSpPr>
          <p:spPr>
            <a:xfrm>
              <a:off x="5231375" y="2920775"/>
              <a:ext cx="86200" cy="375"/>
            </a:xfrm>
            <a:custGeom>
              <a:avLst/>
              <a:gdLst/>
              <a:ahLst/>
              <a:cxnLst/>
              <a:rect l="l" t="t" r="r" b="b"/>
              <a:pathLst>
                <a:path w="3448" h="15" fill="none" extrusionOk="0">
                  <a:moveTo>
                    <a:pt x="3447" y="1"/>
                  </a:moveTo>
                  <a:lnTo>
                    <a:pt x="0" y="15"/>
                  </a:lnTo>
                  <a:lnTo>
                    <a:pt x="0" y="15"/>
                  </a:lnTo>
                  <a:lnTo>
                    <a:pt x="0" y="15"/>
                  </a:lnTo>
                  <a:lnTo>
                    <a:pt x="3447" y="15"/>
                  </a:lnTo>
                  <a:lnTo>
                    <a:pt x="3447" y="15"/>
                  </a:lnTo>
                  <a:lnTo>
                    <a:pt x="344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45;p18">
              <a:extLst>
                <a:ext uri="{FF2B5EF4-FFF2-40B4-BE49-F238E27FC236}">
                  <a16:creationId xmlns:a16="http://schemas.microsoft.com/office/drawing/2014/main" id="{C60523BC-E19A-4F38-9588-5439E71F67D7}"/>
                </a:ext>
              </a:extLst>
            </p:cNvPr>
            <p:cNvSpPr/>
            <p:nvPr/>
          </p:nvSpPr>
          <p:spPr>
            <a:xfrm>
              <a:off x="5317550" y="2920775"/>
              <a:ext cx="86550" cy="375"/>
            </a:xfrm>
            <a:custGeom>
              <a:avLst/>
              <a:gdLst/>
              <a:ahLst/>
              <a:cxnLst/>
              <a:rect l="l" t="t" r="r" b="b"/>
              <a:pathLst>
                <a:path w="3462" h="15" extrusionOk="0">
                  <a:moveTo>
                    <a:pt x="0" y="1"/>
                  </a:moveTo>
                  <a:lnTo>
                    <a:pt x="0" y="15"/>
                  </a:lnTo>
                  <a:lnTo>
                    <a:pt x="3462" y="15"/>
                  </a:lnTo>
                  <a:lnTo>
                    <a:pt x="3462" y="1"/>
                  </a:lnTo>
                  <a:close/>
                </a:path>
              </a:pathLst>
            </a:custGeom>
            <a:solidFill>
              <a:srgbClr val="B36A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46;p18">
              <a:extLst>
                <a:ext uri="{FF2B5EF4-FFF2-40B4-BE49-F238E27FC236}">
                  <a16:creationId xmlns:a16="http://schemas.microsoft.com/office/drawing/2014/main" id="{17E02B9E-7FFA-420F-856B-2667EDBA4D88}"/>
                </a:ext>
              </a:extLst>
            </p:cNvPr>
            <p:cNvSpPr/>
            <p:nvPr/>
          </p:nvSpPr>
          <p:spPr>
            <a:xfrm>
              <a:off x="5317550" y="2920775"/>
              <a:ext cx="86550" cy="375"/>
            </a:xfrm>
            <a:custGeom>
              <a:avLst/>
              <a:gdLst/>
              <a:ahLst/>
              <a:cxnLst/>
              <a:rect l="l" t="t" r="r" b="b"/>
              <a:pathLst>
                <a:path w="3462" h="15" fill="none" extrusionOk="0">
                  <a:moveTo>
                    <a:pt x="3462" y="1"/>
                  </a:moveTo>
                  <a:lnTo>
                    <a:pt x="0" y="1"/>
                  </a:lnTo>
                  <a:lnTo>
                    <a:pt x="0" y="1"/>
                  </a:lnTo>
                  <a:lnTo>
                    <a:pt x="0" y="15"/>
                  </a:lnTo>
                  <a:lnTo>
                    <a:pt x="3462" y="15"/>
                  </a:lnTo>
                  <a:lnTo>
                    <a:pt x="34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47;p18">
              <a:extLst>
                <a:ext uri="{FF2B5EF4-FFF2-40B4-BE49-F238E27FC236}">
                  <a16:creationId xmlns:a16="http://schemas.microsoft.com/office/drawing/2014/main" id="{67B366D6-BAF1-4C36-9C4D-71D1FEC10995}"/>
                </a:ext>
              </a:extLst>
            </p:cNvPr>
            <p:cNvSpPr/>
            <p:nvPr/>
          </p:nvSpPr>
          <p:spPr>
            <a:xfrm>
              <a:off x="5404075" y="2919000"/>
              <a:ext cx="605775" cy="2150"/>
            </a:xfrm>
            <a:custGeom>
              <a:avLst/>
              <a:gdLst/>
              <a:ahLst/>
              <a:cxnLst/>
              <a:rect l="l" t="t" r="r" b="b"/>
              <a:pathLst>
                <a:path w="24231" h="86" extrusionOk="0">
                  <a:moveTo>
                    <a:pt x="2218" y="57"/>
                  </a:moveTo>
                  <a:lnTo>
                    <a:pt x="1" y="72"/>
                  </a:lnTo>
                  <a:lnTo>
                    <a:pt x="1" y="86"/>
                  </a:lnTo>
                  <a:lnTo>
                    <a:pt x="2232" y="86"/>
                  </a:lnTo>
                  <a:lnTo>
                    <a:pt x="2218" y="57"/>
                  </a:lnTo>
                  <a:close/>
                  <a:moveTo>
                    <a:pt x="22857" y="14"/>
                  </a:moveTo>
                  <a:lnTo>
                    <a:pt x="17522" y="29"/>
                  </a:lnTo>
                  <a:lnTo>
                    <a:pt x="17479" y="86"/>
                  </a:lnTo>
                  <a:lnTo>
                    <a:pt x="22872" y="86"/>
                  </a:lnTo>
                  <a:lnTo>
                    <a:pt x="22857" y="14"/>
                  </a:lnTo>
                  <a:close/>
                  <a:moveTo>
                    <a:pt x="24231" y="0"/>
                  </a:moveTo>
                  <a:lnTo>
                    <a:pt x="23472" y="14"/>
                  </a:lnTo>
                  <a:lnTo>
                    <a:pt x="23501" y="86"/>
                  </a:lnTo>
                  <a:lnTo>
                    <a:pt x="24231" y="86"/>
                  </a:lnTo>
                  <a:lnTo>
                    <a:pt x="24231" y="0"/>
                  </a:lnTo>
                  <a:close/>
                </a:path>
              </a:pathLst>
            </a:custGeom>
            <a:solidFill>
              <a:srgbClr val="362F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848;p18">
              <a:extLst>
                <a:ext uri="{FF2B5EF4-FFF2-40B4-BE49-F238E27FC236}">
                  <a16:creationId xmlns:a16="http://schemas.microsoft.com/office/drawing/2014/main" id="{BD3664CD-F596-48DB-90F1-B452FAD03B32}"/>
                </a:ext>
              </a:extLst>
            </p:cNvPr>
            <p:cNvSpPr/>
            <p:nvPr/>
          </p:nvSpPr>
          <p:spPr>
            <a:xfrm>
              <a:off x="5404075" y="2920425"/>
              <a:ext cx="55825" cy="725"/>
            </a:xfrm>
            <a:custGeom>
              <a:avLst/>
              <a:gdLst/>
              <a:ahLst/>
              <a:cxnLst/>
              <a:rect l="l" t="t" r="r" b="b"/>
              <a:pathLst>
                <a:path w="2233" h="29" fill="none" extrusionOk="0">
                  <a:moveTo>
                    <a:pt x="2218" y="0"/>
                  </a:moveTo>
                  <a:lnTo>
                    <a:pt x="1" y="15"/>
                  </a:lnTo>
                  <a:lnTo>
                    <a:pt x="1" y="29"/>
                  </a:lnTo>
                  <a:lnTo>
                    <a:pt x="2232" y="29"/>
                  </a:lnTo>
                  <a:lnTo>
                    <a:pt x="2232" y="29"/>
                  </a:lnTo>
                  <a:lnTo>
                    <a:pt x="221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49;p18">
              <a:extLst>
                <a:ext uri="{FF2B5EF4-FFF2-40B4-BE49-F238E27FC236}">
                  <a16:creationId xmlns:a16="http://schemas.microsoft.com/office/drawing/2014/main" id="{28B395AC-EA68-49A5-A3F6-0B4FD3821E96}"/>
                </a:ext>
              </a:extLst>
            </p:cNvPr>
            <p:cNvSpPr/>
            <p:nvPr/>
          </p:nvSpPr>
          <p:spPr>
            <a:xfrm>
              <a:off x="5841050" y="2919350"/>
              <a:ext cx="134825" cy="1800"/>
            </a:xfrm>
            <a:custGeom>
              <a:avLst/>
              <a:gdLst/>
              <a:ahLst/>
              <a:cxnLst/>
              <a:rect l="l" t="t" r="r" b="b"/>
              <a:pathLst>
                <a:path w="5393" h="72" fill="none" extrusionOk="0">
                  <a:moveTo>
                    <a:pt x="5378" y="0"/>
                  </a:moveTo>
                  <a:lnTo>
                    <a:pt x="43" y="15"/>
                  </a:lnTo>
                  <a:lnTo>
                    <a:pt x="43" y="15"/>
                  </a:lnTo>
                  <a:lnTo>
                    <a:pt x="0" y="72"/>
                  </a:lnTo>
                  <a:lnTo>
                    <a:pt x="5393" y="72"/>
                  </a:lnTo>
                  <a:lnTo>
                    <a:pt x="537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50;p18">
              <a:extLst>
                <a:ext uri="{FF2B5EF4-FFF2-40B4-BE49-F238E27FC236}">
                  <a16:creationId xmlns:a16="http://schemas.microsoft.com/office/drawing/2014/main" id="{710BEB6E-C794-4B47-A47C-AD3E88A0D582}"/>
                </a:ext>
              </a:extLst>
            </p:cNvPr>
            <p:cNvSpPr/>
            <p:nvPr/>
          </p:nvSpPr>
          <p:spPr>
            <a:xfrm>
              <a:off x="5990875" y="2919000"/>
              <a:ext cx="18975" cy="2150"/>
            </a:xfrm>
            <a:custGeom>
              <a:avLst/>
              <a:gdLst/>
              <a:ahLst/>
              <a:cxnLst/>
              <a:rect l="l" t="t" r="r" b="b"/>
              <a:pathLst>
                <a:path w="759" h="86" fill="none" extrusionOk="0">
                  <a:moveTo>
                    <a:pt x="759" y="0"/>
                  </a:moveTo>
                  <a:lnTo>
                    <a:pt x="0" y="14"/>
                  </a:lnTo>
                  <a:lnTo>
                    <a:pt x="29" y="86"/>
                  </a:lnTo>
                  <a:lnTo>
                    <a:pt x="759" y="86"/>
                  </a:lnTo>
                  <a:lnTo>
                    <a:pt x="7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51;p18">
              <a:extLst>
                <a:ext uri="{FF2B5EF4-FFF2-40B4-BE49-F238E27FC236}">
                  <a16:creationId xmlns:a16="http://schemas.microsoft.com/office/drawing/2014/main" id="{EAC6C56D-8789-4963-81DC-C7CB3F6F7928}"/>
                </a:ext>
              </a:extLst>
            </p:cNvPr>
            <p:cNvSpPr/>
            <p:nvPr/>
          </p:nvSpPr>
          <p:spPr>
            <a:xfrm>
              <a:off x="5975500" y="2919350"/>
              <a:ext cx="16125" cy="1800"/>
            </a:xfrm>
            <a:custGeom>
              <a:avLst/>
              <a:gdLst/>
              <a:ahLst/>
              <a:cxnLst/>
              <a:rect l="l" t="t" r="r" b="b"/>
              <a:pathLst>
                <a:path w="645" h="72" extrusionOk="0">
                  <a:moveTo>
                    <a:pt x="0" y="0"/>
                  </a:moveTo>
                  <a:lnTo>
                    <a:pt x="15" y="72"/>
                  </a:lnTo>
                  <a:lnTo>
                    <a:pt x="644" y="72"/>
                  </a:lnTo>
                  <a:lnTo>
                    <a:pt x="615" y="0"/>
                  </a:lnTo>
                  <a:close/>
                </a:path>
              </a:pathLst>
            </a:custGeom>
            <a:solidFill>
              <a:srgbClr val="2D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852;p18">
              <a:extLst>
                <a:ext uri="{FF2B5EF4-FFF2-40B4-BE49-F238E27FC236}">
                  <a16:creationId xmlns:a16="http://schemas.microsoft.com/office/drawing/2014/main" id="{31364681-68D8-47BD-9609-D2350FAF0003}"/>
                </a:ext>
              </a:extLst>
            </p:cNvPr>
            <p:cNvSpPr/>
            <p:nvPr/>
          </p:nvSpPr>
          <p:spPr>
            <a:xfrm>
              <a:off x="5975500" y="2919350"/>
              <a:ext cx="16125" cy="1800"/>
            </a:xfrm>
            <a:custGeom>
              <a:avLst/>
              <a:gdLst/>
              <a:ahLst/>
              <a:cxnLst/>
              <a:rect l="l" t="t" r="r" b="b"/>
              <a:pathLst>
                <a:path w="645" h="72" fill="none" extrusionOk="0">
                  <a:moveTo>
                    <a:pt x="615" y="0"/>
                  </a:moveTo>
                  <a:lnTo>
                    <a:pt x="0" y="0"/>
                  </a:lnTo>
                  <a:lnTo>
                    <a:pt x="15" y="72"/>
                  </a:lnTo>
                  <a:lnTo>
                    <a:pt x="644" y="72"/>
                  </a:lnTo>
                  <a:lnTo>
                    <a:pt x="6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53;p18">
              <a:extLst>
                <a:ext uri="{FF2B5EF4-FFF2-40B4-BE49-F238E27FC236}">
                  <a16:creationId xmlns:a16="http://schemas.microsoft.com/office/drawing/2014/main" id="{97E1B4B7-2248-442F-9B1B-DCCA9DBA4626}"/>
                </a:ext>
              </a:extLst>
            </p:cNvPr>
            <p:cNvSpPr/>
            <p:nvPr/>
          </p:nvSpPr>
          <p:spPr>
            <a:xfrm>
              <a:off x="5459500" y="2919700"/>
              <a:ext cx="382650" cy="1450"/>
            </a:xfrm>
            <a:custGeom>
              <a:avLst/>
              <a:gdLst/>
              <a:ahLst/>
              <a:cxnLst/>
              <a:rect l="l" t="t" r="r" b="b"/>
              <a:pathLst>
                <a:path w="15306" h="58" extrusionOk="0">
                  <a:moveTo>
                    <a:pt x="1" y="29"/>
                  </a:moveTo>
                  <a:lnTo>
                    <a:pt x="15" y="58"/>
                  </a:lnTo>
                  <a:lnTo>
                    <a:pt x="473" y="58"/>
                  </a:lnTo>
                  <a:lnTo>
                    <a:pt x="459" y="29"/>
                  </a:lnTo>
                  <a:close/>
                  <a:moveTo>
                    <a:pt x="15005" y="1"/>
                  </a:moveTo>
                  <a:lnTo>
                    <a:pt x="14962" y="58"/>
                  </a:lnTo>
                  <a:lnTo>
                    <a:pt x="15262" y="58"/>
                  </a:lnTo>
                  <a:lnTo>
                    <a:pt x="15305" y="1"/>
                  </a:lnTo>
                  <a:close/>
                </a:path>
              </a:pathLst>
            </a:custGeom>
            <a:solidFill>
              <a:srgbClr val="2D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854;p18">
              <a:extLst>
                <a:ext uri="{FF2B5EF4-FFF2-40B4-BE49-F238E27FC236}">
                  <a16:creationId xmlns:a16="http://schemas.microsoft.com/office/drawing/2014/main" id="{8915AA17-C98D-4767-BEFB-1102517284AF}"/>
                </a:ext>
              </a:extLst>
            </p:cNvPr>
            <p:cNvSpPr/>
            <p:nvPr/>
          </p:nvSpPr>
          <p:spPr>
            <a:xfrm>
              <a:off x="5459500" y="2920425"/>
              <a:ext cx="11825" cy="725"/>
            </a:xfrm>
            <a:custGeom>
              <a:avLst/>
              <a:gdLst/>
              <a:ahLst/>
              <a:cxnLst/>
              <a:rect l="l" t="t" r="r" b="b"/>
              <a:pathLst>
                <a:path w="473" h="29" fill="none" extrusionOk="0">
                  <a:moveTo>
                    <a:pt x="459" y="0"/>
                  </a:moveTo>
                  <a:lnTo>
                    <a:pt x="1" y="0"/>
                  </a:lnTo>
                  <a:lnTo>
                    <a:pt x="1" y="0"/>
                  </a:lnTo>
                  <a:lnTo>
                    <a:pt x="15" y="29"/>
                  </a:lnTo>
                  <a:lnTo>
                    <a:pt x="473" y="29"/>
                  </a:lnTo>
                  <a:lnTo>
                    <a:pt x="473" y="29"/>
                  </a:lnTo>
                  <a:lnTo>
                    <a:pt x="4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855;p18">
              <a:extLst>
                <a:ext uri="{FF2B5EF4-FFF2-40B4-BE49-F238E27FC236}">
                  <a16:creationId xmlns:a16="http://schemas.microsoft.com/office/drawing/2014/main" id="{69FDD712-DECF-4F39-B837-0541B404A572}"/>
                </a:ext>
              </a:extLst>
            </p:cNvPr>
            <p:cNvSpPr/>
            <p:nvPr/>
          </p:nvSpPr>
          <p:spPr>
            <a:xfrm>
              <a:off x="5833550" y="2919700"/>
              <a:ext cx="8600" cy="1450"/>
            </a:xfrm>
            <a:custGeom>
              <a:avLst/>
              <a:gdLst/>
              <a:ahLst/>
              <a:cxnLst/>
              <a:rect l="l" t="t" r="r" b="b"/>
              <a:pathLst>
                <a:path w="344" h="58" fill="none" extrusionOk="0">
                  <a:moveTo>
                    <a:pt x="343" y="1"/>
                  </a:moveTo>
                  <a:lnTo>
                    <a:pt x="43" y="1"/>
                  </a:lnTo>
                  <a:lnTo>
                    <a:pt x="43" y="1"/>
                  </a:lnTo>
                  <a:lnTo>
                    <a:pt x="0" y="58"/>
                  </a:lnTo>
                  <a:lnTo>
                    <a:pt x="300" y="58"/>
                  </a:lnTo>
                  <a:lnTo>
                    <a:pt x="300" y="58"/>
                  </a:lnTo>
                  <a:lnTo>
                    <a:pt x="34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856;p18">
              <a:extLst>
                <a:ext uri="{FF2B5EF4-FFF2-40B4-BE49-F238E27FC236}">
                  <a16:creationId xmlns:a16="http://schemas.microsoft.com/office/drawing/2014/main" id="{4098158D-4A2E-4143-B19D-8BCCC4A96F4D}"/>
                </a:ext>
              </a:extLst>
            </p:cNvPr>
            <p:cNvSpPr/>
            <p:nvPr/>
          </p:nvSpPr>
          <p:spPr>
            <a:xfrm>
              <a:off x="5470950" y="2919700"/>
              <a:ext cx="363675" cy="1450"/>
            </a:xfrm>
            <a:custGeom>
              <a:avLst/>
              <a:gdLst/>
              <a:ahLst/>
              <a:cxnLst/>
              <a:rect l="l" t="t" r="r" b="b"/>
              <a:pathLst>
                <a:path w="14547" h="58" extrusionOk="0">
                  <a:moveTo>
                    <a:pt x="14547" y="1"/>
                  </a:moveTo>
                  <a:lnTo>
                    <a:pt x="1" y="29"/>
                  </a:lnTo>
                  <a:lnTo>
                    <a:pt x="15" y="58"/>
                  </a:lnTo>
                  <a:lnTo>
                    <a:pt x="14504" y="58"/>
                  </a:lnTo>
                  <a:lnTo>
                    <a:pt x="14547" y="1"/>
                  </a:lnTo>
                  <a:close/>
                </a:path>
              </a:pathLst>
            </a:custGeom>
            <a:solidFill>
              <a:srgbClr val="362F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857;p18">
              <a:extLst>
                <a:ext uri="{FF2B5EF4-FFF2-40B4-BE49-F238E27FC236}">
                  <a16:creationId xmlns:a16="http://schemas.microsoft.com/office/drawing/2014/main" id="{2B16192B-4BE7-433F-B24C-EB43896A60A6}"/>
                </a:ext>
              </a:extLst>
            </p:cNvPr>
            <p:cNvSpPr/>
            <p:nvPr/>
          </p:nvSpPr>
          <p:spPr>
            <a:xfrm>
              <a:off x="5470950" y="2919700"/>
              <a:ext cx="363675" cy="1450"/>
            </a:xfrm>
            <a:custGeom>
              <a:avLst/>
              <a:gdLst/>
              <a:ahLst/>
              <a:cxnLst/>
              <a:rect l="l" t="t" r="r" b="b"/>
              <a:pathLst>
                <a:path w="14547" h="58" fill="none" extrusionOk="0">
                  <a:moveTo>
                    <a:pt x="14547" y="1"/>
                  </a:moveTo>
                  <a:lnTo>
                    <a:pt x="1" y="29"/>
                  </a:lnTo>
                  <a:lnTo>
                    <a:pt x="1" y="29"/>
                  </a:lnTo>
                  <a:lnTo>
                    <a:pt x="15" y="58"/>
                  </a:lnTo>
                  <a:lnTo>
                    <a:pt x="14504" y="58"/>
                  </a:lnTo>
                  <a:lnTo>
                    <a:pt x="14504" y="58"/>
                  </a:lnTo>
                  <a:lnTo>
                    <a:pt x="1454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858;p18">
              <a:extLst>
                <a:ext uri="{FF2B5EF4-FFF2-40B4-BE49-F238E27FC236}">
                  <a16:creationId xmlns:a16="http://schemas.microsoft.com/office/drawing/2014/main" id="{3B55F207-F3AD-44D0-AF7C-89EFA019A627}"/>
                </a:ext>
              </a:extLst>
            </p:cNvPr>
            <p:cNvSpPr/>
            <p:nvPr/>
          </p:nvSpPr>
          <p:spPr>
            <a:xfrm>
              <a:off x="5939375" y="3373825"/>
              <a:ext cx="70475" cy="72250"/>
            </a:xfrm>
            <a:custGeom>
              <a:avLst/>
              <a:gdLst/>
              <a:ahLst/>
              <a:cxnLst/>
              <a:rect l="l" t="t" r="r" b="b"/>
              <a:pathLst>
                <a:path w="2819" h="2890" extrusionOk="0">
                  <a:moveTo>
                    <a:pt x="2819" y="1"/>
                  </a:moveTo>
                  <a:lnTo>
                    <a:pt x="2475" y="315"/>
                  </a:lnTo>
                  <a:lnTo>
                    <a:pt x="2132" y="659"/>
                  </a:lnTo>
                  <a:lnTo>
                    <a:pt x="1445" y="1359"/>
                  </a:lnTo>
                  <a:lnTo>
                    <a:pt x="1" y="2890"/>
                  </a:lnTo>
                  <a:lnTo>
                    <a:pt x="1" y="2890"/>
                  </a:lnTo>
                  <a:lnTo>
                    <a:pt x="2819" y="1"/>
                  </a:lnTo>
                  <a:close/>
                </a:path>
              </a:pathLst>
            </a:custGeom>
            <a:solidFill>
              <a:srgbClr val="362F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59;p18">
              <a:extLst>
                <a:ext uri="{FF2B5EF4-FFF2-40B4-BE49-F238E27FC236}">
                  <a16:creationId xmlns:a16="http://schemas.microsoft.com/office/drawing/2014/main" id="{5AF718E3-DEC2-4283-A87D-3D65C3CC1860}"/>
                </a:ext>
              </a:extLst>
            </p:cNvPr>
            <p:cNvSpPr/>
            <p:nvPr/>
          </p:nvSpPr>
          <p:spPr>
            <a:xfrm>
              <a:off x="5939375" y="3373825"/>
              <a:ext cx="70475" cy="72250"/>
            </a:xfrm>
            <a:custGeom>
              <a:avLst/>
              <a:gdLst/>
              <a:ahLst/>
              <a:cxnLst/>
              <a:rect l="l" t="t" r="r" b="b"/>
              <a:pathLst>
                <a:path w="2819" h="2890" fill="none" extrusionOk="0">
                  <a:moveTo>
                    <a:pt x="2819" y="1"/>
                  </a:moveTo>
                  <a:lnTo>
                    <a:pt x="2819" y="1"/>
                  </a:lnTo>
                  <a:lnTo>
                    <a:pt x="2475" y="315"/>
                  </a:lnTo>
                  <a:lnTo>
                    <a:pt x="2132" y="659"/>
                  </a:lnTo>
                  <a:lnTo>
                    <a:pt x="1445" y="1359"/>
                  </a:lnTo>
                  <a:lnTo>
                    <a:pt x="1" y="2890"/>
                  </a:lnTo>
                  <a:lnTo>
                    <a:pt x="2819" y="1"/>
                  </a:lnTo>
                  <a:lnTo>
                    <a:pt x="281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60;p18">
              <a:extLst>
                <a:ext uri="{FF2B5EF4-FFF2-40B4-BE49-F238E27FC236}">
                  <a16:creationId xmlns:a16="http://schemas.microsoft.com/office/drawing/2014/main" id="{4E1CEE9F-CC9A-480B-8B70-2577F11CC83E}"/>
                </a:ext>
              </a:extLst>
            </p:cNvPr>
            <p:cNvSpPr/>
            <p:nvPr/>
          </p:nvSpPr>
          <p:spPr>
            <a:xfrm>
              <a:off x="5185950" y="2921125"/>
              <a:ext cx="823900" cy="591100"/>
            </a:xfrm>
            <a:custGeom>
              <a:avLst/>
              <a:gdLst/>
              <a:ahLst/>
              <a:cxnLst/>
              <a:rect l="l" t="t" r="r" b="b"/>
              <a:pathLst>
                <a:path w="32956" h="23644" extrusionOk="0">
                  <a:moveTo>
                    <a:pt x="1" y="1"/>
                  </a:moveTo>
                  <a:lnTo>
                    <a:pt x="1" y="8583"/>
                  </a:lnTo>
                  <a:lnTo>
                    <a:pt x="1" y="22643"/>
                  </a:lnTo>
                  <a:lnTo>
                    <a:pt x="72" y="22657"/>
                  </a:lnTo>
                  <a:lnTo>
                    <a:pt x="273" y="22686"/>
                  </a:lnTo>
                  <a:lnTo>
                    <a:pt x="573" y="22714"/>
                  </a:lnTo>
                  <a:lnTo>
                    <a:pt x="973" y="22729"/>
                  </a:lnTo>
                  <a:lnTo>
                    <a:pt x="1245" y="22729"/>
                  </a:lnTo>
                  <a:lnTo>
                    <a:pt x="1531" y="22700"/>
                  </a:lnTo>
                  <a:lnTo>
                    <a:pt x="1832" y="22671"/>
                  </a:lnTo>
                  <a:lnTo>
                    <a:pt x="2161" y="22614"/>
                  </a:lnTo>
                  <a:lnTo>
                    <a:pt x="2504" y="22543"/>
                  </a:lnTo>
                  <a:lnTo>
                    <a:pt x="2847" y="22443"/>
                  </a:lnTo>
                  <a:lnTo>
                    <a:pt x="3219" y="22314"/>
                  </a:lnTo>
                  <a:lnTo>
                    <a:pt x="3591" y="22156"/>
                  </a:lnTo>
                  <a:lnTo>
                    <a:pt x="3977" y="21956"/>
                  </a:lnTo>
                  <a:lnTo>
                    <a:pt x="4363" y="21742"/>
                  </a:lnTo>
                  <a:lnTo>
                    <a:pt x="4750" y="21470"/>
                  </a:lnTo>
                  <a:lnTo>
                    <a:pt x="4935" y="21313"/>
                  </a:lnTo>
                  <a:lnTo>
                    <a:pt x="5136" y="21155"/>
                  </a:lnTo>
                  <a:lnTo>
                    <a:pt x="5322" y="20984"/>
                  </a:lnTo>
                  <a:lnTo>
                    <a:pt x="5508" y="20812"/>
                  </a:lnTo>
                  <a:lnTo>
                    <a:pt x="5708" y="20612"/>
                  </a:lnTo>
                  <a:lnTo>
                    <a:pt x="5894" y="20411"/>
                  </a:lnTo>
                  <a:lnTo>
                    <a:pt x="6080" y="20183"/>
                  </a:lnTo>
                  <a:lnTo>
                    <a:pt x="6266" y="19954"/>
                  </a:lnTo>
                  <a:lnTo>
                    <a:pt x="6437" y="19711"/>
                  </a:lnTo>
                  <a:lnTo>
                    <a:pt x="6623" y="19453"/>
                  </a:lnTo>
                  <a:lnTo>
                    <a:pt x="6909" y="19053"/>
                  </a:lnTo>
                  <a:lnTo>
                    <a:pt x="7195" y="18666"/>
                  </a:lnTo>
                  <a:lnTo>
                    <a:pt x="7510" y="18323"/>
                  </a:lnTo>
                  <a:lnTo>
                    <a:pt x="7825" y="18009"/>
                  </a:lnTo>
                  <a:lnTo>
                    <a:pt x="8168" y="17722"/>
                  </a:lnTo>
                  <a:lnTo>
                    <a:pt x="8511" y="17451"/>
                  </a:lnTo>
                  <a:lnTo>
                    <a:pt x="8855" y="17222"/>
                  </a:lnTo>
                  <a:lnTo>
                    <a:pt x="9226" y="17007"/>
                  </a:lnTo>
                  <a:lnTo>
                    <a:pt x="9584" y="16821"/>
                  </a:lnTo>
                  <a:lnTo>
                    <a:pt x="9970" y="16664"/>
                  </a:lnTo>
                  <a:lnTo>
                    <a:pt x="10342" y="16535"/>
                  </a:lnTo>
                  <a:lnTo>
                    <a:pt x="10728" y="16421"/>
                  </a:lnTo>
                  <a:lnTo>
                    <a:pt x="11114" y="16335"/>
                  </a:lnTo>
                  <a:lnTo>
                    <a:pt x="11501" y="16278"/>
                  </a:lnTo>
                  <a:lnTo>
                    <a:pt x="11887" y="16249"/>
                  </a:lnTo>
                  <a:lnTo>
                    <a:pt x="12273" y="16235"/>
                  </a:lnTo>
                  <a:lnTo>
                    <a:pt x="12688" y="16249"/>
                  </a:lnTo>
                  <a:lnTo>
                    <a:pt x="13103" y="16278"/>
                  </a:lnTo>
                  <a:lnTo>
                    <a:pt x="13503" y="16349"/>
                  </a:lnTo>
                  <a:lnTo>
                    <a:pt x="13904" y="16450"/>
                  </a:lnTo>
                  <a:lnTo>
                    <a:pt x="14304" y="16564"/>
                  </a:lnTo>
                  <a:lnTo>
                    <a:pt x="14690" y="16707"/>
                  </a:lnTo>
                  <a:lnTo>
                    <a:pt x="15062" y="16879"/>
                  </a:lnTo>
                  <a:lnTo>
                    <a:pt x="15434" y="17065"/>
                  </a:lnTo>
                  <a:lnTo>
                    <a:pt x="15792" y="17279"/>
                  </a:lnTo>
                  <a:lnTo>
                    <a:pt x="16121" y="17522"/>
                  </a:lnTo>
                  <a:lnTo>
                    <a:pt x="16450" y="17794"/>
                  </a:lnTo>
                  <a:lnTo>
                    <a:pt x="16764" y="18080"/>
                  </a:lnTo>
                  <a:lnTo>
                    <a:pt x="17065" y="18380"/>
                  </a:lnTo>
                  <a:lnTo>
                    <a:pt x="17336" y="18724"/>
                  </a:lnTo>
                  <a:lnTo>
                    <a:pt x="17594" y="19067"/>
                  </a:lnTo>
                  <a:lnTo>
                    <a:pt x="17823" y="19453"/>
                  </a:lnTo>
                  <a:lnTo>
                    <a:pt x="17980" y="19711"/>
                  </a:lnTo>
                  <a:lnTo>
                    <a:pt x="18137" y="19954"/>
                  </a:lnTo>
                  <a:lnTo>
                    <a:pt x="18309" y="20197"/>
                  </a:lnTo>
                  <a:lnTo>
                    <a:pt x="18481" y="20426"/>
                  </a:lnTo>
                  <a:lnTo>
                    <a:pt x="18652" y="20655"/>
                  </a:lnTo>
                  <a:lnTo>
                    <a:pt x="18838" y="20869"/>
                  </a:lnTo>
                  <a:lnTo>
                    <a:pt x="19024" y="21084"/>
                  </a:lnTo>
                  <a:lnTo>
                    <a:pt x="19210" y="21284"/>
                  </a:lnTo>
                  <a:lnTo>
                    <a:pt x="19410" y="21470"/>
                  </a:lnTo>
                  <a:lnTo>
                    <a:pt x="19611" y="21656"/>
                  </a:lnTo>
                  <a:lnTo>
                    <a:pt x="19825" y="21827"/>
                  </a:lnTo>
                  <a:lnTo>
                    <a:pt x="20025" y="21999"/>
                  </a:lnTo>
                  <a:lnTo>
                    <a:pt x="20240" y="22156"/>
                  </a:lnTo>
                  <a:lnTo>
                    <a:pt x="20454" y="22314"/>
                  </a:lnTo>
                  <a:lnTo>
                    <a:pt x="20683" y="22457"/>
                  </a:lnTo>
                  <a:lnTo>
                    <a:pt x="20898" y="22586"/>
                  </a:lnTo>
                  <a:lnTo>
                    <a:pt x="21356" y="22843"/>
                  </a:lnTo>
                  <a:lnTo>
                    <a:pt x="21828" y="23058"/>
                  </a:lnTo>
                  <a:lnTo>
                    <a:pt x="22300" y="23229"/>
                  </a:lnTo>
                  <a:lnTo>
                    <a:pt x="22772" y="23387"/>
                  </a:lnTo>
                  <a:lnTo>
                    <a:pt x="23258" y="23501"/>
                  </a:lnTo>
                  <a:lnTo>
                    <a:pt x="23744" y="23587"/>
                  </a:lnTo>
                  <a:lnTo>
                    <a:pt x="24231" y="23630"/>
                  </a:lnTo>
                  <a:lnTo>
                    <a:pt x="24731" y="23644"/>
                  </a:lnTo>
                  <a:lnTo>
                    <a:pt x="25046" y="23644"/>
                  </a:lnTo>
                  <a:lnTo>
                    <a:pt x="25375" y="23615"/>
                  </a:lnTo>
                  <a:lnTo>
                    <a:pt x="25689" y="23587"/>
                  </a:lnTo>
                  <a:lnTo>
                    <a:pt x="26004" y="23530"/>
                  </a:lnTo>
                  <a:lnTo>
                    <a:pt x="26319" y="23458"/>
                  </a:lnTo>
                  <a:lnTo>
                    <a:pt x="26633" y="23387"/>
                  </a:lnTo>
                  <a:lnTo>
                    <a:pt x="26934" y="23286"/>
                  </a:lnTo>
                  <a:lnTo>
                    <a:pt x="27234" y="23172"/>
                  </a:lnTo>
                  <a:lnTo>
                    <a:pt x="27535" y="23043"/>
                  </a:lnTo>
                  <a:lnTo>
                    <a:pt x="27821" y="22900"/>
                  </a:lnTo>
                  <a:lnTo>
                    <a:pt x="28107" y="22743"/>
                  </a:lnTo>
                  <a:lnTo>
                    <a:pt x="28378" y="22571"/>
                  </a:lnTo>
                  <a:lnTo>
                    <a:pt x="28650" y="22385"/>
                  </a:lnTo>
                  <a:lnTo>
                    <a:pt x="28922" y="22185"/>
                  </a:lnTo>
                  <a:lnTo>
                    <a:pt x="29165" y="21971"/>
                  </a:lnTo>
                  <a:lnTo>
                    <a:pt x="29408" y="21742"/>
                  </a:lnTo>
                  <a:lnTo>
                    <a:pt x="30138" y="20998"/>
                  </a:lnTo>
                  <a:lnTo>
                    <a:pt x="31582" y="19467"/>
                  </a:lnTo>
                  <a:lnTo>
                    <a:pt x="32269" y="18767"/>
                  </a:lnTo>
                  <a:lnTo>
                    <a:pt x="32612" y="18423"/>
                  </a:lnTo>
                  <a:lnTo>
                    <a:pt x="32956" y="18109"/>
                  </a:lnTo>
                  <a:lnTo>
                    <a:pt x="32956" y="1"/>
                  </a:lnTo>
                  <a:close/>
                </a:path>
              </a:pathLst>
            </a:custGeom>
            <a:solidFill>
              <a:srgbClr val="EB5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61;p18">
              <a:extLst>
                <a:ext uri="{FF2B5EF4-FFF2-40B4-BE49-F238E27FC236}">
                  <a16:creationId xmlns:a16="http://schemas.microsoft.com/office/drawing/2014/main" id="{2D0C95C2-D995-4D14-B229-2DD662A8BC9A}"/>
                </a:ext>
              </a:extLst>
            </p:cNvPr>
            <p:cNvSpPr/>
            <p:nvPr/>
          </p:nvSpPr>
          <p:spPr>
            <a:xfrm>
              <a:off x="5185950" y="2921125"/>
              <a:ext cx="823900" cy="591100"/>
            </a:xfrm>
            <a:custGeom>
              <a:avLst/>
              <a:gdLst/>
              <a:ahLst/>
              <a:cxnLst/>
              <a:rect l="l" t="t" r="r" b="b"/>
              <a:pathLst>
                <a:path w="32956" h="23644" fill="none" extrusionOk="0">
                  <a:moveTo>
                    <a:pt x="32956" y="1"/>
                  </a:moveTo>
                  <a:lnTo>
                    <a:pt x="32226" y="1"/>
                  </a:lnTo>
                  <a:lnTo>
                    <a:pt x="31597" y="1"/>
                  </a:lnTo>
                  <a:lnTo>
                    <a:pt x="26204" y="1"/>
                  </a:lnTo>
                  <a:lnTo>
                    <a:pt x="25904" y="1"/>
                  </a:lnTo>
                  <a:lnTo>
                    <a:pt x="11415" y="1"/>
                  </a:lnTo>
                  <a:lnTo>
                    <a:pt x="10957" y="1"/>
                  </a:lnTo>
                  <a:lnTo>
                    <a:pt x="8726" y="1"/>
                  </a:lnTo>
                  <a:lnTo>
                    <a:pt x="5264" y="1"/>
                  </a:lnTo>
                  <a:lnTo>
                    <a:pt x="1817" y="1"/>
                  </a:lnTo>
                  <a:lnTo>
                    <a:pt x="1" y="1"/>
                  </a:lnTo>
                  <a:lnTo>
                    <a:pt x="1" y="8583"/>
                  </a:lnTo>
                  <a:lnTo>
                    <a:pt x="1" y="22643"/>
                  </a:lnTo>
                  <a:lnTo>
                    <a:pt x="1" y="22643"/>
                  </a:lnTo>
                  <a:lnTo>
                    <a:pt x="72" y="22657"/>
                  </a:lnTo>
                  <a:lnTo>
                    <a:pt x="273" y="22686"/>
                  </a:lnTo>
                  <a:lnTo>
                    <a:pt x="573" y="22714"/>
                  </a:lnTo>
                  <a:lnTo>
                    <a:pt x="973" y="22729"/>
                  </a:lnTo>
                  <a:lnTo>
                    <a:pt x="973" y="22729"/>
                  </a:lnTo>
                  <a:lnTo>
                    <a:pt x="1245" y="22729"/>
                  </a:lnTo>
                  <a:lnTo>
                    <a:pt x="1531" y="22700"/>
                  </a:lnTo>
                  <a:lnTo>
                    <a:pt x="1832" y="22671"/>
                  </a:lnTo>
                  <a:lnTo>
                    <a:pt x="2161" y="22614"/>
                  </a:lnTo>
                  <a:lnTo>
                    <a:pt x="2504" y="22543"/>
                  </a:lnTo>
                  <a:lnTo>
                    <a:pt x="2847" y="22443"/>
                  </a:lnTo>
                  <a:lnTo>
                    <a:pt x="3219" y="22314"/>
                  </a:lnTo>
                  <a:lnTo>
                    <a:pt x="3591" y="22156"/>
                  </a:lnTo>
                  <a:lnTo>
                    <a:pt x="3977" y="21956"/>
                  </a:lnTo>
                  <a:lnTo>
                    <a:pt x="4363" y="21742"/>
                  </a:lnTo>
                  <a:lnTo>
                    <a:pt x="4750" y="21470"/>
                  </a:lnTo>
                  <a:lnTo>
                    <a:pt x="4935" y="21313"/>
                  </a:lnTo>
                  <a:lnTo>
                    <a:pt x="5136" y="21155"/>
                  </a:lnTo>
                  <a:lnTo>
                    <a:pt x="5322" y="20984"/>
                  </a:lnTo>
                  <a:lnTo>
                    <a:pt x="5508" y="20812"/>
                  </a:lnTo>
                  <a:lnTo>
                    <a:pt x="5708" y="20612"/>
                  </a:lnTo>
                  <a:lnTo>
                    <a:pt x="5894" y="20411"/>
                  </a:lnTo>
                  <a:lnTo>
                    <a:pt x="6080" y="20183"/>
                  </a:lnTo>
                  <a:lnTo>
                    <a:pt x="6266" y="19954"/>
                  </a:lnTo>
                  <a:lnTo>
                    <a:pt x="6437" y="19711"/>
                  </a:lnTo>
                  <a:lnTo>
                    <a:pt x="6623" y="19453"/>
                  </a:lnTo>
                  <a:lnTo>
                    <a:pt x="6623" y="19453"/>
                  </a:lnTo>
                  <a:lnTo>
                    <a:pt x="6909" y="19053"/>
                  </a:lnTo>
                  <a:lnTo>
                    <a:pt x="7195" y="18666"/>
                  </a:lnTo>
                  <a:lnTo>
                    <a:pt x="7510" y="18323"/>
                  </a:lnTo>
                  <a:lnTo>
                    <a:pt x="7825" y="18009"/>
                  </a:lnTo>
                  <a:lnTo>
                    <a:pt x="8168" y="17722"/>
                  </a:lnTo>
                  <a:lnTo>
                    <a:pt x="8511" y="17451"/>
                  </a:lnTo>
                  <a:lnTo>
                    <a:pt x="8855" y="17222"/>
                  </a:lnTo>
                  <a:lnTo>
                    <a:pt x="9226" y="17007"/>
                  </a:lnTo>
                  <a:lnTo>
                    <a:pt x="9584" y="16821"/>
                  </a:lnTo>
                  <a:lnTo>
                    <a:pt x="9970" y="16664"/>
                  </a:lnTo>
                  <a:lnTo>
                    <a:pt x="10342" y="16535"/>
                  </a:lnTo>
                  <a:lnTo>
                    <a:pt x="10728" y="16421"/>
                  </a:lnTo>
                  <a:lnTo>
                    <a:pt x="11114" y="16335"/>
                  </a:lnTo>
                  <a:lnTo>
                    <a:pt x="11501" y="16278"/>
                  </a:lnTo>
                  <a:lnTo>
                    <a:pt x="11887" y="16249"/>
                  </a:lnTo>
                  <a:lnTo>
                    <a:pt x="12273" y="16235"/>
                  </a:lnTo>
                  <a:lnTo>
                    <a:pt x="12273" y="16235"/>
                  </a:lnTo>
                  <a:lnTo>
                    <a:pt x="12688" y="16249"/>
                  </a:lnTo>
                  <a:lnTo>
                    <a:pt x="13103" y="16278"/>
                  </a:lnTo>
                  <a:lnTo>
                    <a:pt x="13503" y="16349"/>
                  </a:lnTo>
                  <a:lnTo>
                    <a:pt x="13904" y="16450"/>
                  </a:lnTo>
                  <a:lnTo>
                    <a:pt x="14304" y="16564"/>
                  </a:lnTo>
                  <a:lnTo>
                    <a:pt x="14690" y="16707"/>
                  </a:lnTo>
                  <a:lnTo>
                    <a:pt x="15062" y="16879"/>
                  </a:lnTo>
                  <a:lnTo>
                    <a:pt x="15434" y="17065"/>
                  </a:lnTo>
                  <a:lnTo>
                    <a:pt x="15792" y="17279"/>
                  </a:lnTo>
                  <a:lnTo>
                    <a:pt x="16121" y="17522"/>
                  </a:lnTo>
                  <a:lnTo>
                    <a:pt x="16450" y="17794"/>
                  </a:lnTo>
                  <a:lnTo>
                    <a:pt x="16764" y="18080"/>
                  </a:lnTo>
                  <a:lnTo>
                    <a:pt x="17065" y="18380"/>
                  </a:lnTo>
                  <a:lnTo>
                    <a:pt x="17336" y="18724"/>
                  </a:lnTo>
                  <a:lnTo>
                    <a:pt x="17594" y="19067"/>
                  </a:lnTo>
                  <a:lnTo>
                    <a:pt x="17823" y="19453"/>
                  </a:lnTo>
                  <a:lnTo>
                    <a:pt x="17823" y="19453"/>
                  </a:lnTo>
                  <a:lnTo>
                    <a:pt x="17980" y="19711"/>
                  </a:lnTo>
                  <a:lnTo>
                    <a:pt x="18137" y="19954"/>
                  </a:lnTo>
                  <a:lnTo>
                    <a:pt x="18309" y="20197"/>
                  </a:lnTo>
                  <a:lnTo>
                    <a:pt x="18481" y="20426"/>
                  </a:lnTo>
                  <a:lnTo>
                    <a:pt x="18652" y="20655"/>
                  </a:lnTo>
                  <a:lnTo>
                    <a:pt x="18838" y="20869"/>
                  </a:lnTo>
                  <a:lnTo>
                    <a:pt x="19024" y="21084"/>
                  </a:lnTo>
                  <a:lnTo>
                    <a:pt x="19210" y="21284"/>
                  </a:lnTo>
                  <a:lnTo>
                    <a:pt x="19410" y="21470"/>
                  </a:lnTo>
                  <a:lnTo>
                    <a:pt x="19611" y="21656"/>
                  </a:lnTo>
                  <a:lnTo>
                    <a:pt x="19825" y="21827"/>
                  </a:lnTo>
                  <a:lnTo>
                    <a:pt x="20025" y="21999"/>
                  </a:lnTo>
                  <a:lnTo>
                    <a:pt x="20240" y="22156"/>
                  </a:lnTo>
                  <a:lnTo>
                    <a:pt x="20454" y="22314"/>
                  </a:lnTo>
                  <a:lnTo>
                    <a:pt x="20683" y="22457"/>
                  </a:lnTo>
                  <a:lnTo>
                    <a:pt x="20898" y="22586"/>
                  </a:lnTo>
                  <a:lnTo>
                    <a:pt x="21356" y="22843"/>
                  </a:lnTo>
                  <a:lnTo>
                    <a:pt x="21828" y="23058"/>
                  </a:lnTo>
                  <a:lnTo>
                    <a:pt x="22300" y="23229"/>
                  </a:lnTo>
                  <a:lnTo>
                    <a:pt x="22772" y="23387"/>
                  </a:lnTo>
                  <a:lnTo>
                    <a:pt x="23258" y="23501"/>
                  </a:lnTo>
                  <a:lnTo>
                    <a:pt x="23744" y="23587"/>
                  </a:lnTo>
                  <a:lnTo>
                    <a:pt x="24231" y="23630"/>
                  </a:lnTo>
                  <a:lnTo>
                    <a:pt x="24731" y="23644"/>
                  </a:lnTo>
                  <a:lnTo>
                    <a:pt x="24731" y="23644"/>
                  </a:lnTo>
                  <a:lnTo>
                    <a:pt x="25046" y="23644"/>
                  </a:lnTo>
                  <a:lnTo>
                    <a:pt x="25375" y="23615"/>
                  </a:lnTo>
                  <a:lnTo>
                    <a:pt x="25689" y="23587"/>
                  </a:lnTo>
                  <a:lnTo>
                    <a:pt x="26004" y="23530"/>
                  </a:lnTo>
                  <a:lnTo>
                    <a:pt x="26319" y="23458"/>
                  </a:lnTo>
                  <a:lnTo>
                    <a:pt x="26633" y="23387"/>
                  </a:lnTo>
                  <a:lnTo>
                    <a:pt x="26934" y="23286"/>
                  </a:lnTo>
                  <a:lnTo>
                    <a:pt x="27234" y="23172"/>
                  </a:lnTo>
                  <a:lnTo>
                    <a:pt x="27535" y="23043"/>
                  </a:lnTo>
                  <a:lnTo>
                    <a:pt x="27821" y="22900"/>
                  </a:lnTo>
                  <a:lnTo>
                    <a:pt x="28107" y="22743"/>
                  </a:lnTo>
                  <a:lnTo>
                    <a:pt x="28378" y="22571"/>
                  </a:lnTo>
                  <a:lnTo>
                    <a:pt x="28650" y="22385"/>
                  </a:lnTo>
                  <a:lnTo>
                    <a:pt x="28922" y="22185"/>
                  </a:lnTo>
                  <a:lnTo>
                    <a:pt x="29165" y="21971"/>
                  </a:lnTo>
                  <a:lnTo>
                    <a:pt x="29408" y="21742"/>
                  </a:lnTo>
                  <a:lnTo>
                    <a:pt x="30138" y="20998"/>
                  </a:lnTo>
                  <a:lnTo>
                    <a:pt x="30138" y="20998"/>
                  </a:lnTo>
                  <a:lnTo>
                    <a:pt x="31582" y="19467"/>
                  </a:lnTo>
                  <a:lnTo>
                    <a:pt x="32269" y="18767"/>
                  </a:lnTo>
                  <a:lnTo>
                    <a:pt x="32612" y="18423"/>
                  </a:lnTo>
                  <a:lnTo>
                    <a:pt x="32956" y="18109"/>
                  </a:lnTo>
                  <a:lnTo>
                    <a:pt x="329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862;p18">
              <a:extLst>
                <a:ext uri="{FF2B5EF4-FFF2-40B4-BE49-F238E27FC236}">
                  <a16:creationId xmlns:a16="http://schemas.microsoft.com/office/drawing/2014/main" id="{E88ABC1B-1EC1-4075-AC12-A4360D80491B}"/>
                </a:ext>
              </a:extLst>
            </p:cNvPr>
            <p:cNvSpPr/>
            <p:nvPr/>
          </p:nvSpPr>
          <p:spPr>
            <a:xfrm>
              <a:off x="6809025" y="2343650"/>
              <a:ext cx="146275" cy="577500"/>
            </a:xfrm>
            <a:custGeom>
              <a:avLst/>
              <a:gdLst/>
              <a:ahLst/>
              <a:cxnLst/>
              <a:rect l="l" t="t" r="r" b="b"/>
              <a:pathLst>
                <a:path w="5851" h="23100" extrusionOk="0">
                  <a:moveTo>
                    <a:pt x="2432" y="0"/>
                  </a:moveTo>
                  <a:lnTo>
                    <a:pt x="2274" y="15"/>
                  </a:lnTo>
                  <a:lnTo>
                    <a:pt x="2117" y="72"/>
                  </a:lnTo>
                  <a:lnTo>
                    <a:pt x="1988" y="143"/>
                  </a:lnTo>
                  <a:lnTo>
                    <a:pt x="1874" y="244"/>
                  </a:lnTo>
                  <a:lnTo>
                    <a:pt x="1774" y="358"/>
                  </a:lnTo>
                  <a:lnTo>
                    <a:pt x="1702" y="487"/>
                  </a:lnTo>
                  <a:lnTo>
                    <a:pt x="1645" y="644"/>
                  </a:lnTo>
                  <a:lnTo>
                    <a:pt x="1631" y="801"/>
                  </a:lnTo>
                  <a:lnTo>
                    <a:pt x="1631" y="6322"/>
                  </a:lnTo>
                  <a:lnTo>
                    <a:pt x="1459" y="6351"/>
                  </a:lnTo>
                  <a:lnTo>
                    <a:pt x="1302" y="6394"/>
                  </a:lnTo>
                  <a:lnTo>
                    <a:pt x="1144" y="6437"/>
                  </a:lnTo>
                  <a:lnTo>
                    <a:pt x="987" y="6508"/>
                  </a:lnTo>
                  <a:lnTo>
                    <a:pt x="844" y="6594"/>
                  </a:lnTo>
                  <a:lnTo>
                    <a:pt x="715" y="6680"/>
                  </a:lnTo>
                  <a:lnTo>
                    <a:pt x="587" y="6794"/>
                  </a:lnTo>
                  <a:lnTo>
                    <a:pt x="472" y="6909"/>
                  </a:lnTo>
                  <a:lnTo>
                    <a:pt x="372" y="7023"/>
                  </a:lnTo>
                  <a:lnTo>
                    <a:pt x="272" y="7166"/>
                  </a:lnTo>
                  <a:lnTo>
                    <a:pt x="200" y="7309"/>
                  </a:lnTo>
                  <a:lnTo>
                    <a:pt x="129" y="7452"/>
                  </a:lnTo>
                  <a:lnTo>
                    <a:pt x="72" y="7610"/>
                  </a:lnTo>
                  <a:lnTo>
                    <a:pt x="29" y="7781"/>
                  </a:lnTo>
                  <a:lnTo>
                    <a:pt x="15" y="7939"/>
                  </a:lnTo>
                  <a:lnTo>
                    <a:pt x="0" y="8125"/>
                  </a:lnTo>
                  <a:lnTo>
                    <a:pt x="0" y="21283"/>
                  </a:lnTo>
                  <a:lnTo>
                    <a:pt x="15" y="21469"/>
                  </a:lnTo>
                  <a:lnTo>
                    <a:pt x="43" y="21655"/>
                  </a:lnTo>
                  <a:lnTo>
                    <a:pt x="86" y="21827"/>
                  </a:lnTo>
                  <a:lnTo>
                    <a:pt x="143" y="21999"/>
                  </a:lnTo>
                  <a:lnTo>
                    <a:pt x="215" y="22156"/>
                  </a:lnTo>
                  <a:lnTo>
                    <a:pt x="315" y="22299"/>
                  </a:lnTo>
                  <a:lnTo>
                    <a:pt x="415" y="22442"/>
                  </a:lnTo>
                  <a:lnTo>
                    <a:pt x="529" y="22571"/>
                  </a:lnTo>
                  <a:lnTo>
                    <a:pt x="658" y="22685"/>
                  </a:lnTo>
                  <a:lnTo>
                    <a:pt x="801" y="22800"/>
                  </a:lnTo>
                  <a:lnTo>
                    <a:pt x="959" y="22885"/>
                  </a:lnTo>
                  <a:lnTo>
                    <a:pt x="1116" y="22957"/>
                  </a:lnTo>
                  <a:lnTo>
                    <a:pt x="1273" y="23028"/>
                  </a:lnTo>
                  <a:lnTo>
                    <a:pt x="1459" y="23071"/>
                  </a:lnTo>
                  <a:lnTo>
                    <a:pt x="1631" y="23100"/>
                  </a:lnTo>
                  <a:lnTo>
                    <a:pt x="4220" y="23100"/>
                  </a:lnTo>
                  <a:lnTo>
                    <a:pt x="4391" y="23071"/>
                  </a:lnTo>
                  <a:lnTo>
                    <a:pt x="4563" y="23028"/>
                  </a:lnTo>
                  <a:lnTo>
                    <a:pt x="4735" y="22957"/>
                  </a:lnTo>
                  <a:lnTo>
                    <a:pt x="4892" y="22885"/>
                  </a:lnTo>
                  <a:lnTo>
                    <a:pt x="5049" y="22800"/>
                  </a:lnTo>
                  <a:lnTo>
                    <a:pt x="5178" y="22685"/>
                  </a:lnTo>
                  <a:lnTo>
                    <a:pt x="5307" y="22571"/>
                  </a:lnTo>
                  <a:lnTo>
                    <a:pt x="5435" y="22442"/>
                  </a:lnTo>
                  <a:lnTo>
                    <a:pt x="5536" y="22299"/>
                  </a:lnTo>
                  <a:lnTo>
                    <a:pt x="5621" y="22156"/>
                  </a:lnTo>
                  <a:lnTo>
                    <a:pt x="5707" y="21999"/>
                  </a:lnTo>
                  <a:lnTo>
                    <a:pt x="5764" y="21827"/>
                  </a:lnTo>
                  <a:lnTo>
                    <a:pt x="5807" y="21655"/>
                  </a:lnTo>
                  <a:lnTo>
                    <a:pt x="5836" y="21469"/>
                  </a:lnTo>
                  <a:lnTo>
                    <a:pt x="5850" y="21283"/>
                  </a:lnTo>
                  <a:lnTo>
                    <a:pt x="5850" y="8125"/>
                  </a:lnTo>
                  <a:lnTo>
                    <a:pt x="5836" y="7939"/>
                  </a:lnTo>
                  <a:lnTo>
                    <a:pt x="5822" y="7781"/>
                  </a:lnTo>
                  <a:lnTo>
                    <a:pt x="5779" y="7610"/>
                  </a:lnTo>
                  <a:lnTo>
                    <a:pt x="5722" y="7452"/>
                  </a:lnTo>
                  <a:lnTo>
                    <a:pt x="5650" y="7309"/>
                  </a:lnTo>
                  <a:lnTo>
                    <a:pt x="5578" y="7166"/>
                  </a:lnTo>
                  <a:lnTo>
                    <a:pt x="5478" y="7023"/>
                  </a:lnTo>
                  <a:lnTo>
                    <a:pt x="5378" y="6909"/>
                  </a:lnTo>
                  <a:lnTo>
                    <a:pt x="5264" y="6794"/>
                  </a:lnTo>
                  <a:lnTo>
                    <a:pt x="5135" y="6680"/>
                  </a:lnTo>
                  <a:lnTo>
                    <a:pt x="4992" y="6594"/>
                  </a:lnTo>
                  <a:lnTo>
                    <a:pt x="4849" y="6508"/>
                  </a:lnTo>
                  <a:lnTo>
                    <a:pt x="4706" y="6437"/>
                  </a:lnTo>
                  <a:lnTo>
                    <a:pt x="4549" y="6394"/>
                  </a:lnTo>
                  <a:lnTo>
                    <a:pt x="4377" y="6351"/>
                  </a:lnTo>
                  <a:lnTo>
                    <a:pt x="4220" y="6322"/>
                  </a:lnTo>
                  <a:lnTo>
                    <a:pt x="4220" y="801"/>
                  </a:lnTo>
                  <a:lnTo>
                    <a:pt x="4205" y="644"/>
                  </a:lnTo>
                  <a:lnTo>
                    <a:pt x="4148" y="487"/>
                  </a:lnTo>
                  <a:lnTo>
                    <a:pt x="4077" y="358"/>
                  </a:lnTo>
                  <a:lnTo>
                    <a:pt x="3977" y="244"/>
                  </a:lnTo>
                  <a:lnTo>
                    <a:pt x="3862" y="143"/>
                  </a:lnTo>
                  <a:lnTo>
                    <a:pt x="3719" y="72"/>
                  </a:lnTo>
                  <a:lnTo>
                    <a:pt x="3576" y="15"/>
                  </a:lnTo>
                  <a:lnTo>
                    <a:pt x="34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63;p18">
              <a:extLst>
                <a:ext uri="{FF2B5EF4-FFF2-40B4-BE49-F238E27FC236}">
                  <a16:creationId xmlns:a16="http://schemas.microsoft.com/office/drawing/2014/main" id="{10A9FBF8-4B26-4124-8DF1-D4BFE1BFAF83}"/>
                </a:ext>
              </a:extLst>
            </p:cNvPr>
            <p:cNvSpPr/>
            <p:nvPr/>
          </p:nvSpPr>
          <p:spPr>
            <a:xfrm>
              <a:off x="6809025" y="2632575"/>
              <a:ext cx="146275" cy="144475"/>
            </a:xfrm>
            <a:custGeom>
              <a:avLst/>
              <a:gdLst/>
              <a:ahLst/>
              <a:cxnLst/>
              <a:rect l="l" t="t" r="r" b="b"/>
              <a:pathLst>
                <a:path w="5851" h="5779" extrusionOk="0">
                  <a:moveTo>
                    <a:pt x="0" y="0"/>
                  </a:moveTo>
                  <a:lnTo>
                    <a:pt x="0" y="5779"/>
                  </a:lnTo>
                  <a:lnTo>
                    <a:pt x="5850" y="5779"/>
                  </a:lnTo>
                  <a:lnTo>
                    <a:pt x="58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64;p18">
              <a:extLst>
                <a:ext uri="{FF2B5EF4-FFF2-40B4-BE49-F238E27FC236}">
                  <a16:creationId xmlns:a16="http://schemas.microsoft.com/office/drawing/2014/main" id="{FB32D66E-96C2-4F6E-A074-5D6047CF2BE2}"/>
                </a:ext>
              </a:extLst>
            </p:cNvPr>
            <p:cNvSpPr/>
            <p:nvPr/>
          </p:nvSpPr>
          <p:spPr>
            <a:xfrm>
              <a:off x="6074550" y="2856050"/>
              <a:ext cx="418750" cy="66175"/>
            </a:xfrm>
            <a:custGeom>
              <a:avLst/>
              <a:gdLst/>
              <a:ahLst/>
              <a:cxnLst/>
              <a:rect l="l" t="t" r="r" b="b"/>
              <a:pathLst>
                <a:path w="16750" h="2647" extrusionOk="0">
                  <a:moveTo>
                    <a:pt x="0" y="1"/>
                  </a:moveTo>
                  <a:lnTo>
                    <a:pt x="1359" y="2647"/>
                  </a:lnTo>
                  <a:lnTo>
                    <a:pt x="15391" y="2647"/>
                  </a:lnTo>
                  <a:lnTo>
                    <a:pt x="16749" y="1"/>
                  </a:lnTo>
                  <a:close/>
                </a:path>
              </a:pathLst>
            </a:custGeom>
            <a:solidFill>
              <a:srgbClr val="F4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65;p18">
              <a:extLst>
                <a:ext uri="{FF2B5EF4-FFF2-40B4-BE49-F238E27FC236}">
                  <a16:creationId xmlns:a16="http://schemas.microsoft.com/office/drawing/2014/main" id="{0626EEE2-211B-41AF-ACE6-66110992E7A9}"/>
                </a:ext>
              </a:extLst>
            </p:cNvPr>
            <p:cNvSpPr/>
            <p:nvPr/>
          </p:nvSpPr>
          <p:spPr>
            <a:xfrm>
              <a:off x="6108875" y="2789550"/>
              <a:ext cx="357975" cy="66525"/>
            </a:xfrm>
            <a:custGeom>
              <a:avLst/>
              <a:gdLst/>
              <a:ahLst/>
              <a:cxnLst/>
              <a:rect l="l" t="t" r="r" b="b"/>
              <a:pathLst>
                <a:path w="14319" h="2661" extrusionOk="0">
                  <a:moveTo>
                    <a:pt x="5092" y="0"/>
                  </a:moveTo>
                  <a:lnTo>
                    <a:pt x="4921" y="15"/>
                  </a:lnTo>
                  <a:lnTo>
                    <a:pt x="4763" y="43"/>
                  </a:lnTo>
                  <a:lnTo>
                    <a:pt x="4635" y="72"/>
                  </a:lnTo>
                  <a:lnTo>
                    <a:pt x="4506" y="115"/>
                  </a:lnTo>
                  <a:lnTo>
                    <a:pt x="4406" y="158"/>
                  </a:lnTo>
                  <a:lnTo>
                    <a:pt x="4320" y="215"/>
                  </a:lnTo>
                  <a:lnTo>
                    <a:pt x="4177" y="315"/>
                  </a:lnTo>
                  <a:lnTo>
                    <a:pt x="4091" y="415"/>
                  </a:lnTo>
                  <a:lnTo>
                    <a:pt x="4034" y="487"/>
                  </a:lnTo>
                  <a:lnTo>
                    <a:pt x="4020" y="515"/>
                  </a:lnTo>
                  <a:lnTo>
                    <a:pt x="3920" y="430"/>
                  </a:lnTo>
                  <a:lnTo>
                    <a:pt x="3791" y="358"/>
                  </a:lnTo>
                  <a:lnTo>
                    <a:pt x="3634" y="272"/>
                  </a:lnTo>
                  <a:lnTo>
                    <a:pt x="3433" y="201"/>
                  </a:lnTo>
                  <a:lnTo>
                    <a:pt x="3333" y="186"/>
                  </a:lnTo>
                  <a:lnTo>
                    <a:pt x="3204" y="158"/>
                  </a:lnTo>
                  <a:lnTo>
                    <a:pt x="2947" y="158"/>
                  </a:lnTo>
                  <a:lnTo>
                    <a:pt x="2818" y="172"/>
                  </a:lnTo>
                  <a:lnTo>
                    <a:pt x="2675" y="215"/>
                  </a:lnTo>
                  <a:lnTo>
                    <a:pt x="2546" y="258"/>
                  </a:lnTo>
                  <a:lnTo>
                    <a:pt x="2432" y="329"/>
                  </a:lnTo>
                  <a:lnTo>
                    <a:pt x="2332" y="401"/>
                  </a:lnTo>
                  <a:lnTo>
                    <a:pt x="2246" y="487"/>
                  </a:lnTo>
                  <a:lnTo>
                    <a:pt x="2189" y="573"/>
                  </a:lnTo>
                  <a:lnTo>
                    <a:pt x="2132" y="673"/>
                  </a:lnTo>
                  <a:lnTo>
                    <a:pt x="2089" y="773"/>
                  </a:lnTo>
                  <a:lnTo>
                    <a:pt x="2060" y="859"/>
                  </a:lnTo>
                  <a:lnTo>
                    <a:pt x="2032" y="1045"/>
                  </a:lnTo>
                  <a:lnTo>
                    <a:pt x="2017" y="1202"/>
                  </a:lnTo>
                  <a:lnTo>
                    <a:pt x="2017" y="1345"/>
                  </a:lnTo>
                  <a:lnTo>
                    <a:pt x="1960" y="1302"/>
                  </a:lnTo>
                  <a:lnTo>
                    <a:pt x="1874" y="1245"/>
                  </a:lnTo>
                  <a:lnTo>
                    <a:pt x="1745" y="1216"/>
                  </a:lnTo>
                  <a:lnTo>
                    <a:pt x="1674" y="1202"/>
                  </a:lnTo>
                  <a:lnTo>
                    <a:pt x="1488" y="1202"/>
                  </a:lnTo>
                  <a:lnTo>
                    <a:pt x="1374" y="1216"/>
                  </a:lnTo>
                  <a:lnTo>
                    <a:pt x="1259" y="1259"/>
                  </a:lnTo>
                  <a:lnTo>
                    <a:pt x="1130" y="1302"/>
                  </a:lnTo>
                  <a:lnTo>
                    <a:pt x="987" y="1359"/>
                  </a:lnTo>
                  <a:lnTo>
                    <a:pt x="844" y="1445"/>
                  </a:lnTo>
                  <a:lnTo>
                    <a:pt x="701" y="1531"/>
                  </a:lnTo>
                  <a:lnTo>
                    <a:pt x="573" y="1631"/>
                  </a:lnTo>
                  <a:lnTo>
                    <a:pt x="458" y="1731"/>
                  </a:lnTo>
                  <a:lnTo>
                    <a:pt x="358" y="1831"/>
                  </a:lnTo>
                  <a:lnTo>
                    <a:pt x="272" y="1931"/>
                  </a:lnTo>
                  <a:lnTo>
                    <a:pt x="215" y="2031"/>
                  </a:lnTo>
                  <a:lnTo>
                    <a:pt x="115" y="2217"/>
                  </a:lnTo>
                  <a:lnTo>
                    <a:pt x="43" y="2375"/>
                  </a:lnTo>
                  <a:lnTo>
                    <a:pt x="15" y="2518"/>
                  </a:lnTo>
                  <a:lnTo>
                    <a:pt x="0" y="2632"/>
                  </a:lnTo>
                  <a:lnTo>
                    <a:pt x="14318" y="2661"/>
                  </a:lnTo>
                  <a:lnTo>
                    <a:pt x="14304" y="2518"/>
                  </a:lnTo>
                  <a:lnTo>
                    <a:pt x="14261" y="2375"/>
                  </a:lnTo>
                  <a:lnTo>
                    <a:pt x="14189" y="2189"/>
                  </a:lnTo>
                  <a:lnTo>
                    <a:pt x="14089" y="1989"/>
                  </a:lnTo>
                  <a:lnTo>
                    <a:pt x="14032" y="1888"/>
                  </a:lnTo>
                  <a:lnTo>
                    <a:pt x="13946" y="1803"/>
                  </a:lnTo>
                  <a:lnTo>
                    <a:pt x="13860" y="1702"/>
                  </a:lnTo>
                  <a:lnTo>
                    <a:pt x="13760" y="1617"/>
                  </a:lnTo>
                  <a:lnTo>
                    <a:pt x="13660" y="1545"/>
                  </a:lnTo>
                  <a:lnTo>
                    <a:pt x="13531" y="1488"/>
                  </a:lnTo>
                  <a:lnTo>
                    <a:pt x="13360" y="1431"/>
                  </a:lnTo>
                  <a:lnTo>
                    <a:pt x="13217" y="1388"/>
                  </a:lnTo>
                  <a:lnTo>
                    <a:pt x="13074" y="1374"/>
                  </a:lnTo>
                  <a:lnTo>
                    <a:pt x="12945" y="1359"/>
                  </a:lnTo>
                  <a:lnTo>
                    <a:pt x="12830" y="1374"/>
                  </a:lnTo>
                  <a:lnTo>
                    <a:pt x="12730" y="1388"/>
                  </a:lnTo>
                  <a:lnTo>
                    <a:pt x="12630" y="1416"/>
                  </a:lnTo>
                  <a:lnTo>
                    <a:pt x="12559" y="1445"/>
                  </a:lnTo>
                  <a:lnTo>
                    <a:pt x="12416" y="1517"/>
                  </a:lnTo>
                  <a:lnTo>
                    <a:pt x="12330" y="1588"/>
                  </a:lnTo>
                  <a:lnTo>
                    <a:pt x="12273" y="1645"/>
                  </a:lnTo>
                  <a:lnTo>
                    <a:pt x="12258" y="1674"/>
                  </a:lnTo>
                  <a:lnTo>
                    <a:pt x="12244" y="1645"/>
                  </a:lnTo>
                  <a:lnTo>
                    <a:pt x="12230" y="1545"/>
                  </a:lnTo>
                  <a:lnTo>
                    <a:pt x="12173" y="1402"/>
                  </a:lnTo>
                  <a:lnTo>
                    <a:pt x="12130" y="1316"/>
                  </a:lnTo>
                  <a:lnTo>
                    <a:pt x="12072" y="1230"/>
                  </a:lnTo>
                  <a:lnTo>
                    <a:pt x="12001" y="1145"/>
                  </a:lnTo>
                  <a:lnTo>
                    <a:pt x="11901" y="1059"/>
                  </a:lnTo>
                  <a:lnTo>
                    <a:pt x="11786" y="959"/>
                  </a:lnTo>
                  <a:lnTo>
                    <a:pt x="11658" y="873"/>
                  </a:lnTo>
                  <a:lnTo>
                    <a:pt x="11500" y="801"/>
                  </a:lnTo>
                  <a:lnTo>
                    <a:pt x="11329" y="716"/>
                  </a:lnTo>
                  <a:lnTo>
                    <a:pt x="11114" y="658"/>
                  </a:lnTo>
                  <a:lnTo>
                    <a:pt x="10871" y="601"/>
                  </a:lnTo>
                  <a:lnTo>
                    <a:pt x="10699" y="573"/>
                  </a:lnTo>
                  <a:lnTo>
                    <a:pt x="10528" y="573"/>
                  </a:lnTo>
                  <a:lnTo>
                    <a:pt x="10370" y="587"/>
                  </a:lnTo>
                  <a:lnTo>
                    <a:pt x="10242" y="630"/>
                  </a:lnTo>
                  <a:lnTo>
                    <a:pt x="10113" y="673"/>
                  </a:lnTo>
                  <a:lnTo>
                    <a:pt x="10013" y="744"/>
                  </a:lnTo>
                  <a:lnTo>
                    <a:pt x="9913" y="816"/>
                  </a:lnTo>
                  <a:lnTo>
                    <a:pt x="9827" y="887"/>
                  </a:lnTo>
                  <a:lnTo>
                    <a:pt x="9755" y="959"/>
                  </a:lnTo>
                  <a:lnTo>
                    <a:pt x="9698" y="1045"/>
                  </a:lnTo>
                  <a:lnTo>
                    <a:pt x="9612" y="1188"/>
                  </a:lnTo>
                  <a:lnTo>
                    <a:pt x="9569" y="1288"/>
                  </a:lnTo>
                  <a:lnTo>
                    <a:pt x="9555" y="1331"/>
                  </a:lnTo>
                  <a:lnTo>
                    <a:pt x="9555" y="1288"/>
                  </a:lnTo>
                  <a:lnTo>
                    <a:pt x="9526" y="1173"/>
                  </a:lnTo>
                  <a:lnTo>
                    <a:pt x="9469" y="1016"/>
                  </a:lnTo>
                  <a:lnTo>
                    <a:pt x="9412" y="930"/>
                  </a:lnTo>
                  <a:lnTo>
                    <a:pt x="9355" y="830"/>
                  </a:lnTo>
                  <a:lnTo>
                    <a:pt x="9283" y="744"/>
                  </a:lnTo>
                  <a:lnTo>
                    <a:pt x="9197" y="644"/>
                  </a:lnTo>
                  <a:lnTo>
                    <a:pt x="9083" y="558"/>
                  </a:lnTo>
                  <a:lnTo>
                    <a:pt x="8954" y="472"/>
                  </a:lnTo>
                  <a:lnTo>
                    <a:pt x="8797" y="401"/>
                  </a:lnTo>
                  <a:lnTo>
                    <a:pt x="8625" y="329"/>
                  </a:lnTo>
                  <a:lnTo>
                    <a:pt x="8425" y="286"/>
                  </a:lnTo>
                  <a:lnTo>
                    <a:pt x="8211" y="258"/>
                  </a:lnTo>
                  <a:lnTo>
                    <a:pt x="7967" y="244"/>
                  </a:lnTo>
                  <a:lnTo>
                    <a:pt x="7753" y="258"/>
                  </a:lnTo>
                  <a:lnTo>
                    <a:pt x="7581" y="286"/>
                  </a:lnTo>
                  <a:lnTo>
                    <a:pt x="7424" y="315"/>
                  </a:lnTo>
                  <a:lnTo>
                    <a:pt x="7281" y="372"/>
                  </a:lnTo>
                  <a:lnTo>
                    <a:pt x="7166" y="444"/>
                  </a:lnTo>
                  <a:lnTo>
                    <a:pt x="7066" y="515"/>
                  </a:lnTo>
                  <a:lnTo>
                    <a:pt x="6980" y="587"/>
                  </a:lnTo>
                  <a:lnTo>
                    <a:pt x="6923" y="658"/>
                  </a:lnTo>
                  <a:lnTo>
                    <a:pt x="6866" y="730"/>
                  </a:lnTo>
                  <a:lnTo>
                    <a:pt x="6809" y="873"/>
                  </a:lnTo>
                  <a:lnTo>
                    <a:pt x="6780" y="973"/>
                  </a:lnTo>
                  <a:lnTo>
                    <a:pt x="6766" y="1002"/>
                  </a:lnTo>
                  <a:lnTo>
                    <a:pt x="6766" y="973"/>
                  </a:lnTo>
                  <a:lnTo>
                    <a:pt x="6737" y="859"/>
                  </a:lnTo>
                  <a:lnTo>
                    <a:pt x="6666" y="716"/>
                  </a:lnTo>
                  <a:lnTo>
                    <a:pt x="6623" y="644"/>
                  </a:lnTo>
                  <a:lnTo>
                    <a:pt x="6566" y="558"/>
                  </a:lnTo>
                  <a:lnTo>
                    <a:pt x="6494" y="458"/>
                  </a:lnTo>
                  <a:lnTo>
                    <a:pt x="6408" y="372"/>
                  </a:lnTo>
                  <a:lnTo>
                    <a:pt x="6294" y="286"/>
                  </a:lnTo>
                  <a:lnTo>
                    <a:pt x="6179" y="215"/>
                  </a:lnTo>
                  <a:lnTo>
                    <a:pt x="6036" y="143"/>
                  </a:lnTo>
                  <a:lnTo>
                    <a:pt x="5879" y="86"/>
                  </a:lnTo>
                  <a:lnTo>
                    <a:pt x="5693" y="43"/>
                  </a:lnTo>
                  <a:lnTo>
                    <a:pt x="5493" y="15"/>
                  </a:lnTo>
                  <a:lnTo>
                    <a:pt x="52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TextBox 127">
            <a:extLst>
              <a:ext uri="{FF2B5EF4-FFF2-40B4-BE49-F238E27FC236}">
                <a16:creationId xmlns:a16="http://schemas.microsoft.com/office/drawing/2014/main" id="{C13E0B70-0F52-4B09-8429-AE6A75E864EB}"/>
              </a:ext>
            </a:extLst>
          </p:cNvPr>
          <p:cNvSpPr txBox="1"/>
          <p:nvPr/>
        </p:nvSpPr>
        <p:spPr>
          <a:xfrm>
            <a:off x="3210705" y="1162911"/>
            <a:ext cx="5706704" cy="3962623"/>
          </a:xfrm>
          <a:prstGeom prst="rect">
            <a:avLst/>
          </a:prstGeom>
          <a:noFill/>
        </p:spPr>
        <p:txBody>
          <a:bodyPr wrap="square" rtlCol="0">
            <a:spAutoFit/>
          </a:bodyPr>
          <a:lstStyle/>
          <a:p>
            <a:pPr marL="285750" indent="-285750">
              <a:lnSpc>
                <a:spcPts val="1900"/>
              </a:lnSpc>
              <a:buFont typeface="Arial" panose="020B0604020202020204" pitchFamily="34" charset="0"/>
              <a:buChar char="•"/>
            </a:pPr>
            <a:r>
              <a:rPr lang="en-US" dirty="0"/>
              <a:t>Under the category of </a:t>
            </a:r>
            <a:r>
              <a:rPr lang="en-US" b="1" dirty="0"/>
              <a:t>regression analysis</a:t>
            </a:r>
            <a:r>
              <a:rPr lang="en-US" dirty="0"/>
              <a:t>, the Random Forest model using </a:t>
            </a:r>
            <a:r>
              <a:rPr lang="en-US" b="1" dirty="0"/>
              <a:t>12</a:t>
            </a:r>
            <a:r>
              <a:rPr lang="en-US" dirty="0"/>
              <a:t> predictors performs the best (</a:t>
            </a:r>
            <a:r>
              <a:rPr lang="en-US" dirty="0">
                <a:solidFill>
                  <a:srgbClr val="0070C0"/>
                </a:solidFill>
              </a:rPr>
              <a:t>RMSE=0.39</a:t>
            </a:r>
            <a:r>
              <a:rPr lang="en-US" dirty="0"/>
              <a:t>) when predict ratings.</a:t>
            </a:r>
          </a:p>
          <a:p>
            <a:pPr marL="285750" indent="-285750">
              <a:lnSpc>
                <a:spcPts val="1900"/>
              </a:lnSpc>
              <a:buFont typeface="Arial" panose="020B0604020202020204" pitchFamily="34" charset="0"/>
              <a:buChar char="•"/>
            </a:pPr>
            <a:endParaRPr lang="en-US" dirty="0"/>
          </a:p>
          <a:p>
            <a:pPr marL="285750" indent="-285750">
              <a:lnSpc>
                <a:spcPts val="1900"/>
              </a:lnSpc>
              <a:buFont typeface="Arial" panose="020B0604020202020204" pitchFamily="34" charset="0"/>
              <a:buChar char="•"/>
            </a:pPr>
            <a:r>
              <a:rPr lang="en-US" dirty="0"/>
              <a:t>Under the category of </a:t>
            </a:r>
            <a:r>
              <a:rPr lang="en-US" b="1" dirty="0"/>
              <a:t>recommender system analysis</a:t>
            </a:r>
            <a:r>
              <a:rPr lang="en-US" dirty="0"/>
              <a:t>, SVD model based on the collaborative filtering method using 3 predictors shows an even improved performance (</a:t>
            </a:r>
            <a:r>
              <a:rPr lang="en-US" dirty="0">
                <a:solidFill>
                  <a:srgbClr val="0070C0"/>
                </a:solidFill>
              </a:rPr>
              <a:t>RMSE=0.32</a:t>
            </a:r>
            <a:r>
              <a:rPr lang="en-US" dirty="0"/>
              <a:t>).</a:t>
            </a:r>
          </a:p>
          <a:p>
            <a:pPr marL="285750" indent="-285750">
              <a:lnSpc>
                <a:spcPts val="1900"/>
              </a:lnSpc>
              <a:buFont typeface="Arial" panose="020B0604020202020204" pitchFamily="34" charset="0"/>
              <a:buChar char="•"/>
            </a:pPr>
            <a:endParaRPr lang="en-US" dirty="0"/>
          </a:p>
          <a:p>
            <a:pPr marL="285750" indent="-285750">
              <a:lnSpc>
                <a:spcPts val="1900"/>
              </a:lnSpc>
              <a:buFont typeface="Arial" panose="020B0604020202020204" pitchFamily="34" charset="0"/>
              <a:buChar char="•"/>
            </a:pPr>
            <a:r>
              <a:rPr lang="en-US" dirty="0"/>
              <a:t>The content-filtering based model produced recommendations that well </a:t>
            </a:r>
            <a:r>
              <a:rPr lang="en-US" b="1" dirty="0"/>
              <a:t>match up with our intuition</a:t>
            </a:r>
            <a:r>
              <a:rPr lang="en-US" dirty="0"/>
              <a:t>.</a:t>
            </a:r>
          </a:p>
          <a:p>
            <a:pPr marL="285750" indent="-285750">
              <a:lnSpc>
                <a:spcPts val="1900"/>
              </a:lnSpc>
              <a:buFont typeface="Arial" panose="020B0604020202020204" pitchFamily="34" charset="0"/>
              <a:buChar char="•"/>
            </a:pPr>
            <a:endParaRPr lang="en-US" dirty="0"/>
          </a:p>
          <a:p>
            <a:pPr marL="285750" indent="-285750">
              <a:lnSpc>
                <a:spcPts val="1900"/>
              </a:lnSpc>
              <a:buFont typeface="Arial" panose="020B0604020202020204" pitchFamily="34" charset="0"/>
              <a:buChar char="•"/>
            </a:pPr>
            <a:r>
              <a:rPr lang="en-US" dirty="0"/>
              <a:t>Sentiment analysis using NLP shows a very </a:t>
            </a:r>
            <a:r>
              <a:rPr lang="en-US" b="1" dirty="0"/>
              <a:t>different results </a:t>
            </a:r>
            <a:r>
              <a:rPr lang="en-US" dirty="0"/>
              <a:t>compared to the </a:t>
            </a:r>
            <a:r>
              <a:rPr lang="en-US" b="1" dirty="0"/>
              <a:t>true observation </a:t>
            </a:r>
            <a:r>
              <a:rPr lang="en-US" dirty="0"/>
              <a:t>of the rating distribution.</a:t>
            </a:r>
          </a:p>
          <a:p>
            <a:pPr marL="285750" indent="-285750">
              <a:lnSpc>
                <a:spcPts val="1900"/>
              </a:lnSpc>
              <a:buFont typeface="Arial" panose="020B0604020202020204" pitchFamily="34" charset="0"/>
              <a:buChar char="•"/>
            </a:pPr>
            <a:endParaRPr lang="en-US" dirty="0"/>
          </a:p>
          <a:p>
            <a:pPr marL="285750" indent="-285750">
              <a:lnSpc>
                <a:spcPts val="1900"/>
              </a:lnSpc>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29" name="Picture 128" descr="Logo&#10;&#10;Description automatically generated">
            <a:extLst>
              <a:ext uri="{FF2B5EF4-FFF2-40B4-BE49-F238E27FC236}">
                <a16:creationId xmlns:a16="http://schemas.microsoft.com/office/drawing/2014/main" id="{C30E69BF-5C19-4B30-9CC1-26A2403974AE}"/>
              </a:ext>
            </a:extLst>
          </p:cNvPr>
          <p:cNvPicPr>
            <a:picLocks noChangeAspect="1"/>
          </p:cNvPicPr>
          <p:nvPr/>
        </p:nvPicPr>
        <p:blipFill rotWithShape="1">
          <a:blip r:embed="rId2"/>
          <a:srcRect b="30422"/>
          <a:stretch/>
        </p:blipFill>
        <p:spPr>
          <a:xfrm>
            <a:off x="1576918" y="832132"/>
            <a:ext cx="1465485" cy="751797"/>
          </a:xfrm>
          <a:prstGeom prst="rect">
            <a:avLst/>
          </a:prstGeom>
        </p:spPr>
      </p:pic>
      <p:pic>
        <p:nvPicPr>
          <p:cNvPr id="130" name="Picture 129" descr="Logo&#10;&#10;Description automatically generated">
            <a:extLst>
              <a:ext uri="{FF2B5EF4-FFF2-40B4-BE49-F238E27FC236}">
                <a16:creationId xmlns:a16="http://schemas.microsoft.com/office/drawing/2014/main" id="{4F9CE045-8E81-4999-99D8-5A3BF4CFD09A}"/>
              </a:ext>
            </a:extLst>
          </p:cNvPr>
          <p:cNvPicPr>
            <a:picLocks noChangeAspect="1"/>
          </p:cNvPicPr>
          <p:nvPr/>
        </p:nvPicPr>
        <p:blipFill rotWithShape="1">
          <a:blip r:embed="rId2"/>
          <a:srcRect t="67072"/>
          <a:stretch/>
        </p:blipFill>
        <p:spPr>
          <a:xfrm>
            <a:off x="1925740" y="1844766"/>
            <a:ext cx="1074784" cy="260938"/>
          </a:xfrm>
          <a:prstGeom prst="rect">
            <a:avLst/>
          </a:prstGeom>
        </p:spPr>
      </p:pic>
    </p:spTree>
    <p:extLst>
      <p:ext uri="{BB962C8B-B14F-4D97-AF65-F5344CB8AC3E}">
        <p14:creationId xmlns:p14="http://schemas.microsoft.com/office/powerpoint/2010/main" val="515667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E4FEF-A623-4A01-BC97-38CDFE3A318C}"/>
              </a:ext>
            </a:extLst>
          </p:cNvPr>
          <p:cNvSpPr>
            <a:spLocks noGrp="1"/>
          </p:cNvSpPr>
          <p:nvPr>
            <p:ph type="title"/>
          </p:nvPr>
        </p:nvSpPr>
        <p:spPr>
          <a:xfrm>
            <a:off x="-988207" y="555091"/>
            <a:ext cx="5560207" cy="371400"/>
          </a:xfrm>
        </p:spPr>
        <p:txBody>
          <a:bodyPr>
            <a:normAutofit fontScale="90000"/>
          </a:bodyPr>
          <a:lstStyle/>
          <a:p>
            <a:r>
              <a:rPr lang="en-US" sz="3100" dirty="0"/>
              <a:t>B</a:t>
            </a:r>
            <a:r>
              <a:rPr lang="en-US" altLang="zh-CN" sz="3100" dirty="0"/>
              <a:t>usiness Insights</a:t>
            </a:r>
            <a:endParaRPr lang="en-US" dirty="0"/>
          </a:p>
        </p:txBody>
      </p:sp>
      <p:sp>
        <p:nvSpPr>
          <p:cNvPr id="128" name="TextBox 127">
            <a:extLst>
              <a:ext uri="{FF2B5EF4-FFF2-40B4-BE49-F238E27FC236}">
                <a16:creationId xmlns:a16="http://schemas.microsoft.com/office/drawing/2014/main" id="{C13E0B70-0F52-4B09-8429-AE6A75E864EB}"/>
              </a:ext>
            </a:extLst>
          </p:cNvPr>
          <p:cNvSpPr txBox="1"/>
          <p:nvPr/>
        </p:nvSpPr>
        <p:spPr>
          <a:xfrm>
            <a:off x="523214" y="1162911"/>
            <a:ext cx="5122569" cy="3239798"/>
          </a:xfrm>
          <a:prstGeom prst="rect">
            <a:avLst/>
          </a:prstGeom>
          <a:noFill/>
        </p:spPr>
        <p:txBody>
          <a:bodyPr wrap="square" rtlCol="0">
            <a:spAutoFit/>
          </a:bodyPr>
          <a:lstStyle/>
          <a:p>
            <a:pPr marL="285750" indent="-285750">
              <a:lnSpc>
                <a:spcPts val="1900"/>
              </a:lnSpc>
              <a:buFont typeface="Arial" panose="020B0604020202020204" pitchFamily="34" charset="0"/>
              <a:buChar char="•"/>
            </a:pPr>
            <a:r>
              <a:rPr lang="en-US" dirty="0"/>
              <a:t>If we wish to </a:t>
            </a:r>
            <a:r>
              <a:rPr lang="en-US" b="1" dirty="0"/>
              <a:t>predict the potential ratings from a customer </a:t>
            </a:r>
            <a:r>
              <a:rPr lang="en-US" dirty="0"/>
              <a:t>for a specific restaurant when predictor information is given, the </a:t>
            </a:r>
            <a:r>
              <a:rPr lang="en-US" b="1" dirty="0">
                <a:solidFill>
                  <a:srgbClr val="0070C0"/>
                </a:solidFill>
              </a:rPr>
              <a:t>Random Forest </a:t>
            </a:r>
            <a:r>
              <a:rPr lang="en-US" dirty="0"/>
              <a:t>model and </a:t>
            </a:r>
            <a:r>
              <a:rPr lang="en-US" b="1" dirty="0">
                <a:solidFill>
                  <a:srgbClr val="0070C0"/>
                </a:solidFill>
              </a:rPr>
              <a:t>SVD model </a:t>
            </a:r>
            <a:r>
              <a:rPr lang="en-US" dirty="0"/>
              <a:t>could work well. </a:t>
            </a:r>
          </a:p>
          <a:p>
            <a:pPr marL="285750" indent="-285750">
              <a:lnSpc>
                <a:spcPts val="1900"/>
              </a:lnSpc>
              <a:buFont typeface="Arial" panose="020B0604020202020204" pitchFamily="34" charset="0"/>
              <a:buChar char="•"/>
            </a:pPr>
            <a:endParaRPr lang="en-US" dirty="0"/>
          </a:p>
          <a:p>
            <a:pPr marL="285750" indent="-285750">
              <a:lnSpc>
                <a:spcPts val="1900"/>
              </a:lnSpc>
              <a:buFont typeface="Arial" panose="020B0604020202020204" pitchFamily="34" charset="0"/>
              <a:buChar char="•"/>
            </a:pPr>
            <a:r>
              <a:rPr lang="en-US" dirty="0"/>
              <a:t>If we have the descriptions of the restaurants, we could use the </a:t>
            </a:r>
            <a:r>
              <a:rPr lang="en-US" b="1" dirty="0">
                <a:solidFill>
                  <a:srgbClr val="0070C0"/>
                </a:solidFill>
              </a:rPr>
              <a:t>content-filtering-based model  </a:t>
            </a:r>
            <a:r>
              <a:rPr lang="en-US" dirty="0"/>
              <a:t>to </a:t>
            </a:r>
            <a:r>
              <a:rPr lang="en-US" b="1" dirty="0"/>
              <a:t>offer suggestion for customers who look for similar favorite restaurants</a:t>
            </a:r>
            <a:r>
              <a:rPr lang="en-US" dirty="0"/>
              <a:t>. </a:t>
            </a:r>
          </a:p>
          <a:p>
            <a:pPr marL="285750" indent="-285750">
              <a:lnSpc>
                <a:spcPts val="1900"/>
              </a:lnSpc>
              <a:buFont typeface="Arial" panose="020B0604020202020204" pitchFamily="34" charset="0"/>
              <a:buChar char="•"/>
            </a:pPr>
            <a:endParaRPr lang="en-US" dirty="0"/>
          </a:p>
          <a:p>
            <a:pPr marL="285750" indent="-285750">
              <a:lnSpc>
                <a:spcPts val="1900"/>
              </a:lnSpc>
              <a:buFont typeface="Arial" panose="020B0604020202020204" pitchFamily="34" charset="0"/>
              <a:buChar char="•"/>
            </a:pPr>
            <a:r>
              <a:rPr lang="en-US" dirty="0"/>
              <a:t>For the </a:t>
            </a:r>
            <a:r>
              <a:rPr lang="en-US" b="1" dirty="0">
                <a:solidFill>
                  <a:srgbClr val="0070C0"/>
                </a:solidFill>
              </a:rPr>
              <a:t>NLP</a:t>
            </a:r>
            <a:r>
              <a:rPr lang="en-US" dirty="0"/>
              <a:t> model, its results </a:t>
            </a:r>
            <a:r>
              <a:rPr lang="en-US" b="1" dirty="0"/>
              <a:t>may not be proper to be used in restaurant recommendation</a:t>
            </a:r>
            <a:r>
              <a:rPr lang="en-US" dirty="0"/>
              <a:t>. Further investigation of this method is needed.</a:t>
            </a:r>
          </a:p>
        </p:txBody>
      </p:sp>
      <p:grpSp>
        <p:nvGrpSpPr>
          <p:cNvPr id="293" name="Group 292">
            <a:extLst>
              <a:ext uri="{FF2B5EF4-FFF2-40B4-BE49-F238E27FC236}">
                <a16:creationId xmlns:a16="http://schemas.microsoft.com/office/drawing/2014/main" id="{95A8C8E3-C9FD-4A2C-8C03-4AD3FB722C7E}"/>
              </a:ext>
            </a:extLst>
          </p:cNvPr>
          <p:cNvGrpSpPr/>
          <p:nvPr/>
        </p:nvGrpSpPr>
        <p:grpSpPr>
          <a:xfrm>
            <a:off x="5856990" y="1112473"/>
            <a:ext cx="1465485" cy="1273572"/>
            <a:chOff x="1576918" y="832132"/>
            <a:chExt cx="1465485" cy="1273572"/>
          </a:xfrm>
        </p:grpSpPr>
        <p:pic>
          <p:nvPicPr>
            <p:cNvPr id="129" name="Picture 128" descr="Logo&#10;&#10;Description automatically generated">
              <a:extLst>
                <a:ext uri="{FF2B5EF4-FFF2-40B4-BE49-F238E27FC236}">
                  <a16:creationId xmlns:a16="http://schemas.microsoft.com/office/drawing/2014/main" id="{C30E69BF-5C19-4B30-9CC1-26A2403974AE}"/>
                </a:ext>
              </a:extLst>
            </p:cNvPr>
            <p:cNvPicPr>
              <a:picLocks noChangeAspect="1"/>
            </p:cNvPicPr>
            <p:nvPr/>
          </p:nvPicPr>
          <p:blipFill rotWithShape="1">
            <a:blip r:embed="rId2"/>
            <a:srcRect b="30422"/>
            <a:stretch/>
          </p:blipFill>
          <p:spPr>
            <a:xfrm>
              <a:off x="1576918" y="832132"/>
              <a:ext cx="1465485" cy="751797"/>
            </a:xfrm>
            <a:prstGeom prst="rect">
              <a:avLst/>
            </a:prstGeom>
          </p:spPr>
        </p:pic>
        <p:pic>
          <p:nvPicPr>
            <p:cNvPr id="130" name="Picture 129" descr="Logo&#10;&#10;Description automatically generated">
              <a:extLst>
                <a:ext uri="{FF2B5EF4-FFF2-40B4-BE49-F238E27FC236}">
                  <a16:creationId xmlns:a16="http://schemas.microsoft.com/office/drawing/2014/main" id="{4F9CE045-8E81-4999-99D8-5A3BF4CFD09A}"/>
                </a:ext>
              </a:extLst>
            </p:cNvPr>
            <p:cNvPicPr>
              <a:picLocks noChangeAspect="1"/>
            </p:cNvPicPr>
            <p:nvPr/>
          </p:nvPicPr>
          <p:blipFill rotWithShape="1">
            <a:blip r:embed="rId2"/>
            <a:srcRect t="67072"/>
            <a:stretch/>
          </p:blipFill>
          <p:spPr>
            <a:xfrm>
              <a:off x="1925740" y="1844766"/>
              <a:ext cx="1074784" cy="260938"/>
            </a:xfrm>
            <a:prstGeom prst="rect">
              <a:avLst/>
            </a:prstGeom>
          </p:spPr>
        </p:pic>
      </p:grpSp>
      <p:grpSp>
        <p:nvGrpSpPr>
          <p:cNvPr id="212" name="Google Shape;660;p18">
            <a:extLst>
              <a:ext uri="{FF2B5EF4-FFF2-40B4-BE49-F238E27FC236}">
                <a16:creationId xmlns:a16="http://schemas.microsoft.com/office/drawing/2014/main" id="{152CF61C-1E9A-45B4-AE5A-9257C682234A}"/>
              </a:ext>
            </a:extLst>
          </p:cNvPr>
          <p:cNvGrpSpPr/>
          <p:nvPr/>
        </p:nvGrpSpPr>
        <p:grpSpPr>
          <a:xfrm flipH="1">
            <a:off x="6386596" y="1645038"/>
            <a:ext cx="2402140" cy="2997195"/>
            <a:chOff x="238125" y="1694300"/>
            <a:chExt cx="2195925" cy="2366825"/>
          </a:xfrm>
        </p:grpSpPr>
        <p:sp>
          <p:nvSpPr>
            <p:cNvPr id="213" name="Google Shape;661;p18">
              <a:extLst>
                <a:ext uri="{FF2B5EF4-FFF2-40B4-BE49-F238E27FC236}">
                  <a16:creationId xmlns:a16="http://schemas.microsoft.com/office/drawing/2014/main" id="{4A72CA9D-EA87-4152-942B-9F73C68FA708}"/>
                </a:ext>
              </a:extLst>
            </p:cNvPr>
            <p:cNvSpPr/>
            <p:nvPr/>
          </p:nvSpPr>
          <p:spPr>
            <a:xfrm>
              <a:off x="859225" y="3393850"/>
              <a:ext cx="64750" cy="661200"/>
            </a:xfrm>
            <a:custGeom>
              <a:avLst/>
              <a:gdLst/>
              <a:ahLst/>
              <a:cxnLst/>
              <a:rect l="l" t="t" r="r" b="b"/>
              <a:pathLst>
                <a:path w="2590" h="26448" extrusionOk="0">
                  <a:moveTo>
                    <a:pt x="1" y="1"/>
                  </a:moveTo>
                  <a:lnTo>
                    <a:pt x="1" y="26447"/>
                  </a:lnTo>
                  <a:lnTo>
                    <a:pt x="2590" y="26447"/>
                  </a:lnTo>
                  <a:lnTo>
                    <a:pt x="2590" y="1"/>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62;p18">
              <a:extLst>
                <a:ext uri="{FF2B5EF4-FFF2-40B4-BE49-F238E27FC236}">
                  <a16:creationId xmlns:a16="http://schemas.microsoft.com/office/drawing/2014/main" id="{DDC1703E-8DC6-40B5-883A-9D9C77670585}"/>
                </a:ext>
              </a:extLst>
            </p:cNvPr>
            <p:cNvSpPr/>
            <p:nvPr/>
          </p:nvSpPr>
          <p:spPr>
            <a:xfrm>
              <a:off x="859225" y="3393850"/>
              <a:ext cx="64750" cy="661200"/>
            </a:xfrm>
            <a:custGeom>
              <a:avLst/>
              <a:gdLst/>
              <a:ahLst/>
              <a:cxnLst/>
              <a:rect l="l" t="t" r="r" b="b"/>
              <a:pathLst>
                <a:path w="2590" h="26448" fill="none" extrusionOk="0">
                  <a:moveTo>
                    <a:pt x="2590" y="26447"/>
                  </a:moveTo>
                  <a:lnTo>
                    <a:pt x="1" y="26447"/>
                  </a:lnTo>
                  <a:lnTo>
                    <a:pt x="1" y="1"/>
                  </a:lnTo>
                  <a:lnTo>
                    <a:pt x="2590" y="1"/>
                  </a:lnTo>
                  <a:lnTo>
                    <a:pt x="2590" y="264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63;p18">
              <a:extLst>
                <a:ext uri="{FF2B5EF4-FFF2-40B4-BE49-F238E27FC236}">
                  <a16:creationId xmlns:a16="http://schemas.microsoft.com/office/drawing/2014/main" id="{C8183593-C31D-4984-94A2-B1808AD5D9CF}"/>
                </a:ext>
              </a:extLst>
            </p:cNvPr>
            <p:cNvSpPr/>
            <p:nvPr/>
          </p:nvSpPr>
          <p:spPr>
            <a:xfrm>
              <a:off x="891775" y="3393850"/>
              <a:ext cx="64375" cy="661200"/>
            </a:xfrm>
            <a:custGeom>
              <a:avLst/>
              <a:gdLst/>
              <a:ahLst/>
              <a:cxnLst/>
              <a:rect l="l" t="t" r="r" b="b"/>
              <a:pathLst>
                <a:path w="2575" h="26448" extrusionOk="0">
                  <a:moveTo>
                    <a:pt x="0" y="1"/>
                  </a:moveTo>
                  <a:lnTo>
                    <a:pt x="0" y="26447"/>
                  </a:lnTo>
                  <a:lnTo>
                    <a:pt x="2575" y="26447"/>
                  </a:lnTo>
                  <a:lnTo>
                    <a:pt x="2575"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64;p18">
              <a:extLst>
                <a:ext uri="{FF2B5EF4-FFF2-40B4-BE49-F238E27FC236}">
                  <a16:creationId xmlns:a16="http://schemas.microsoft.com/office/drawing/2014/main" id="{A560401F-A873-49C2-AD61-3873D7A50567}"/>
                </a:ext>
              </a:extLst>
            </p:cNvPr>
            <p:cNvSpPr/>
            <p:nvPr/>
          </p:nvSpPr>
          <p:spPr>
            <a:xfrm>
              <a:off x="891775" y="3393850"/>
              <a:ext cx="64375" cy="661200"/>
            </a:xfrm>
            <a:custGeom>
              <a:avLst/>
              <a:gdLst/>
              <a:ahLst/>
              <a:cxnLst/>
              <a:rect l="l" t="t" r="r" b="b"/>
              <a:pathLst>
                <a:path w="2575" h="26448" fill="none" extrusionOk="0">
                  <a:moveTo>
                    <a:pt x="2575" y="26447"/>
                  </a:moveTo>
                  <a:lnTo>
                    <a:pt x="0" y="26447"/>
                  </a:lnTo>
                  <a:lnTo>
                    <a:pt x="0" y="1"/>
                  </a:lnTo>
                  <a:lnTo>
                    <a:pt x="2575" y="1"/>
                  </a:lnTo>
                  <a:lnTo>
                    <a:pt x="2575" y="264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65;p18">
              <a:extLst>
                <a:ext uri="{FF2B5EF4-FFF2-40B4-BE49-F238E27FC236}">
                  <a16:creationId xmlns:a16="http://schemas.microsoft.com/office/drawing/2014/main" id="{469DA5DA-3E2F-4409-8E7F-1BE882155265}"/>
                </a:ext>
              </a:extLst>
            </p:cNvPr>
            <p:cNvSpPr/>
            <p:nvPr/>
          </p:nvSpPr>
          <p:spPr>
            <a:xfrm>
              <a:off x="1042300" y="3393850"/>
              <a:ext cx="64750" cy="661200"/>
            </a:xfrm>
            <a:custGeom>
              <a:avLst/>
              <a:gdLst/>
              <a:ahLst/>
              <a:cxnLst/>
              <a:rect l="l" t="t" r="r" b="b"/>
              <a:pathLst>
                <a:path w="2590" h="26448" extrusionOk="0">
                  <a:moveTo>
                    <a:pt x="1" y="1"/>
                  </a:moveTo>
                  <a:lnTo>
                    <a:pt x="1" y="26447"/>
                  </a:lnTo>
                  <a:lnTo>
                    <a:pt x="2590" y="26447"/>
                  </a:lnTo>
                  <a:lnTo>
                    <a:pt x="2590" y="1"/>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66;p18">
              <a:extLst>
                <a:ext uri="{FF2B5EF4-FFF2-40B4-BE49-F238E27FC236}">
                  <a16:creationId xmlns:a16="http://schemas.microsoft.com/office/drawing/2014/main" id="{3884D5B8-DB66-4BF7-8C3D-0C14E66096E9}"/>
                </a:ext>
              </a:extLst>
            </p:cNvPr>
            <p:cNvSpPr/>
            <p:nvPr/>
          </p:nvSpPr>
          <p:spPr>
            <a:xfrm>
              <a:off x="1074850" y="3393850"/>
              <a:ext cx="64400" cy="661200"/>
            </a:xfrm>
            <a:custGeom>
              <a:avLst/>
              <a:gdLst/>
              <a:ahLst/>
              <a:cxnLst/>
              <a:rect l="l" t="t" r="r" b="b"/>
              <a:pathLst>
                <a:path w="2576" h="26448" extrusionOk="0">
                  <a:moveTo>
                    <a:pt x="1" y="1"/>
                  </a:moveTo>
                  <a:lnTo>
                    <a:pt x="1" y="26447"/>
                  </a:lnTo>
                  <a:lnTo>
                    <a:pt x="2575" y="26447"/>
                  </a:lnTo>
                  <a:lnTo>
                    <a:pt x="2575"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67;p18">
              <a:extLst>
                <a:ext uri="{FF2B5EF4-FFF2-40B4-BE49-F238E27FC236}">
                  <a16:creationId xmlns:a16="http://schemas.microsoft.com/office/drawing/2014/main" id="{7094147A-F587-4345-BEA7-A375A28D63CA}"/>
                </a:ext>
              </a:extLst>
            </p:cNvPr>
            <p:cNvSpPr/>
            <p:nvPr/>
          </p:nvSpPr>
          <p:spPr>
            <a:xfrm>
              <a:off x="1195000" y="3393850"/>
              <a:ext cx="64750" cy="661200"/>
            </a:xfrm>
            <a:custGeom>
              <a:avLst/>
              <a:gdLst/>
              <a:ahLst/>
              <a:cxnLst/>
              <a:rect l="l" t="t" r="r" b="b"/>
              <a:pathLst>
                <a:path w="2590" h="26448" extrusionOk="0">
                  <a:moveTo>
                    <a:pt x="0" y="1"/>
                  </a:moveTo>
                  <a:lnTo>
                    <a:pt x="0" y="26447"/>
                  </a:lnTo>
                  <a:lnTo>
                    <a:pt x="2589" y="26447"/>
                  </a:lnTo>
                  <a:lnTo>
                    <a:pt x="2589" y="1"/>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68;p18">
              <a:extLst>
                <a:ext uri="{FF2B5EF4-FFF2-40B4-BE49-F238E27FC236}">
                  <a16:creationId xmlns:a16="http://schemas.microsoft.com/office/drawing/2014/main" id="{CD5CF6A1-40FC-4769-B03A-473B9BC1D2BE}"/>
                </a:ext>
              </a:extLst>
            </p:cNvPr>
            <p:cNvSpPr/>
            <p:nvPr/>
          </p:nvSpPr>
          <p:spPr>
            <a:xfrm>
              <a:off x="1227175" y="3393850"/>
              <a:ext cx="64750" cy="661200"/>
            </a:xfrm>
            <a:custGeom>
              <a:avLst/>
              <a:gdLst/>
              <a:ahLst/>
              <a:cxnLst/>
              <a:rect l="l" t="t" r="r" b="b"/>
              <a:pathLst>
                <a:path w="2590" h="26448" extrusionOk="0">
                  <a:moveTo>
                    <a:pt x="1" y="1"/>
                  </a:moveTo>
                  <a:lnTo>
                    <a:pt x="1" y="26447"/>
                  </a:lnTo>
                  <a:lnTo>
                    <a:pt x="2590" y="26447"/>
                  </a:lnTo>
                  <a:lnTo>
                    <a:pt x="2590"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69;p18">
              <a:extLst>
                <a:ext uri="{FF2B5EF4-FFF2-40B4-BE49-F238E27FC236}">
                  <a16:creationId xmlns:a16="http://schemas.microsoft.com/office/drawing/2014/main" id="{EFE0CDEF-03B8-4A22-B890-D276BA41773B}"/>
                </a:ext>
              </a:extLst>
            </p:cNvPr>
            <p:cNvSpPr/>
            <p:nvPr/>
          </p:nvSpPr>
          <p:spPr>
            <a:xfrm>
              <a:off x="1378075" y="3393850"/>
              <a:ext cx="64750" cy="661200"/>
            </a:xfrm>
            <a:custGeom>
              <a:avLst/>
              <a:gdLst/>
              <a:ahLst/>
              <a:cxnLst/>
              <a:rect l="l" t="t" r="r" b="b"/>
              <a:pathLst>
                <a:path w="2590" h="26448" extrusionOk="0">
                  <a:moveTo>
                    <a:pt x="1" y="1"/>
                  </a:moveTo>
                  <a:lnTo>
                    <a:pt x="1" y="26447"/>
                  </a:lnTo>
                  <a:lnTo>
                    <a:pt x="2590" y="26447"/>
                  </a:lnTo>
                  <a:lnTo>
                    <a:pt x="2590" y="1"/>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70;p18">
              <a:extLst>
                <a:ext uri="{FF2B5EF4-FFF2-40B4-BE49-F238E27FC236}">
                  <a16:creationId xmlns:a16="http://schemas.microsoft.com/office/drawing/2014/main" id="{A03B0280-6E3C-43DE-AD72-E527D18E5334}"/>
                </a:ext>
              </a:extLst>
            </p:cNvPr>
            <p:cNvSpPr/>
            <p:nvPr/>
          </p:nvSpPr>
          <p:spPr>
            <a:xfrm>
              <a:off x="1410275" y="3393850"/>
              <a:ext cx="64725" cy="661200"/>
            </a:xfrm>
            <a:custGeom>
              <a:avLst/>
              <a:gdLst/>
              <a:ahLst/>
              <a:cxnLst/>
              <a:rect l="l" t="t" r="r" b="b"/>
              <a:pathLst>
                <a:path w="2589" h="26448" extrusionOk="0">
                  <a:moveTo>
                    <a:pt x="0" y="1"/>
                  </a:moveTo>
                  <a:lnTo>
                    <a:pt x="0" y="26447"/>
                  </a:lnTo>
                  <a:lnTo>
                    <a:pt x="2589" y="26447"/>
                  </a:lnTo>
                  <a:lnTo>
                    <a:pt x="2589"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71;p18">
              <a:extLst>
                <a:ext uri="{FF2B5EF4-FFF2-40B4-BE49-F238E27FC236}">
                  <a16:creationId xmlns:a16="http://schemas.microsoft.com/office/drawing/2014/main" id="{63E9B1DA-7771-4EC2-9FC0-125EB1F12B5B}"/>
                </a:ext>
              </a:extLst>
            </p:cNvPr>
            <p:cNvSpPr/>
            <p:nvPr/>
          </p:nvSpPr>
          <p:spPr>
            <a:xfrm>
              <a:off x="822050" y="3300525"/>
              <a:ext cx="683700" cy="120175"/>
            </a:xfrm>
            <a:custGeom>
              <a:avLst/>
              <a:gdLst/>
              <a:ahLst/>
              <a:cxnLst/>
              <a:rect l="l" t="t" r="r" b="b"/>
              <a:pathLst>
                <a:path w="27348" h="4807" extrusionOk="0">
                  <a:moveTo>
                    <a:pt x="2389" y="1"/>
                  </a:moveTo>
                  <a:lnTo>
                    <a:pt x="2146" y="15"/>
                  </a:lnTo>
                  <a:lnTo>
                    <a:pt x="1917" y="58"/>
                  </a:lnTo>
                  <a:lnTo>
                    <a:pt x="1674" y="115"/>
                  </a:lnTo>
                  <a:lnTo>
                    <a:pt x="1459" y="186"/>
                  </a:lnTo>
                  <a:lnTo>
                    <a:pt x="1245" y="287"/>
                  </a:lnTo>
                  <a:lnTo>
                    <a:pt x="1059" y="415"/>
                  </a:lnTo>
                  <a:lnTo>
                    <a:pt x="873" y="544"/>
                  </a:lnTo>
                  <a:lnTo>
                    <a:pt x="701" y="701"/>
                  </a:lnTo>
                  <a:lnTo>
                    <a:pt x="544" y="873"/>
                  </a:lnTo>
                  <a:lnTo>
                    <a:pt x="401" y="1059"/>
                  </a:lnTo>
                  <a:lnTo>
                    <a:pt x="286" y="1259"/>
                  </a:lnTo>
                  <a:lnTo>
                    <a:pt x="186" y="1474"/>
                  </a:lnTo>
                  <a:lnTo>
                    <a:pt x="100" y="1688"/>
                  </a:lnTo>
                  <a:lnTo>
                    <a:pt x="43" y="1917"/>
                  </a:lnTo>
                  <a:lnTo>
                    <a:pt x="0" y="2160"/>
                  </a:lnTo>
                  <a:lnTo>
                    <a:pt x="0" y="2403"/>
                  </a:lnTo>
                  <a:lnTo>
                    <a:pt x="0" y="2647"/>
                  </a:lnTo>
                  <a:lnTo>
                    <a:pt x="43" y="2890"/>
                  </a:lnTo>
                  <a:lnTo>
                    <a:pt x="100" y="3119"/>
                  </a:lnTo>
                  <a:lnTo>
                    <a:pt x="186" y="3333"/>
                  </a:lnTo>
                  <a:lnTo>
                    <a:pt x="286" y="3548"/>
                  </a:lnTo>
                  <a:lnTo>
                    <a:pt x="401" y="3748"/>
                  </a:lnTo>
                  <a:lnTo>
                    <a:pt x="544" y="3934"/>
                  </a:lnTo>
                  <a:lnTo>
                    <a:pt x="701" y="4091"/>
                  </a:lnTo>
                  <a:lnTo>
                    <a:pt x="873" y="4249"/>
                  </a:lnTo>
                  <a:lnTo>
                    <a:pt x="1059" y="4392"/>
                  </a:lnTo>
                  <a:lnTo>
                    <a:pt x="1245" y="4506"/>
                  </a:lnTo>
                  <a:lnTo>
                    <a:pt x="1459" y="4606"/>
                  </a:lnTo>
                  <a:lnTo>
                    <a:pt x="1674" y="4692"/>
                  </a:lnTo>
                  <a:lnTo>
                    <a:pt x="1917" y="4749"/>
                  </a:lnTo>
                  <a:lnTo>
                    <a:pt x="2146" y="4792"/>
                  </a:lnTo>
                  <a:lnTo>
                    <a:pt x="2389" y="4806"/>
                  </a:lnTo>
                  <a:lnTo>
                    <a:pt x="24959" y="4806"/>
                  </a:lnTo>
                  <a:lnTo>
                    <a:pt x="25202" y="4792"/>
                  </a:lnTo>
                  <a:lnTo>
                    <a:pt x="25431" y="4749"/>
                  </a:lnTo>
                  <a:lnTo>
                    <a:pt x="25674" y="4692"/>
                  </a:lnTo>
                  <a:lnTo>
                    <a:pt x="25889" y="4606"/>
                  </a:lnTo>
                  <a:lnTo>
                    <a:pt x="26104" y="4506"/>
                  </a:lnTo>
                  <a:lnTo>
                    <a:pt x="26290" y="4392"/>
                  </a:lnTo>
                  <a:lnTo>
                    <a:pt x="26475" y="4249"/>
                  </a:lnTo>
                  <a:lnTo>
                    <a:pt x="26647" y="4091"/>
                  </a:lnTo>
                  <a:lnTo>
                    <a:pt x="26804" y="3934"/>
                  </a:lnTo>
                  <a:lnTo>
                    <a:pt x="26947" y="3748"/>
                  </a:lnTo>
                  <a:lnTo>
                    <a:pt x="27062" y="3548"/>
                  </a:lnTo>
                  <a:lnTo>
                    <a:pt x="27162" y="3333"/>
                  </a:lnTo>
                  <a:lnTo>
                    <a:pt x="27248" y="3119"/>
                  </a:lnTo>
                  <a:lnTo>
                    <a:pt x="27305" y="2890"/>
                  </a:lnTo>
                  <a:lnTo>
                    <a:pt x="27334" y="2647"/>
                  </a:lnTo>
                  <a:lnTo>
                    <a:pt x="27348" y="2403"/>
                  </a:lnTo>
                  <a:lnTo>
                    <a:pt x="27334" y="2160"/>
                  </a:lnTo>
                  <a:lnTo>
                    <a:pt x="27305" y="1917"/>
                  </a:lnTo>
                  <a:lnTo>
                    <a:pt x="27248" y="1688"/>
                  </a:lnTo>
                  <a:lnTo>
                    <a:pt x="27162" y="1474"/>
                  </a:lnTo>
                  <a:lnTo>
                    <a:pt x="27062" y="1259"/>
                  </a:lnTo>
                  <a:lnTo>
                    <a:pt x="26947" y="1059"/>
                  </a:lnTo>
                  <a:lnTo>
                    <a:pt x="26804" y="873"/>
                  </a:lnTo>
                  <a:lnTo>
                    <a:pt x="26647" y="701"/>
                  </a:lnTo>
                  <a:lnTo>
                    <a:pt x="26475" y="544"/>
                  </a:lnTo>
                  <a:lnTo>
                    <a:pt x="26290" y="415"/>
                  </a:lnTo>
                  <a:lnTo>
                    <a:pt x="26104" y="287"/>
                  </a:lnTo>
                  <a:lnTo>
                    <a:pt x="25889" y="186"/>
                  </a:lnTo>
                  <a:lnTo>
                    <a:pt x="25674" y="115"/>
                  </a:lnTo>
                  <a:lnTo>
                    <a:pt x="25431" y="58"/>
                  </a:lnTo>
                  <a:lnTo>
                    <a:pt x="25202" y="15"/>
                  </a:lnTo>
                  <a:lnTo>
                    <a:pt x="249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72;p18">
              <a:extLst>
                <a:ext uri="{FF2B5EF4-FFF2-40B4-BE49-F238E27FC236}">
                  <a16:creationId xmlns:a16="http://schemas.microsoft.com/office/drawing/2014/main" id="{71DA152A-65C1-40E2-8726-2BE732083A1F}"/>
                </a:ext>
              </a:extLst>
            </p:cNvPr>
            <p:cNvSpPr/>
            <p:nvPr/>
          </p:nvSpPr>
          <p:spPr>
            <a:xfrm>
              <a:off x="764825" y="2594300"/>
              <a:ext cx="384775" cy="783475"/>
            </a:xfrm>
            <a:custGeom>
              <a:avLst/>
              <a:gdLst/>
              <a:ahLst/>
              <a:cxnLst/>
              <a:rect l="l" t="t" r="r" b="b"/>
              <a:pathLst>
                <a:path w="15391" h="31339" extrusionOk="0">
                  <a:moveTo>
                    <a:pt x="10328" y="1"/>
                  </a:moveTo>
                  <a:lnTo>
                    <a:pt x="9684" y="30"/>
                  </a:lnTo>
                  <a:lnTo>
                    <a:pt x="9012" y="72"/>
                  </a:lnTo>
                  <a:lnTo>
                    <a:pt x="8339" y="158"/>
                  </a:lnTo>
                  <a:lnTo>
                    <a:pt x="7996" y="215"/>
                  </a:lnTo>
                  <a:lnTo>
                    <a:pt x="7653" y="273"/>
                  </a:lnTo>
                  <a:lnTo>
                    <a:pt x="7324" y="359"/>
                  </a:lnTo>
                  <a:lnTo>
                    <a:pt x="6981" y="430"/>
                  </a:lnTo>
                  <a:lnTo>
                    <a:pt x="6637" y="530"/>
                  </a:lnTo>
                  <a:lnTo>
                    <a:pt x="6308" y="645"/>
                  </a:lnTo>
                  <a:lnTo>
                    <a:pt x="5979" y="759"/>
                  </a:lnTo>
                  <a:lnTo>
                    <a:pt x="5636" y="888"/>
                  </a:lnTo>
                  <a:lnTo>
                    <a:pt x="5321" y="1031"/>
                  </a:lnTo>
                  <a:lnTo>
                    <a:pt x="4992" y="1188"/>
                  </a:lnTo>
                  <a:lnTo>
                    <a:pt x="4678" y="1360"/>
                  </a:lnTo>
                  <a:lnTo>
                    <a:pt x="4363" y="1546"/>
                  </a:lnTo>
                  <a:lnTo>
                    <a:pt x="4063" y="1732"/>
                  </a:lnTo>
                  <a:lnTo>
                    <a:pt x="3762" y="1946"/>
                  </a:lnTo>
                  <a:lnTo>
                    <a:pt x="3476" y="2175"/>
                  </a:lnTo>
                  <a:lnTo>
                    <a:pt x="3190" y="2418"/>
                  </a:lnTo>
                  <a:lnTo>
                    <a:pt x="2904" y="2676"/>
                  </a:lnTo>
                  <a:lnTo>
                    <a:pt x="2647" y="2962"/>
                  </a:lnTo>
                  <a:lnTo>
                    <a:pt x="2389" y="3248"/>
                  </a:lnTo>
                  <a:lnTo>
                    <a:pt x="2146" y="3562"/>
                  </a:lnTo>
                  <a:lnTo>
                    <a:pt x="1903" y="3891"/>
                  </a:lnTo>
                  <a:lnTo>
                    <a:pt x="1688" y="4249"/>
                  </a:lnTo>
                  <a:lnTo>
                    <a:pt x="1474" y="4607"/>
                  </a:lnTo>
                  <a:lnTo>
                    <a:pt x="1274" y="4993"/>
                  </a:lnTo>
                  <a:lnTo>
                    <a:pt x="1088" y="5407"/>
                  </a:lnTo>
                  <a:lnTo>
                    <a:pt x="916" y="5837"/>
                  </a:lnTo>
                  <a:lnTo>
                    <a:pt x="759" y="6280"/>
                  </a:lnTo>
                  <a:lnTo>
                    <a:pt x="616" y="6752"/>
                  </a:lnTo>
                  <a:lnTo>
                    <a:pt x="487" y="7238"/>
                  </a:lnTo>
                  <a:lnTo>
                    <a:pt x="373" y="7753"/>
                  </a:lnTo>
                  <a:lnTo>
                    <a:pt x="287" y="8297"/>
                  </a:lnTo>
                  <a:lnTo>
                    <a:pt x="201" y="8855"/>
                  </a:lnTo>
                  <a:lnTo>
                    <a:pt x="115" y="9770"/>
                  </a:lnTo>
                  <a:lnTo>
                    <a:pt x="44" y="10685"/>
                  </a:lnTo>
                  <a:lnTo>
                    <a:pt x="15" y="11629"/>
                  </a:lnTo>
                  <a:lnTo>
                    <a:pt x="1" y="12573"/>
                  </a:lnTo>
                  <a:lnTo>
                    <a:pt x="1" y="13532"/>
                  </a:lnTo>
                  <a:lnTo>
                    <a:pt x="29" y="14504"/>
                  </a:lnTo>
                  <a:lnTo>
                    <a:pt x="86" y="15463"/>
                  </a:lnTo>
                  <a:lnTo>
                    <a:pt x="158" y="16421"/>
                  </a:lnTo>
                  <a:lnTo>
                    <a:pt x="230" y="17379"/>
                  </a:lnTo>
                  <a:lnTo>
                    <a:pt x="330" y="18323"/>
                  </a:lnTo>
                  <a:lnTo>
                    <a:pt x="444" y="19267"/>
                  </a:lnTo>
                  <a:lnTo>
                    <a:pt x="573" y="20197"/>
                  </a:lnTo>
                  <a:lnTo>
                    <a:pt x="702" y="21098"/>
                  </a:lnTo>
                  <a:lnTo>
                    <a:pt x="845" y="21985"/>
                  </a:lnTo>
                  <a:lnTo>
                    <a:pt x="1002" y="22857"/>
                  </a:lnTo>
                  <a:lnTo>
                    <a:pt x="1145" y="23701"/>
                  </a:lnTo>
                  <a:lnTo>
                    <a:pt x="1460" y="25303"/>
                  </a:lnTo>
                  <a:lnTo>
                    <a:pt x="1774" y="26762"/>
                  </a:lnTo>
                  <a:lnTo>
                    <a:pt x="2089" y="28064"/>
                  </a:lnTo>
                  <a:lnTo>
                    <a:pt x="2361" y="29179"/>
                  </a:lnTo>
                  <a:lnTo>
                    <a:pt x="2604" y="30080"/>
                  </a:lnTo>
                  <a:lnTo>
                    <a:pt x="2790" y="30767"/>
                  </a:lnTo>
                  <a:lnTo>
                    <a:pt x="2947" y="31339"/>
                  </a:lnTo>
                  <a:lnTo>
                    <a:pt x="13231" y="27892"/>
                  </a:lnTo>
                  <a:lnTo>
                    <a:pt x="15391" y="602"/>
                  </a:lnTo>
                  <a:lnTo>
                    <a:pt x="15234" y="559"/>
                  </a:lnTo>
                  <a:lnTo>
                    <a:pt x="14790" y="459"/>
                  </a:lnTo>
                  <a:lnTo>
                    <a:pt x="14104" y="316"/>
                  </a:lnTo>
                  <a:lnTo>
                    <a:pt x="13689" y="244"/>
                  </a:lnTo>
                  <a:lnTo>
                    <a:pt x="13217" y="173"/>
                  </a:lnTo>
                  <a:lnTo>
                    <a:pt x="12702" y="115"/>
                  </a:lnTo>
                  <a:lnTo>
                    <a:pt x="12158" y="58"/>
                  </a:lnTo>
                  <a:lnTo>
                    <a:pt x="11572" y="30"/>
                  </a:lnTo>
                  <a:lnTo>
                    <a:pt x="1095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73;p18">
              <a:extLst>
                <a:ext uri="{FF2B5EF4-FFF2-40B4-BE49-F238E27FC236}">
                  <a16:creationId xmlns:a16="http://schemas.microsoft.com/office/drawing/2014/main" id="{B0A8B4EB-014F-4F6C-9BD9-FD884A104A15}"/>
                </a:ext>
              </a:extLst>
            </p:cNvPr>
            <p:cNvSpPr/>
            <p:nvPr/>
          </p:nvSpPr>
          <p:spPr>
            <a:xfrm>
              <a:off x="764825" y="2594300"/>
              <a:ext cx="384775" cy="783475"/>
            </a:xfrm>
            <a:custGeom>
              <a:avLst/>
              <a:gdLst/>
              <a:ahLst/>
              <a:cxnLst/>
              <a:rect l="l" t="t" r="r" b="b"/>
              <a:pathLst>
                <a:path w="15391" h="31339" fill="none" extrusionOk="0">
                  <a:moveTo>
                    <a:pt x="2947" y="31339"/>
                  </a:moveTo>
                  <a:lnTo>
                    <a:pt x="2947" y="31339"/>
                  </a:lnTo>
                  <a:lnTo>
                    <a:pt x="2790" y="30767"/>
                  </a:lnTo>
                  <a:lnTo>
                    <a:pt x="2604" y="30080"/>
                  </a:lnTo>
                  <a:lnTo>
                    <a:pt x="2361" y="29179"/>
                  </a:lnTo>
                  <a:lnTo>
                    <a:pt x="2089" y="28064"/>
                  </a:lnTo>
                  <a:lnTo>
                    <a:pt x="1774" y="26762"/>
                  </a:lnTo>
                  <a:lnTo>
                    <a:pt x="1460" y="25303"/>
                  </a:lnTo>
                  <a:lnTo>
                    <a:pt x="1145" y="23701"/>
                  </a:lnTo>
                  <a:lnTo>
                    <a:pt x="1002" y="22857"/>
                  </a:lnTo>
                  <a:lnTo>
                    <a:pt x="845" y="21985"/>
                  </a:lnTo>
                  <a:lnTo>
                    <a:pt x="702" y="21098"/>
                  </a:lnTo>
                  <a:lnTo>
                    <a:pt x="573" y="20197"/>
                  </a:lnTo>
                  <a:lnTo>
                    <a:pt x="444" y="19267"/>
                  </a:lnTo>
                  <a:lnTo>
                    <a:pt x="330" y="18323"/>
                  </a:lnTo>
                  <a:lnTo>
                    <a:pt x="230" y="17379"/>
                  </a:lnTo>
                  <a:lnTo>
                    <a:pt x="158" y="16421"/>
                  </a:lnTo>
                  <a:lnTo>
                    <a:pt x="86" y="15463"/>
                  </a:lnTo>
                  <a:lnTo>
                    <a:pt x="29" y="14504"/>
                  </a:lnTo>
                  <a:lnTo>
                    <a:pt x="1" y="13532"/>
                  </a:lnTo>
                  <a:lnTo>
                    <a:pt x="1" y="12573"/>
                  </a:lnTo>
                  <a:lnTo>
                    <a:pt x="15" y="11629"/>
                  </a:lnTo>
                  <a:lnTo>
                    <a:pt x="44" y="10685"/>
                  </a:lnTo>
                  <a:lnTo>
                    <a:pt x="115" y="9770"/>
                  </a:lnTo>
                  <a:lnTo>
                    <a:pt x="201" y="8855"/>
                  </a:lnTo>
                  <a:lnTo>
                    <a:pt x="201" y="8855"/>
                  </a:lnTo>
                  <a:lnTo>
                    <a:pt x="287" y="8297"/>
                  </a:lnTo>
                  <a:lnTo>
                    <a:pt x="373" y="7753"/>
                  </a:lnTo>
                  <a:lnTo>
                    <a:pt x="487" y="7238"/>
                  </a:lnTo>
                  <a:lnTo>
                    <a:pt x="616" y="6752"/>
                  </a:lnTo>
                  <a:lnTo>
                    <a:pt x="759" y="6280"/>
                  </a:lnTo>
                  <a:lnTo>
                    <a:pt x="916" y="5837"/>
                  </a:lnTo>
                  <a:lnTo>
                    <a:pt x="1088" y="5407"/>
                  </a:lnTo>
                  <a:lnTo>
                    <a:pt x="1274" y="4993"/>
                  </a:lnTo>
                  <a:lnTo>
                    <a:pt x="1474" y="4607"/>
                  </a:lnTo>
                  <a:lnTo>
                    <a:pt x="1688" y="4249"/>
                  </a:lnTo>
                  <a:lnTo>
                    <a:pt x="1903" y="3891"/>
                  </a:lnTo>
                  <a:lnTo>
                    <a:pt x="2146" y="3562"/>
                  </a:lnTo>
                  <a:lnTo>
                    <a:pt x="2389" y="3248"/>
                  </a:lnTo>
                  <a:lnTo>
                    <a:pt x="2647" y="2962"/>
                  </a:lnTo>
                  <a:lnTo>
                    <a:pt x="2904" y="2676"/>
                  </a:lnTo>
                  <a:lnTo>
                    <a:pt x="3190" y="2418"/>
                  </a:lnTo>
                  <a:lnTo>
                    <a:pt x="3476" y="2175"/>
                  </a:lnTo>
                  <a:lnTo>
                    <a:pt x="3762" y="1946"/>
                  </a:lnTo>
                  <a:lnTo>
                    <a:pt x="4063" y="1732"/>
                  </a:lnTo>
                  <a:lnTo>
                    <a:pt x="4363" y="1546"/>
                  </a:lnTo>
                  <a:lnTo>
                    <a:pt x="4678" y="1360"/>
                  </a:lnTo>
                  <a:lnTo>
                    <a:pt x="4992" y="1188"/>
                  </a:lnTo>
                  <a:lnTo>
                    <a:pt x="5321" y="1031"/>
                  </a:lnTo>
                  <a:lnTo>
                    <a:pt x="5636" y="888"/>
                  </a:lnTo>
                  <a:lnTo>
                    <a:pt x="5979" y="759"/>
                  </a:lnTo>
                  <a:lnTo>
                    <a:pt x="6308" y="645"/>
                  </a:lnTo>
                  <a:lnTo>
                    <a:pt x="6637" y="530"/>
                  </a:lnTo>
                  <a:lnTo>
                    <a:pt x="6981" y="430"/>
                  </a:lnTo>
                  <a:lnTo>
                    <a:pt x="7324" y="359"/>
                  </a:lnTo>
                  <a:lnTo>
                    <a:pt x="7653" y="273"/>
                  </a:lnTo>
                  <a:lnTo>
                    <a:pt x="7996" y="215"/>
                  </a:lnTo>
                  <a:lnTo>
                    <a:pt x="8339" y="158"/>
                  </a:lnTo>
                  <a:lnTo>
                    <a:pt x="9012" y="72"/>
                  </a:lnTo>
                  <a:lnTo>
                    <a:pt x="9684" y="30"/>
                  </a:lnTo>
                  <a:lnTo>
                    <a:pt x="10328" y="1"/>
                  </a:lnTo>
                  <a:lnTo>
                    <a:pt x="10957" y="1"/>
                  </a:lnTo>
                  <a:lnTo>
                    <a:pt x="11572" y="30"/>
                  </a:lnTo>
                  <a:lnTo>
                    <a:pt x="12158" y="58"/>
                  </a:lnTo>
                  <a:lnTo>
                    <a:pt x="12702" y="115"/>
                  </a:lnTo>
                  <a:lnTo>
                    <a:pt x="13217" y="173"/>
                  </a:lnTo>
                  <a:lnTo>
                    <a:pt x="13689" y="244"/>
                  </a:lnTo>
                  <a:lnTo>
                    <a:pt x="14104" y="316"/>
                  </a:lnTo>
                  <a:lnTo>
                    <a:pt x="14790" y="459"/>
                  </a:lnTo>
                  <a:lnTo>
                    <a:pt x="15234" y="559"/>
                  </a:lnTo>
                  <a:lnTo>
                    <a:pt x="15391" y="602"/>
                  </a:lnTo>
                  <a:lnTo>
                    <a:pt x="13231" y="27892"/>
                  </a:lnTo>
                  <a:lnTo>
                    <a:pt x="2947" y="3133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74;p18">
              <a:extLst>
                <a:ext uri="{FF2B5EF4-FFF2-40B4-BE49-F238E27FC236}">
                  <a16:creationId xmlns:a16="http://schemas.microsoft.com/office/drawing/2014/main" id="{55AC8B20-0EFD-414E-BF1A-2016D7A2F15D}"/>
                </a:ext>
              </a:extLst>
            </p:cNvPr>
            <p:cNvSpPr/>
            <p:nvPr/>
          </p:nvSpPr>
          <p:spPr>
            <a:xfrm>
              <a:off x="1590125" y="3980275"/>
              <a:ext cx="155225" cy="80850"/>
            </a:xfrm>
            <a:custGeom>
              <a:avLst/>
              <a:gdLst/>
              <a:ahLst/>
              <a:cxnLst/>
              <a:rect l="l" t="t" r="r" b="b"/>
              <a:pathLst>
                <a:path w="6209" h="3234" extrusionOk="0">
                  <a:moveTo>
                    <a:pt x="487" y="1"/>
                  </a:moveTo>
                  <a:lnTo>
                    <a:pt x="358" y="272"/>
                  </a:lnTo>
                  <a:lnTo>
                    <a:pt x="229" y="559"/>
                  </a:lnTo>
                  <a:lnTo>
                    <a:pt x="172" y="730"/>
                  </a:lnTo>
                  <a:lnTo>
                    <a:pt x="101" y="916"/>
                  </a:lnTo>
                  <a:lnTo>
                    <a:pt x="58" y="1102"/>
                  </a:lnTo>
                  <a:lnTo>
                    <a:pt x="15" y="1302"/>
                  </a:lnTo>
                  <a:lnTo>
                    <a:pt x="1" y="1488"/>
                  </a:lnTo>
                  <a:lnTo>
                    <a:pt x="1" y="1674"/>
                  </a:lnTo>
                  <a:lnTo>
                    <a:pt x="29" y="1846"/>
                  </a:lnTo>
                  <a:lnTo>
                    <a:pt x="43" y="1917"/>
                  </a:lnTo>
                  <a:lnTo>
                    <a:pt x="72" y="2003"/>
                  </a:lnTo>
                  <a:lnTo>
                    <a:pt x="115" y="2075"/>
                  </a:lnTo>
                  <a:lnTo>
                    <a:pt x="158" y="2146"/>
                  </a:lnTo>
                  <a:lnTo>
                    <a:pt x="215" y="2203"/>
                  </a:lnTo>
                  <a:lnTo>
                    <a:pt x="287" y="2261"/>
                  </a:lnTo>
                  <a:lnTo>
                    <a:pt x="601" y="2461"/>
                  </a:lnTo>
                  <a:lnTo>
                    <a:pt x="902" y="2647"/>
                  </a:lnTo>
                  <a:lnTo>
                    <a:pt x="1188" y="2790"/>
                  </a:lnTo>
                  <a:lnTo>
                    <a:pt x="1488" y="2919"/>
                  </a:lnTo>
                  <a:lnTo>
                    <a:pt x="1774" y="3019"/>
                  </a:lnTo>
                  <a:lnTo>
                    <a:pt x="2060" y="3090"/>
                  </a:lnTo>
                  <a:lnTo>
                    <a:pt x="2346" y="3147"/>
                  </a:lnTo>
                  <a:lnTo>
                    <a:pt x="2632" y="3190"/>
                  </a:lnTo>
                  <a:lnTo>
                    <a:pt x="2933" y="3219"/>
                  </a:lnTo>
                  <a:lnTo>
                    <a:pt x="3233" y="3233"/>
                  </a:lnTo>
                  <a:lnTo>
                    <a:pt x="3562" y="3233"/>
                  </a:lnTo>
                  <a:lnTo>
                    <a:pt x="3891" y="3219"/>
                  </a:lnTo>
                  <a:lnTo>
                    <a:pt x="4592" y="3176"/>
                  </a:lnTo>
                  <a:lnTo>
                    <a:pt x="5364" y="3133"/>
                  </a:lnTo>
                  <a:lnTo>
                    <a:pt x="5479" y="3119"/>
                  </a:lnTo>
                  <a:lnTo>
                    <a:pt x="5593" y="3090"/>
                  </a:lnTo>
                  <a:lnTo>
                    <a:pt x="5693" y="3047"/>
                  </a:lnTo>
                  <a:lnTo>
                    <a:pt x="5793" y="2990"/>
                  </a:lnTo>
                  <a:lnTo>
                    <a:pt x="5879" y="2919"/>
                  </a:lnTo>
                  <a:lnTo>
                    <a:pt x="5965" y="2847"/>
                  </a:lnTo>
                  <a:lnTo>
                    <a:pt x="6036" y="2776"/>
                  </a:lnTo>
                  <a:lnTo>
                    <a:pt x="6094" y="2690"/>
                  </a:lnTo>
                  <a:lnTo>
                    <a:pt x="6137" y="2618"/>
                  </a:lnTo>
                  <a:lnTo>
                    <a:pt x="6180" y="2532"/>
                  </a:lnTo>
                  <a:lnTo>
                    <a:pt x="6194" y="2461"/>
                  </a:lnTo>
                  <a:lnTo>
                    <a:pt x="6208" y="2389"/>
                  </a:lnTo>
                  <a:lnTo>
                    <a:pt x="6194" y="2332"/>
                  </a:lnTo>
                  <a:lnTo>
                    <a:pt x="6165" y="2275"/>
                  </a:lnTo>
                  <a:lnTo>
                    <a:pt x="6122" y="2232"/>
                  </a:lnTo>
                  <a:lnTo>
                    <a:pt x="6051" y="2203"/>
                  </a:lnTo>
                  <a:lnTo>
                    <a:pt x="5536" y="2060"/>
                  </a:lnTo>
                  <a:lnTo>
                    <a:pt x="5021" y="1917"/>
                  </a:lnTo>
                  <a:lnTo>
                    <a:pt x="4764" y="1832"/>
                  </a:lnTo>
                  <a:lnTo>
                    <a:pt x="4535" y="1760"/>
                  </a:lnTo>
                  <a:lnTo>
                    <a:pt x="4334" y="1660"/>
                  </a:lnTo>
                  <a:lnTo>
                    <a:pt x="4163" y="1560"/>
                  </a:lnTo>
                  <a:lnTo>
                    <a:pt x="4005" y="1445"/>
                  </a:lnTo>
                  <a:lnTo>
                    <a:pt x="3862" y="1317"/>
                  </a:lnTo>
                  <a:lnTo>
                    <a:pt x="3719" y="1188"/>
                  </a:lnTo>
                  <a:lnTo>
                    <a:pt x="3605" y="1059"/>
                  </a:lnTo>
                  <a:lnTo>
                    <a:pt x="3390" y="816"/>
                  </a:lnTo>
                  <a:lnTo>
                    <a:pt x="3219" y="573"/>
                  </a:lnTo>
                  <a:lnTo>
                    <a:pt x="3104" y="358"/>
                  </a:lnTo>
                  <a:lnTo>
                    <a:pt x="3004" y="187"/>
                  </a:lnTo>
                  <a:lnTo>
                    <a:pt x="2947" y="29"/>
                  </a:lnTo>
                  <a:lnTo>
                    <a:pt x="487" y="1"/>
                  </a:lnTo>
                  <a:close/>
                </a:path>
              </a:pathLst>
            </a:custGeom>
            <a:solidFill>
              <a:srgbClr val="E165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75;p18">
              <a:extLst>
                <a:ext uri="{FF2B5EF4-FFF2-40B4-BE49-F238E27FC236}">
                  <a16:creationId xmlns:a16="http://schemas.microsoft.com/office/drawing/2014/main" id="{E2A694A5-0A8B-471D-B9B2-7FCEBA86339A}"/>
                </a:ext>
              </a:extLst>
            </p:cNvPr>
            <p:cNvSpPr/>
            <p:nvPr/>
          </p:nvSpPr>
          <p:spPr>
            <a:xfrm>
              <a:off x="1348050" y="3980275"/>
              <a:ext cx="152000" cy="80475"/>
            </a:xfrm>
            <a:custGeom>
              <a:avLst/>
              <a:gdLst/>
              <a:ahLst/>
              <a:cxnLst/>
              <a:rect l="l" t="t" r="r" b="b"/>
              <a:pathLst>
                <a:path w="6080" h="3219" extrusionOk="0">
                  <a:moveTo>
                    <a:pt x="2603" y="1"/>
                  </a:moveTo>
                  <a:lnTo>
                    <a:pt x="158" y="187"/>
                  </a:lnTo>
                  <a:lnTo>
                    <a:pt x="86" y="444"/>
                  </a:lnTo>
                  <a:lnTo>
                    <a:pt x="43" y="716"/>
                  </a:lnTo>
                  <a:lnTo>
                    <a:pt x="0" y="1045"/>
                  </a:lnTo>
                  <a:lnTo>
                    <a:pt x="0" y="1231"/>
                  </a:lnTo>
                  <a:lnTo>
                    <a:pt x="15" y="1402"/>
                  </a:lnTo>
                  <a:lnTo>
                    <a:pt x="29" y="1574"/>
                  </a:lnTo>
                  <a:lnTo>
                    <a:pt x="72" y="1746"/>
                  </a:lnTo>
                  <a:lnTo>
                    <a:pt x="129" y="1903"/>
                  </a:lnTo>
                  <a:lnTo>
                    <a:pt x="215" y="2046"/>
                  </a:lnTo>
                  <a:lnTo>
                    <a:pt x="315" y="2175"/>
                  </a:lnTo>
                  <a:lnTo>
                    <a:pt x="372" y="2218"/>
                  </a:lnTo>
                  <a:lnTo>
                    <a:pt x="444" y="2275"/>
                  </a:lnTo>
                  <a:lnTo>
                    <a:pt x="858" y="2489"/>
                  </a:lnTo>
                  <a:lnTo>
                    <a:pt x="1087" y="2604"/>
                  </a:lnTo>
                  <a:lnTo>
                    <a:pt x="1345" y="2718"/>
                  </a:lnTo>
                  <a:lnTo>
                    <a:pt x="1617" y="2833"/>
                  </a:lnTo>
                  <a:lnTo>
                    <a:pt x="1903" y="2933"/>
                  </a:lnTo>
                  <a:lnTo>
                    <a:pt x="2217" y="3033"/>
                  </a:lnTo>
                  <a:lnTo>
                    <a:pt x="2546" y="3104"/>
                  </a:lnTo>
                  <a:lnTo>
                    <a:pt x="2889" y="3162"/>
                  </a:lnTo>
                  <a:lnTo>
                    <a:pt x="3247" y="3205"/>
                  </a:lnTo>
                  <a:lnTo>
                    <a:pt x="3619" y="3219"/>
                  </a:lnTo>
                  <a:lnTo>
                    <a:pt x="4005" y="3205"/>
                  </a:lnTo>
                  <a:lnTo>
                    <a:pt x="4391" y="3162"/>
                  </a:lnTo>
                  <a:lnTo>
                    <a:pt x="4806" y="3090"/>
                  </a:lnTo>
                  <a:lnTo>
                    <a:pt x="5006" y="3033"/>
                  </a:lnTo>
                  <a:lnTo>
                    <a:pt x="5221" y="2976"/>
                  </a:lnTo>
                  <a:lnTo>
                    <a:pt x="5435" y="2904"/>
                  </a:lnTo>
                  <a:lnTo>
                    <a:pt x="5650" y="2818"/>
                  </a:lnTo>
                  <a:lnTo>
                    <a:pt x="5750" y="2776"/>
                  </a:lnTo>
                  <a:lnTo>
                    <a:pt x="5836" y="2718"/>
                  </a:lnTo>
                  <a:lnTo>
                    <a:pt x="5907" y="2661"/>
                  </a:lnTo>
                  <a:lnTo>
                    <a:pt x="5965" y="2590"/>
                  </a:lnTo>
                  <a:lnTo>
                    <a:pt x="6022" y="2518"/>
                  </a:lnTo>
                  <a:lnTo>
                    <a:pt x="6051" y="2461"/>
                  </a:lnTo>
                  <a:lnTo>
                    <a:pt x="6079" y="2389"/>
                  </a:lnTo>
                  <a:lnTo>
                    <a:pt x="6079" y="2318"/>
                  </a:lnTo>
                  <a:lnTo>
                    <a:pt x="6079" y="2246"/>
                  </a:lnTo>
                  <a:lnTo>
                    <a:pt x="6065" y="2189"/>
                  </a:lnTo>
                  <a:lnTo>
                    <a:pt x="6051" y="2118"/>
                  </a:lnTo>
                  <a:lnTo>
                    <a:pt x="6008" y="2075"/>
                  </a:lnTo>
                  <a:lnTo>
                    <a:pt x="5965" y="2017"/>
                  </a:lnTo>
                  <a:lnTo>
                    <a:pt x="5907" y="1975"/>
                  </a:lnTo>
                  <a:lnTo>
                    <a:pt x="5850" y="1946"/>
                  </a:lnTo>
                  <a:lnTo>
                    <a:pt x="5779" y="1932"/>
                  </a:lnTo>
                  <a:lnTo>
                    <a:pt x="5278" y="1832"/>
                  </a:lnTo>
                  <a:lnTo>
                    <a:pt x="4778" y="1717"/>
                  </a:lnTo>
                  <a:lnTo>
                    <a:pt x="4549" y="1660"/>
                  </a:lnTo>
                  <a:lnTo>
                    <a:pt x="4334" y="1588"/>
                  </a:lnTo>
                  <a:lnTo>
                    <a:pt x="4134" y="1503"/>
                  </a:lnTo>
                  <a:lnTo>
                    <a:pt x="3948" y="1417"/>
                  </a:lnTo>
                  <a:lnTo>
                    <a:pt x="3791" y="1317"/>
                  </a:lnTo>
                  <a:lnTo>
                    <a:pt x="3633" y="1202"/>
                  </a:lnTo>
                  <a:lnTo>
                    <a:pt x="3490" y="1102"/>
                  </a:lnTo>
                  <a:lnTo>
                    <a:pt x="3361" y="973"/>
                  </a:lnTo>
                  <a:lnTo>
                    <a:pt x="3118" y="744"/>
                  </a:lnTo>
                  <a:lnTo>
                    <a:pt x="2932" y="516"/>
                  </a:lnTo>
                  <a:lnTo>
                    <a:pt x="2789" y="315"/>
                  </a:lnTo>
                  <a:lnTo>
                    <a:pt x="2689" y="158"/>
                  </a:lnTo>
                  <a:lnTo>
                    <a:pt x="2603" y="1"/>
                  </a:lnTo>
                  <a:close/>
                </a:path>
              </a:pathLst>
            </a:custGeom>
            <a:solidFill>
              <a:srgbClr val="E165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76;p18">
              <a:extLst>
                <a:ext uri="{FF2B5EF4-FFF2-40B4-BE49-F238E27FC236}">
                  <a16:creationId xmlns:a16="http://schemas.microsoft.com/office/drawing/2014/main" id="{50B94EFA-DAFF-4FAA-B7A9-43E718FD84A9}"/>
                </a:ext>
              </a:extLst>
            </p:cNvPr>
            <p:cNvSpPr/>
            <p:nvPr/>
          </p:nvSpPr>
          <p:spPr>
            <a:xfrm>
              <a:off x="943250" y="3116375"/>
              <a:ext cx="867875" cy="879675"/>
            </a:xfrm>
            <a:custGeom>
              <a:avLst/>
              <a:gdLst/>
              <a:ahLst/>
              <a:cxnLst/>
              <a:rect l="l" t="t" r="r" b="b"/>
              <a:pathLst>
                <a:path w="34715" h="35187" extrusionOk="0">
                  <a:moveTo>
                    <a:pt x="17608" y="0"/>
                  </a:moveTo>
                  <a:lnTo>
                    <a:pt x="16049" y="15"/>
                  </a:lnTo>
                  <a:lnTo>
                    <a:pt x="13675" y="86"/>
                  </a:lnTo>
                  <a:lnTo>
                    <a:pt x="7753" y="287"/>
                  </a:lnTo>
                  <a:lnTo>
                    <a:pt x="2361" y="487"/>
                  </a:lnTo>
                  <a:lnTo>
                    <a:pt x="1" y="573"/>
                  </a:lnTo>
                  <a:lnTo>
                    <a:pt x="15" y="902"/>
                  </a:lnTo>
                  <a:lnTo>
                    <a:pt x="44" y="1273"/>
                  </a:lnTo>
                  <a:lnTo>
                    <a:pt x="115" y="1774"/>
                  </a:lnTo>
                  <a:lnTo>
                    <a:pt x="216" y="2360"/>
                  </a:lnTo>
                  <a:lnTo>
                    <a:pt x="287" y="2689"/>
                  </a:lnTo>
                  <a:lnTo>
                    <a:pt x="373" y="3047"/>
                  </a:lnTo>
                  <a:lnTo>
                    <a:pt x="473" y="3405"/>
                  </a:lnTo>
                  <a:lnTo>
                    <a:pt x="587" y="3776"/>
                  </a:lnTo>
                  <a:lnTo>
                    <a:pt x="716" y="4177"/>
                  </a:lnTo>
                  <a:lnTo>
                    <a:pt x="859" y="4563"/>
                  </a:lnTo>
                  <a:lnTo>
                    <a:pt x="1031" y="4964"/>
                  </a:lnTo>
                  <a:lnTo>
                    <a:pt x="1217" y="5378"/>
                  </a:lnTo>
                  <a:lnTo>
                    <a:pt x="1431" y="5779"/>
                  </a:lnTo>
                  <a:lnTo>
                    <a:pt x="1674" y="6194"/>
                  </a:lnTo>
                  <a:lnTo>
                    <a:pt x="1932" y="6594"/>
                  </a:lnTo>
                  <a:lnTo>
                    <a:pt x="2218" y="6995"/>
                  </a:lnTo>
                  <a:lnTo>
                    <a:pt x="2533" y="7381"/>
                  </a:lnTo>
                  <a:lnTo>
                    <a:pt x="2862" y="7767"/>
                  </a:lnTo>
                  <a:lnTo>
                    <a:pt x="3234" y="8125"/>
                  </a:lnTo>
                  <a:lnTo>
                    <a:pt x="3634" y="8482"/>
                  </a:lnTo>
                  <a:lnTo>
                    <a:pt x="3849" y="8654"/>
                  </a:lnTo>
                  <a:lnTo>
                    <a:pt x="4077" y="8825"/>
                  </a:lnTo>
                  <a:lnTo>
                    <a:pt x="4306" y="8983"/>
                  </a:lnTo>
                  <a:lnTo>
                    <a:pt x="4535" y="9140"/>
                  </a:lnTo>
                  <a:lnTo>
                    <a:pt x="4778" y="9283"/>
                  </a:lnTo>
                  <a:lnTo>
                    <a:pt x="5036" y="9426"/>
                  </a:lnTo>
                  <a:lnTo>
                    <a:pt x="5293" y="9569"/>
                  </a:lnTo>
                  <a:lnTo>
                    <a:pt x="5565" y="9698"/>
                  </a:lnTo>
                  <a:lnTo>
                    <a:pt x="5851" y="9827"/>
                  </a:lnTo>
                  <a:lnTo>
                    <a:pt x="6137" y="9941"/>
                  </a:lnTo>
                  <a:lnTo>
                    <a:pt x="6437" y="10056"/>
                  </a:lnTo>
                  <a:lnTo>
                    <a:pt x="6752" y="10156"/>
                  </a:lnTo>
                  <a:lnTo>
                    <a:pt x="6981" y="10227"/>
                  </a:lnTo>
                  <a:lnTo>
                    <a:pt x="7224" y="10284"/>
                  </a:lnTo>
                  <a:lnTo>
                    <a:pt x="7496" y="10342"/>
                  </a:lnTo>
                  <a:lnTo>
                    <a:pt x="7796" y="10384"/>
                  </a:lnTo>
                  <a:lnTo>
                    <a:pt x="8454" y="10470"/>
                  </a:lnTo>
                  <a:lnTo>
                    <a:pt x="9169" y="10542"/>
                  </a:lnTo>
                  <a:lnTo>
                    <a:pt x="9942" y="10599"/>
                  </a:lnTo>
                  <a:lnTo>
                    <a:pt x="10771" y="10656"/>
                  </a:lnTo>
                  <a:lnTo>
                    <a:pt x="12473" y="10742"/>
                  </a:lnTo>
                  <a:lnTo>
                    <a:pt x="14190" y="10814"/>
                  </a:lnTo>
                  <a:lnTo>
                    <a:pt x="15019" y="10856"/>
                  </a:lnTo>
                  <a:lnTo>
                    <a:pt x="15820" y="10914"/>
                  </a:lnTo>
                  <a:lnTo>
                    <a:pt x="16550" y="10971"/>
                  </a:lnTo>
                  <a:lnTo>
                    <a:pt x="17236" y="11042"/>
                  </a:lnTo>
                  <a:lnTo>
                    <a:pt x="17823" y="11128"/>
                  </a:lnTo>
                  <a:lnTo>
                    <a:pt x="18095" y="11185"/>
                  </a:lnTo>
                  <a:lnTo>
                    <a:pt x="18338" y="11228"/>
                  </a:lnTo>
                  <a:lnTo>
                    <a:pt x="18424" y="11257"/>
                  </a:lnTo>
                  <a:lnTo>
                    <a:pt x="18495" y="11300"/>
                  </a:lnTo>
                  <a:lnTo>
                    <a:pt x="18581" y="11343"/>
                  </a:lnTo>
                  <a:lnTo>
                    <a:pt x="18652" y="11386"/>
                  </a:lnTo>
                  <a:lnTo>
                    <a:pt x="18767" y="11500"/>
                  </a:lnTo>
                  <a:lnTo>
                    <a:pt x="18881" y="11643"/>
                  </a:lnTo>
                  <a:lnTo>
                    <a:pt x="18967" y="11815"/>
                  </a:lnTo>
                  <a:lnTo>
                    <a:pt x="19024" y="12001"/>
                  </a:lnTo>
                  <a:lnTo>
                    <a:pt x="19081" y="12215"/>
                  </a:lnTo>
                  <a:lnTo>
                    <a:pt x="19110" y="12444"/>
                  </a:lnTo>
                  <a:lnTo>
                    <a:pt x="19139" y="12687"/>
                  </a:lnTo>
                  <a:lnTo>
                    <a:pt x="19153" y="12945"/>
                  </a:lnTo>
                  <a:lnTo>
                    <a:pt x="19139" y="13202"/>
                  </a:lnTo>
                  <a:lnTo>
                    <a:pt x="19124" y="13474"/>
                  </a:lnTo>
                  <a:lnTo>
                    <a:pt x="19096" y="13760"/>
                  </a:lnTo>
                  <a:lnTo>
                    <a:pt x="19067" y="14046"/>
                  </a:lnTo>
                  <a:lnTo>
                    <a:pt x="18981" y="14633"/>
                  </a:lnTo>
                  <a:lnTo>
                    <a:pt x="18867" y="15205"/>
                  </a:lnTo>
                  <a:lnTo>
                    <a:pt x="18738" y="15762"/>
                  </a:lnTo>
                  <a:lnTo>
                    <a:pt x="18609" y="16277"/>
                  </a:lnTo>
                  <a:lnTo>
                    <a:pt x="18481" y="16735"/>
                  </a:lnTo>
                  <a:lnTo>
                    <a:pt x="18266" y="17407"/>
                  </a:lnTo>
                  <a:lnTo>
                    <a:pt x="18180" y="17665"/>
                  </a:lnTo>
                  <a:lnTo>
                    <a:pt x="17994" y="18366"/>
                  </a:lnTo>
                  <a:lnTo>
                    <a:pt x="17809" y="19081"/>
                  </a:lnTo>
                  <a:lnTo>
                    <a:pt x="17480" y="20497"/>
                  </a:lnTo>
                  <a:lnTo>
                    <a:pt x="17165" y="21913"/>
                  </a:lnTo>
                  <a:lnTo>
                    <a:pt x="16879" y="23314"/>
                  </a:lnTo>
                  <a:lnTo>
                    <a:pt x="16636" y="24702"/>
                  </a:lnTo>
                  <a:lnTo>
                    <a:pt x="16407" y="26032"/>
                  </a:lnTo>
                  <a:lnTo>
                    <a:pt x="16207" y="27319"/>
                  </a:lnTo>
                  <a:lnTo>
                    <a:pt x="16035" y="28535"/>
                  </a:lnTo>
                  <a:lnTo>
                    <a:pt x="15892" y="29694"/>
                  </a:lnTo>
                  <a:lnTo>
                    <a:pt x="15763" y="30738"/>
                  </a:lnTo>
                  <a:lnTo>
                    <a:pt x="15663" y="31696"/>
                  </a:lnTo>
                  <a:lnTo>
                    <a:pt x="15577" y="32540"/>
                  </a:lnTo>
                  <a:lnTo>
                    <a:pt x="15463" y="33827"/>
                  </a:lnTo>
                  <a:lnTo>
                    <a:pt x="15448" y="34242"/>
                  </a:lnTo>
                  <a:lnTo>
                    <a:pt x="15434" y="34500"/>
                  </a:lnTo>
                  <a:lnTo>
                    <a:pt x="15448" y="34585"/>
                  </a:lnTo>
                  <a:lnTo>
                    <a:pt x="15491" y="34657"/>
                  </a:lnTo>
                  <a:lnTo>
                    <a:pt x="15549" y="34728"/>
                  </a:lnTo>
                  <a:lnTo>
                    <a:pt x="15634" y="34800"/>
                  </a:lnTo>
                  <a:lnTo>
                    <a:pt x="15735" y="34857"/>
                  </a:lnTo>
                  <a:lnTo>
                    <a:pt x="15863" y="34900"/>
                  </a:lnTo>
                  <a:lnTo>
                    <a:pt x="15992" y="34943"/>
                  </a:lnTo>
                  <a:lnTo>
                    <a:pt x="16149" y="34986"/>
                  </a:lnTo>
                  <a:lnTo>
                    <a:pt x="16493" y="35057"/>
                  </a:lnTo>
                  <a:lnTo>
                    <a:pt x="16893" y="35115"/>
                  </a:lnTo>
                  <a:lnTo>
                    <a:pt x="17308" y="35143"/>
                  </a:lnTo>
                  <a:lnTo>
                    <a:pt x="17723" y="35172"/>
                  </a:lnTo>
                  <a:lnTo>
                    <a:pt x="18152" y="35172"/>
                  </a:lnTo>
                  <a:lnTo>
                    <a:pt x="18567" y="35186"/>
                  </a:lnTo>
                  <a:lnTo>
                    <a:pt x="19310" y="35172"/>
                  </a:lnTo>
                  <a:lnTo>
                    <a:pt x="20026" y="35143"/>
                  </a:lnTo>
                  <a:lnTo>
                    <a:pt x="22886" y="27362"/>
                  </a:lnTo>
                  <a:lnTo>
                    <a:pt x="25003" y="21627"/>
                  </a:lnTo>
                  <a:lnTo>
                    <a:pt x="25818" y="19481"/>
                  </a:lnTo>
                  <a:lnTo>
                    <a:pt x="26290" y="18237"/>
                  </a:lnTo>
                  <a:lnTo>
                    <a:pt x="26348" y="18094"/>
                  </a:lnTo>
                  <a:lnTo>
                    <a:pt x="26162" y="19553"/>
                  </a:lnTo>
                  <a:lnTo>
                    <a:pt x="25933" y="21670"/>
                  </a:lnTo>
                  <a:lnTo>
                    <a:pt x="25675" y="24216"/>
                  </a:lnTo>
                  <a:lnTo>
                    <a:pt x="25561" y="25574"/>
                  </a:lnTo>
                  <a:lnTo>
                    <a:pt x="25446" y="26933"/>
                  </a:lnTo>
                  <a:lnTo>
                    <a:pt x="25332" y="28292"/>
                  </a:lnTo>
                  <a:lnTo>
                    <a:pt x="25246" y="29579"/>
                  </a:lnTo>
                  <a:lnTo>
                    <a:pt x="25175" y="30795"/>
                  </a:lnTo>
                  <a:lnTo>
                    <a:pt x="25132" y="31882"/>
                  </a:lnTo>
                  <a:lnTo>
                    <a:pt x="25117" y="32840"/>
                  </a:lnTo>
                  <a:lnTo>
                    <a:pt x="25117" y="33255"/>
                  </a:lnTo>
                  <a:lnTo>
                    <a:pt x="25132" y="33613"/>
                  </a:lnTo>
                  <a:lnTo>
                    <a:pt x="25146" y="33927"/>
                  </a:lnTo>
                  <a:lnTo>
                    <a:pt x="25189" y="34185"/>
                  </a:lnTo>
                  <a:lnTo>
                    <a:pt x="25218" y="34371"/>
                  </a:lnTo>
                  <a:lnTo>
                    <a:pt x="25275" y="34500"/>
                  </a:lnTo>
                  <a:lnTo>
                    <a:pt x="25346" y="34600"/>
                  </a:lnTo>
                  <a:lnTo>
                    <a:pt x="25432" y="34671"/>
                  </a:lnTo>
                  <a:lnTo>
                    <a:pt x="25547" y="34757"/>
                  </a:lnTo>
                  <a:lnTo>
                    <a:pt x="25661" y="34814"/>
                  </a:lnTo>
                  <a:lnTo>
                    <a:pt x="25818" y="34871"/>
                  </a:lnTo>
                  <a:lnTo>
                    <a:pt x="25976" y="34914"/>
                  </a:lnTo>
                  <a:lnTo>
                    <a:pt x="26147" y="34943"/>
                  </a:lnTo>
                  <a:lnTo>
                    <a:pt x="26333" y="34972"/>
                  </a:lnTo>
                  <a:lnTo>
                    <a:pt x="26734" y="35014"/>
                  </a:lnTo>
                  <a:lnTo>
                    <a:pt x="27177" y="35029"/>
                  </a:lnTo>
                  <a:lnTo>
                    <a:pt x="27621" y="35029"/>
                  </a:lnTo>
                  <a:lnTo>
                    <a:pt x="28078" y="35000"/>
                  </a:lnTo>
                  <a:lnTo>
                    <a:pt x="28536" y="34972"/>
                  </a:lnTo>
                  <a:lnTo>
                    <a:pt x="28965" y="34929"/>
                  </a:lnTo>
                  <a:lnTo>
                    <a:pt x="29709" y="34843"/>
                  </a:lnTo>
                  <a:lnTo>
                    <a:pt x="30238" y="34757"/>
                  </a:lnTo>
                  <a:lnTo>
                    <a:pt x="30438" y="34728"/>
                  </a:lnTo>
                  <a:lnTo>
                    <a:pt x="30953" y="31982"/>
                  </a:lnTo>
                  <a:lnTo>
                    <a:pt x="32097" y="25789"/>
                  </a:lnTo>
                  <a:lnTo>
                    <a:pt x="32727" y="22356"/>
                  </a:lnTo>
                  <a:lnTo>
                    <a:pt x="33285" y="19224"/>
                  </a:lnTo>
                  <a:lnTo>
                    <a:pt x="33714" y="16778"/>
                  </a:lnTo>
                  <a:lnTo>
                    <a:pt x="33857" y="15934"/>
                  </a:lnTo>
                  <a:lnTo>
                    <a:pt x="33943" y="15405"/>
                  </a:lnTo>
                  <a:lnTo>
                    <a:pt x="34100" y="14718"/>
                  </a:lnTo>
                  <a:lnTo>
                    <a:pt x="34243" y="13960"/>
                  </a:lnTo>
                  <a:lnTo>
                    <a:pt x="34386" y="13174"/>
                  </a:lnTo>
                  <a:lnTo>
                    <a:pt x="34515" y="12330"/>
                  </a:lnTo>
                  <a:lnTo>
                    <a:pt x="34615" y="11472"/>
                  </a:lnTo>
                  <a:lnTo>
                    <a:pt x="34658" y="11042"/>
                  </a:lnTo>
                  <a:lnTo>
                    <a:pt x="34686" y="10613"/>
                  </a:lnTo>
                  <a:lnTo>
                    <a:pt x="34715" y="10170"/>
                  </a:lnTo>
                  <a:lnTo>
                    <a:pt x="34715" y="9741"/>
                  </a:lnTo>
                  <a:lnTo>
                    <a:pt x="34715" y="9312"/>
                  </a:lnTo>
                  <a:lnTo>
                    <a:pt x="34715" y="8883"/>
                  </a:lnTo>
                  <a:lnTo>
                    <a:pt x="34686" y="8468"/>
                  </a:lnTo>
                  <a:lnTo>
                    <a:pt x="34643" y="8053"/>
                  </a:lnTo>
                  <a:lnTo>
                    <a:pt x="34586" y="7638"/>
                  </a:lnTo>
                  <a:lnTo>
                    <a:pt x="34515" y="7252"/>
                  </a:lnTo>
                  <a:lnTo>
                    <a:pt x="34429" y="6866"/>
                  </a:lnTo>
                  <a:lnTo>
                    <a:pt x="34329" y="6494"/>
                  </a:lnTo>
                  <a:lnTo>
                    <a:pt x="34200" y="6151"/>
                  </a:lnTo>
                  <a:lnTo>
                    <a:pt x="34057" y="5807"/>
                  </a:lnTo>
                  <a:lnTo>
                    <a:pt x="33900" y="5493"/>
                  </a:lnTo>
                  <a:lnTo>
                    <a:pt x="33714" y="5192"/>
                  </a:lnTo>
                  <a:lnTo>
                    <a:pt x="33513" y="4906"/>
                  </a:lnTo>
                  <a:lnTo>
                    <a:pt x="33285" y="4649"/>
                  </a:lnTo>
                  <a:lnTo>
                    <a:pt x="33156" y="4535"/>
                  </a:lnTo>
                  <a:lnTo>
                    <a:pt x="33027" y="4420"/>
                  </a:lnTo>
                  <a:lnTo>
                    <a:pt x="32898" y="4320"/>
                  </a:lnTo>
                  <a:lnTo>
                    <a:pt x="32755" y="4220"/>
                  </a:lnTo>
                  <a:lnTo>
                    <a:pt x="32598" y="4120"/>
                  </a:lnTo>
                  <a:lnTo>
                    <a:pt x="32455" y="4034"/>
                  </a:lnTo>
                  <a:lnTo>
                    <a:pt x="32283" y="3948"/>
                  </a:lnTo>
                  <a:lnTo>
                    <a:pt x="32126" y="3877"/>
                  </a:lnTo>
                  <a:lnTo>
                    <a:pt x="30810" y="3362"/>
                  </a:lnTo>
                  <a:lnTo>
                    <a:pt x="29551" y="2890"/>
                  </a:lnTo>
                  <a:lnTo>
                    <a:pt x="28350" y="2446"/>
                  </a:lnTo>
                  <a:lnTo>
                    <a:pt x="27220" y="2060"/>
                  </a:lnTo>
                  <a:lnTo>
                    <a:pt x="26133" y="1703"/>
                  </a:lnTo>
                  <a:lnTo>
                    <a:pt x="25103" y="1388"/>
                  </a:lnTo>
                  <a:lnTo>
                    <a:pt x="24131" y="1102"/>
                  </a:lnTo>
                  <a:lnTo>
                    <a:pt x="23215" y="859"/>
                  </a:lnTo>
                  <a:lnTo>
                    <a:pt x="22343" y="644"/>
                  </a:lnTo>
                  <a:lnTo>
                    <a:pt x="21527" y="458"/>
                  </a:lnTo>
                  <a:lnTo>
                    <a:pt x="20755" y="315"/>
                  </a:lnTo>
                  <a:lnTo>
                    <a:pt x="20040" y="201"/>
                  </a:lnTo>
                  <a:lnTo>
                    <a:pt x="19368" y="101"/>
                  </a:lnTo>
                  <a:lnTo>
                    <a:pt x="18738" y="43"/>
                  </a:lnTo>
                  <a:lnTo>
                    <a:pt x="18152" y="15"/>
                  </a:lnTo>
                  <a:lnTo>
                    <a:pt x="17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77;p18">
              <a:extLst>
                <a:ext uri="{FF2B5EF4-FFF2-40B4-BE49-F238E27FC236}">
                  <a16:creationId xmlns:a16="http://schemas.microsoft.com/office/drawing/2014/main" id="{FA8BD485-1B5F-4098-9286-693F538625BF}"/>
                </a:ext>
              </a:extLst>
            </p:cNvPr>
            <p:cNvSpPr/>
            <p:nvPr/>
          </p:nvSpPr>
          <p:spPr>
            <a:xfrm>
              <a:off x="943250" y="3116375"/>
              <a:ext cx="867875" cy="879675"/>
            </a:xfrm>
            <a:custGeom>
              <a:avLst/>
              <a:gdLst/>
              <a:ahLst/>
              <a:cxnLst/>
              <a:rect l="l" t="t" r="r" b="b"/>
              <a:pathLst>
                <a:path w="34715" h="35187" fill="none" extrusionOk="0">
                  <a:moveTo>
                    <a:pt x="32126" y="3877"/>
                  </a:moveTo>
                  <a:lnTo>
                    <a:pt x="32126" y="3877"/>
                  </a:lnTo>
                  <a:lnTo>
                    <a:pt x="30810" y="3362"/>
                  </a:lnTo>
                  <a:lnTo>
                    <a:pt x="29551" y="2890"/>
                  </a:lnTo>
                  <a:lnTo>
                    <a:pt x="28350" y="2446"/>
                  </a:lnTo>
                  <a:lnTo>
                    <a:pt x="27220" y="2060"/>
                  </a:lnTo>
                  <a:lnTo>
                    <a:pt x="26133" y="1703"/>
                  </a:lnTo>
                  <a:lnTo>
                    <a:pt x="25103" y="1388"/>
                  </a:lnTo>
                  <a:lnTo>
                    <a:pt x="24131" y="1102"/>
                  </a:lnTo>
                  <a:lnTo>
                    <a:pt x="23215" y="859"/>
                  </a:lnTo>
                  <a:lnTo>
                    <a:pt x="22343" y="644"/>
                  </a:lnTo>
                  <a:lnTo>
                    <a:pt x="21527" y="458"/>
                  </a:lnTo>
                  <a:lnTo>
                    <a:pt x="20755" y="315"/>
                  </a:lnTo>
                  <a:lnTo>
                    <a:pt x="20040" y="201"/>
                  </a:lnTo>
                  <a:lnTo>
                    <a:pt x="19368" y="101"/>
                  </a:lnTo>
                  <a:lnTo>
                    <a:pt x="18738" y="43"/>
                  </a:lnTo>
                  <a:lnTo>
                    <a:pt x="18152" y="15"/>
                  </a:lnTo>
                  <a:lnTo>
                    <a:pt x="17608" y="0"/>
                  </a:lnTo>
                  <a:lnTo>
                    <a:pt x="17608" y="0"/>
                  </a:lnTo>
                  <a:lnTo>
                    <a:pt x="16049" y="15"/>
                  </a:lnTo>
                  <a:lnTo>
                    <a:pt x="13675" y="86"/>
                  </a:lnTo>
                  <a:lnTo>
                    <a:pt x="7753" y="287"/>
                  </a:lnTo>
                  <a:lnTo>
                    <a:pt x="2361" y="487"/>
                  </a:lnTo>
                  <a:lnTo>
                    <a:pt x="1" y="573"/>
                  </a:lnTo>
                  <a:lnTo>
                    <a:pt x="1" y="573"/>
                  </a:lnTo>
                  <a:lnTo>
                    <a:pt x="15" y="902"/>
                  </a:lnTo>
                  <a:lnTo>
                    <a:pt x="44" y="1273"/>
                  </a:lnTo>
                  <a:lnTo>
                    <a:pt x="115" y="1774"/>
                  </a:lnTo>
                  <a:lnTo>
                    <a:pt x="216" y="2360"/>
                  </a:lnTo>
                  <a:lnTo>
                    <a:pt x="287" y="2689"/>
                  </a:lnTo>
                  <a:lnTo>
                    <a:pt x="373" y="3047"/>
                  </a:lnTo>
                  <a:lnTo>
                    <a:pt x="473" y="3405"/>
                  </a:lnTo>
                  <a:lnTo>
                    <a:pt x="587" y="3776"/>
                  </a:lnTo>
                  <a:lnTo>
                    <a:pt x="716" y="4177"/>
                  </a:lnTo>
                  <a:lnTo>
                    <a:pt x="859" y="4563"/>
                  </a:lnTo>
                  <a:lnTo>
                    <a:pt x="1031" y="4964"/>
                  </a:lnTo>
                  <a:lnTo>
                    <a:pt x="1217" y="5378"/>
                  </a:lnTo>
                  <a:lnTo>
                    <a:pt x="1431" y="5779"/>
                  </a:lnTo>
                  <a:lnTo>
                    <a:pt x="1674" y="6194"/>
                  </a:lnTo>
                  <a:lnTo>
                    <a:pt x="1932" y="6594"/>
                  </a:lnTo>
                  <a:lnTo>
                    <a:pt x="2218" y="6995"/>
                  </a:lnTo>
                  <a:lnTo>
                    <a:pt x="2533" y="7381"/>
                  </a:lnTo>
                  <a:lnTo>
                    <a:pt x="2862" y="7767"/>
                  </a:lnTo>
                  <a:lnTo>
                    <a:pt x="3234" y="8125"/>
                  </a:lnTo>
                  <a:lnTo>
                    <a:pt x="3634" y="8482"/>
                  </a:lnTo>
                  <a:lnTo>
                    <a:pt x="3849" y="8654"/>
                  </a:lnTo>
                  <a:lnTo>
                    <a:pt x="4077" y="8825"/>
                  </a:lnTo>
                  <a:lnTo>
                    <a:pt x="4306" y="8983"/>
                  </a:lnTo>
                  <a:lnTo>
                    <a:pt x="4535" y="9140"/>
                  </a:lnTo>
                  <a:lnTo>
                    <a:pt x="4778" y="9283"/>
                  </a:lnTo>
                  <a:lnTo>
                    <a:pt x="5036" y="9426"/>
                  </a:lnTo>
                  <a:lnTo>
                    <a:pt x="5293" y="9569"/>
                  </a:lnTo>
                  <a:lnTo>
                    <a:pt x="5565" y="9698"/>
                  </a:lnTo>
                  <a:lnTo>
                    <a:pt x="5851" y="9827"/>
                  </a:lnTo>
                  <a:lnTo>
                    <a:pt x="6137" y="9941"/>
                  </a:lnTo>
                  <a:lnTo>
                    <a:pt x="6437" y="10056"/>
                  </a:lnTo>
                  <a:lnTo>
                    <a:pt x="6752" y="10156"/>
                  </a:lnTo>
                  <a:lnTo>
                    <a:pt x="6752" y="10156"/>
                  </a:lnTo>
                  <a:lnTo>
                    <a:pt x="6981" y="10227"/>
                  </a:lnTo>
                  <a:lnTo>
                    <a:pt x="7224" y="10284"/>
                  </a:lnTo>
                  <a:lnTo>
                    <a:pt x="7496" y="10342"/>
                  </a:lnTo>
                  <a:lnTo>
                    <a:pt x="7796" y="10384"/>
                  </a:lnTo>
                  <a:lnTo>
                    <a:pt x="8454" y="10470"/>
                  </a:lnTo>
                  <a:lnTo>
                    <a:pt x="9169" y="10542"/>
                  </a:lnTo>
                  <a:lnTo>
                    <a:pt x="9942" y="10599"/>
                  </a:lnTo>
                  <a:lnTo>
                    <a:pt x="10771" y="10656"/>
                  </a:lnTo>
                  <a:lnTo>
                    <a:pt x="12473" y="10742"/>
                  </a:lnTo>
                  <a:lnTo>
                    <a:pt x="14190" y="10814"/>
                  </a:lnTo>
                  <a:lnTo>
                    <a:pt x="15019" y="10856"/>
                  </a:lnTo>
                  <a:lnTo>
                    <a:pt x="15820" y="10914"/>
                  </a:lnTo>
                  <a:lnTo>
                    <a:pt x="16550" y="10971"/>
                  </a:lnTo>
                  <a:lnTo>
                    <a:pt x="17236" y="11042"/>
                  </a:lnTo>
                  <a:lnTo>
                    <a:pt x="17823" y="11128"/>
                  </a:lnTo>
                  <a:lnTo>
                    <a:pt x="18095" y="11185"/>
                  </a:lnTo>
                  <a:lnTo>
                    <a:pt x="18338" y="11228"/>
                  </a:lnTo>
                  <a:lnTo>
                    <a:pt x="18338" y="11228"/>
                  </a:lnTo>
                  <a:lnTo>
                    <a:pt x="18424" y="11257"/>
                  </a:lnTo>
                  <a:lnTo>
                    <a:pt x="18495" y="11300"/>
                  </a:lnTo>
                  <a:lnTo>
                    <a:pt x="18581" y="11343"/>
                  </a:lnTo>
                  <a:lnTo>
                    <a:pt x="18652" y="11386"/>
                  </a:lnTo>
                  <a:lnTo>
                    <a:pt x="18767" y="11500"/>
                  </a:lnTo>
                  <a:lnTo>
                    <a:pt x="18881" y="11643"/>
                  </a:lnTo>
                  <a:lnTo>
                    <a:pt x="18967" y="11815"/>
                  </a:lnTo>
                  <a:lnTo>
                    <a:pt x="19024" y="12001"/>
                  </a:lnTo>
                  <a:lnTo>
                    <a:pt x="19081" y="12215"/>
                  </a:lnTo>
                  <a:lnTo>
                    <a:pt x="19110" y="12444"/>
                  </a:lnTo>
                  <a:lnTo>
                    <a:pt x="19139" y="12687"/>
                  </a:lnTo>
                  <a:lnTo>
                    <a:pt x="19153" y="12945"/>
                  </a:lnTo>
                  <a:lnTo>
                    <a:pt x="19139" y="13202"/>
                  </a:lnTo>
                  <a:lnTo>
                    <a:pt x="19124" y="13474"/>
                  </a:lnTo>
                  <a:lnTo>
                    <a:pt x="19096" y="13760"/>
                  </a:lnTo>
                  <a:lnTo>
                    <a:pt x="19067" y="14046"/>
                  </a:lnTo>
                  <a:lnTo>
                    <a:pt x="18981" y="14633"/>
                  </a:lnTo>
                  <a:lnTo>
                    <a:pt x="18867" y="15205"/>
                  </a:lnTo>
                  <a:lnTo>
                    <a:pt x="18738" y="15762"/>
                  </a:lnTo>
                  <a:lnTo>
                    <a:pt x="18609" y="16277"/>
                  </a:lnTo>
                  <a:lnTo>
                    <a:pt x="18481" y="16735"/>
                  </a:lnTo>
                  <a:lnTo>
                    <a:pt x="18266" y="17407"/>
                  </a:lnTo>
                  <a:lnTo>
                    <a:pt x="18180" y="17665"/>
                  </a:lnTo>
                  <a:lnTo>
                    <a:pt x="18180" y="17665"/>
                  </a:lnTo>
                  <a:lnTo>
                    <a:pt x="17994" y="18366"/>
                  </a:lnTo>
                  <a:lnTo>
                    <a:pt x="17809" y="19081"/>
                  </a:lnTo>
                  <a:lnTo>
                    <a:pt x="17480" y="20497"/>
                  </a:lnTo>
                  <a:lnTo>
                    <a:pt x="17165" y="21913"/>
                  </a:lnTo>
                  <a:lnTo>
                    <a:pt x="16879" y="23314"/>
                  </a:lnTo>
                  <a:lnTo>
                    <a:pt x="16636" y="24702"/>
                  </a:lnTo>
                  <a:lnTo>
                    <a:pt x="16407" y="26032"/>
                  </a:lnTo>
                  <a:lnTo>
                    <a:pt x="16207" y="27319"/>
                  </a:lnTo>
                  <a:lnTo>
                    <a:pt x="16035" y="28535"/>
                  </a:lnTo>
                  <a:lnTo>
                    <a:pt x="15892" y="29694"/>
                  </a:lnTo>
                  <a:lnTo>
                    <a:pt x="15763" y="30738"/>
                  </a:lnTo>
                  <a:lnTo>
                    <a:pt x="15663" y="31696"/>
                  </a:lnTo>
                  <a:lnTo>
                    <a:pt x="15577" y="32540"/>
                  </a:lnTo>
                  <a:lnTo>
                    <a:pt x="15463" y="33827"/>
                  </a:lnTo>
                  <a:lnTo>
                    <a:pt x="15448" y="34242"/>
                  </a:lnTo>
                  <a:lnTo>
                    <a:pt x="15434" y="34500"/>
                  </a:lnTo>
                  <a:lnTo>
                    <a:pt x="15434" y="34500"/>
                  </a:lnTo>
                  <a:lnTo>
                    <a:pt x="15448" y="34585"/>
                  </a:lnTo>
                  <a:lnTo>
                    <a:pt x="15491" y="34657"/>
                  </a:lnTo>
                  <a:lnTo>
                    <a:pt x="15549" y="34728"/>
                  </a:lnTo>
                  <a:lnTo>
                    <a:pt x="15634" y="34800"/>
                  </a:lnTo>
                  <a:lnTo>
                    <a:pt x="15735" y="34857"/>
                  </a:lnTo>
                  <a:lnTo>
                    <a:pt x="15863" y="34900"/>
                  </a:lnTo>
                  <a:lnTo>
                    <a:pt x="15992" y="34943"/>
                  </a:lnTo>
                  <a:lnTo>
                    <a:pt x="16149" y="34986"/>
                  </a:lnTo>
                  <a:lnTo>
                    <a:pt x="16493" y="35057"/>
                  </a:lnTo>
                  <a:lnTo>
                    <a:pt x="16893" y="35115"/>
                  </a:lnTo>
                  <a:lnTo>
                    <a:pt x="17308" y="35143"/>
                  </a:lnTo>
                  <a:lnTo>
                    <a:pt x="17723" y="35172"/>
                  </a:lnTo>
                  <a:lnTo>
                    <a:pt x="18152" y="35172"/>
                  </a:lnTo>
                  <a:lnTo>
                    <a:pt x="18567" y="35186"/>
                  </a:lnTo>
                  <a:lnTo>
                    <a:pt x="19310" y="35172"/>
                  </a:lnTo>
                  <a:lnTo>
                    <a:pt x="20026" y="35143"/>
                  </a:lnTo>
                  <a:lnTo>
                    <a:pt x="20026" y="35143"/>
                  </a:lnTo>
                  <a:lnTo>
                    <a:pt x="22886" y="27362"/>
                  </a:lnTo>
                  <a:lnTo>
                    <a:pt x="25003" y="21627"/>
                  </a:lnTo>
                  <a:lnTo>
                    <a:pt x="25818" y="19481"/>
                  </a:lnTo>
                  <a:lnTo>
                    <a:pt x="26290" y="18237"/>
                  </a:lnTo>
                  <a:lnTo>
                    <a:pt x="26290" y="18237"/>
                  </a:lnTo>
                  <a:lnTo>
                    <a:pt x="26348" y="18094"/>
                  </a:lnTo>
                  <a:lnTo>
                    <a:pt x="26348" y="18094"/>
                  </a:lnTo>
                  <a:lnTo>
                    <a:pt x="26162" y="19553"/>
                  </a:lnTo>
                  <a:lnTo>
                    <a:pt x="25933" y="21670"/>
                  </a:lnTo>
                  <a:lnTo>
                    <a:pt x="25675" y="24216"/>
                  </a:lnTo>
                  <a:lnTo>
                    <a:pt x="25561" y="25574"/>
                  </a:lnTo>
                  <a:lnTo>
                    <a:pt x="25446" y="26933"/>
                  </a:lnTo>
                  <a:lnTo>
                    <a:pt x="25332" y="28292"/>
                  </a:lnTo>
                  <a:lnTo>
                    <a:pt x="25246" y="29579"/>
                  </a:lnTo>
                  <a:lnTo>
                    <a:pt x="25175" y="30795"/>
                  </a:lnTo>
                  <a:lnTo>
                    <a:pt x="25132" y="31882"/>
                  </a:lnTo>
                  <a:lnTo>
                    <a:pt x="25117" y="32840"/>
                  </a:lnTo>
                  <a:lnTo>
                    <a:pt x="25117" y="33255"/>
                  </a:lnTo>
                  <a:lnTo>
                    <a:pt x="25132" y="33613"/>
                  </a:lnTo>
                  <a:lnTo>
                    <a:pt x="25146" y="33927"/>
                  </a:lnTo>
                  <a:lnTo>
                    <a:pt x="25189" y="34185"/>
                  </a:lnTo>
                  <a:lnTo>
                    <a:pt x="25218" y="34371"/>
                  </a:lnTo>
                  <a:lnTo>
                    <a:pt x="25275" y="34500"/>
                  </a:lnTo>
                  <a:lnTo>
                    <a:pt x="25275" y="34500"/>
                  </a:lnTo>
                  <a:lnTo>
                    <a:pt x="25346" y="34600"/>
                  </a:lnTo>
                  <a:lnTo>
                    <a:pt x="25432" y="34671"/>
                  </a:lnTo>
                  <a:lnTo>
                    <a:pt x="25547" y="34757"/>
                  </a:lnTo>
                  <a:lnTo>
                    <a:pt x="25661" y="34814"/>
                  </a:lnTo>
                  <a:lnTo>
                    <a:pt x="25818" y="34871"/>
                  </a:lnTo>
                  <a:lnTo>
                    <a:pt x="25976" y="34914"/>
                  </a:lnTo>
                  <a:lnTo>
                    <a:pt x="26147" y="34943"/>
                  </a:lnTo>
                  <a:lnTo>
                    <a:pt x="26333" y="34972"/>
                  </a:lnTo>
                  <a:lnTo>
                    <a:pt x="26734" y="35014"/>
                  </a:lnTo>
                  <a:lnTo>
                    <a:pt x="27177" y="35029"/>
                  </a:lnTo>
                  <a:lnTo>
                    <a:pt x="27621" y="35029"/>
                  </a:lnTo>
                  <a:lnTo>
                    <a:pt x="28078" y="35000"/>
                  </a:lnTo>
                  <a:lnTo>
                    <a:pt x="28536" y="34972"/>
                  </a:lnTo>
                  <a:lnTo>
                    <a:pt x="28965" y="34929"/>
                  </a:lnTo>
                  <a:lnTo>
                    <a:pt x="29709" y="34843"/>
                  </a:lnTo>
                  <a:lnTo>
                    <a:pt x="30238" y="34757"/>
                  </a:lnTo>
                  <a:lnTo>
                    <a:pt x="30438" y="34728"/>
                  </a:lnTo>
                  <a:lnTo>
                    <a:pt x="30438" y="34728"/>
                  </a:lnTo>
                  <a:lnTo>
                    <a:pt x="30953" y="31982"/>
                  </a:lnTo>
                  <a:lnTo>
                    <a:pt x="32097" y="25789"/>
                  </a:lnTo>
                  <a:lnTo>
                    <a:pt x="32727" y="22356"/>
                  </a:lnTo>
                  <a:lnTo>
                    <a:pt x="33285" y="19224"/>
                  </a:lnTo>
                  <a:lnTo>
                    <a:pt x="33714" y="16778"/>
                  </a:lnTo>
                  <a:lnTo>
                    <a:pt x="33857" y="15934"/>
                  </a:lnTo>
                  <a:lnTo>
                    <a:pt x="33943" y="15405"/>
                  </a:lnTo>
                  <a:lnTo>
                    <a:pt x="33943" y="15405"/>
                  </a:lnTo>
                  <a:lnTo>
                    <a:pt x="33943" y="15405"/>
                  </a:lnTo>
                  <a:lnTo>
                    <a:pt x="34100" y="14718"/>
                  </a:lnTo>
                  <a:lnTo>
                    <a:pt x="34243" y="13960"/>
                  </a:lnTo>
                  <a:lnTo>
                    <a:pt x="34386" y="13174"/>
                  </a:lnTo>
                  <a:lnTo>
                    <a:pt x="34515" y="12330"/>
                  </a:lnTo>
                  <a:lnTo>
                    <a:pt x="34615" y="11472"/>
                  </a:lnTo>
                  <a:lnTo>
                    <a:pt x="34658" y="11042"/>
                  </a:lnTo>
                  <a:lnTo>
                    <a:pt x="34686" y="10613"/>
                  </a:lnTo>
                  <a:lnTo>
                    <a:pt x="34715" y="10170"/>
                  </a:lnTo>
                  <a:lnTo>
                    <a:pt x="34715" y="9741"/>
                  </a:lnTo>
                  <a:lnTo>
                    <a:pt x="34715" y="9312"/>
                  </a:lnTo>
                  <a:lnTo>
                    <a:pt x="34715" y="8883"/>
                  </a:lnTo>
                  <a:lnTo>
                    <a:pt x="34686" y="8468"/>
                  </a:lnTo>
                  <a:lnTo>
                    <a:pt x="34643" y="8053"/>
                  </a:lnTo>
                  <a:lnTo>
                    <a:pt x="34586" y="7638"/>
                  </a:lnTo>
                  <a:lnTo>
                    <a:pt x="34515" y="7252"/>
                  </a:lnTo>
                  <a:lnTo>
                    <a:pt x="34429" y="6866"/>
                  </a:lnTo>
                  <a:lnTo>
                    <a:pt x="34329" y="6494"/>
                  </a:lnTo>
                  <a:lnTo>
                    <a:pt x="34200" y="6151"/>
                  </a:lnTo>
                  <a:lnTo>
                    <a:pt x="34057" y="5807"/>
                  </a:lnTo>
                  <a:lnTo>
                    <a:pt x="33900" y="5493"/>
                  </a:lnTo>
                  <a:lnTo>
                    <a:pt x="33714" y="5192"/>
                  </a:lnTo>
                  <a:lnTo>
                    <a:pt x="33513" y="4906"/>
                  </a:lnTo>
                  <a:lnTo>
                    <a:pt x="33285" y="4649"/>
                  </a:lnTo>
                  <a:lnTo>
                    <a:pt x="33156" y="4535"/>
                  </a:lnTo>
                  <a:lnTo>
                    <a:pt x="33027" y="4420"/>
                  </a:lnTo>
                  <a:lnTo>
                    <a:pt x="32898" y="4320"/>
                  </a:lnTo>
                  <a:lnTo>
                    <a:pt x="32755" y="4220"/>
                  </a:lnTo>
                  <a:lnTo>
                    <a:pt x="32598" y="4120"/>
                  </a:lnTo>
                  <a:lnTo>
                    <a:pt x="32455" y="4034"/>
                  </a:lnTo>
                  <a:lnTo>
                    <a:pt x="32283" y="3948"/>
                  </a:lnTo>
                  <a:lnTo>
                    <a:pt x="32126" y="387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78;p18">
              <a:extLst>
                <a:ext uri="{FF2B5EF4-FFF2-40B4-BE49-F238E27FC236}">
                  <a16:creationId xmlns:a16="http://schemas.microsoft.com/office/drawing/2014/main" id="{F5DA4FB1-3886-47CA-BC82-2FF0EDA05983}"/>
                </a:ext>
              </a:extLst>
            </p:cNvPr>
            <p:cNvSpPr/>
            <p:nvPr/>
          </p:nvSpPr>
          <p:spPr>
            <a:xfrm>
              <a:off x="1485000" y="3209700"/>
              <a:ext cx="187025" cy="362600"/>
            </a:xfrm>
            <a:custGeom>
              <a:avLst/>
              <a:gdLst/>
              <a:ahLst/>
              <a:cxnLst/>
              <a:rect l="l" t="t" r="r" b="b"/>
              <a:pathLst>
                <a:path w="7481" h="14504" extrusionOk="0">
                  <a:moveTo>
                    <a:pt x="0" y="1"/>
                  </a:moveTo>
                  <a:lnTo>
                    <a:pt x="758" y="287"/>
                  </a:lnTo>
                  <a:lnTo>
                    <a:pt x="1559" y="616"/>
                  </a:lnTo>
                  <a:lnTo>
                    <a:pt x="2532" y="1016"/>
                  </a:lnTo>
                  <a:lnTo>
                    <a:pt x="3562" y="1474"/>
                  </a:lnTo>
                  <a:lnTo>
                    <a:pt x="4062" y="1717"/>
                  </a:lnTo>
                  <a:lnTo>
                    <a:pt x="4549" y="1960"/>
                  </a:lnTo>
                  <a:lnTo>
                    <a:pt x="5007" y="2203"/>
                  </a:lnTo>
                  <a:lnTo>
                    <a:pt x="5421" y="2446"/>
                  </a:lnTo>
                  <a:lnTo>
                    <a:pt x="5793" y="2675"/>
                  </a:lnTo>
                  <a:lnTo>
                    <a:pt x="6079" y="2890"/>
                  </a:lnTo>
                  <a:lnTo>
                    <a:pt x="6179" y="2976"/>
                  </a:lnTo>
                  <a:lnTo>
                    <a:pt x="6265" y="3076"/>
                  </a:lnTo>
                  <a:lnTo>
                    <a:pt x="6351" y="3190"/>
                  </a:lnTo>
                  <a:lnTo>
                    <a:pt x="6423" y="3319"/>
                  </a:lnTo>
                  <a:lnTo>
                    <a:pt x="6494" y="3448"/>
                  </a:lnTo>
                  <a:lnTo>
                    <a:pt x="6551" y="3591"/>
                  </a:lnTo>
                  <a:lnTo>
                    <a:pt x="6608" y="3748"/>
                  </a:lnTo>
                  <a:lnTo>
                    <a:pt x="6651" y="3905"/>
                  </a:lnTo>
                  <a:lnTo>
                    <a:pt x="6723" y="4249"/>
                  </a:lnTo>
                  <a:lnTo>
                    <a:pt x="6766" y="4635"/>
                  </a:lnTo>
                  <a:lnTo>
                    <a:pt x="6780" y="5035"/>
                  </a:lnTo>
                  <a:lnTo>
                    <a:pt x="6780" y="5464"/>
                  </a:lnTo>
                  <a:lnTo>
                    <a:pt x="6766" y="5908"/>
                  </a:lnTo>
                  <a:lnTo>
                    <a:pt x="6723" y="6380"/>
                  </a:lnTo>
                  <a:lnTo>
                    <a:pt x="6666" y="6866"/>
                  </a:lnTo>
                  <a:lnTo>
                    <a:pt x="6594" y="7352"/>
                  </a:lnTo>
                  <a:lnTo>
                    <a:pt x="6494" y="7853"/>
                  </a:lnTo>
                  <a:lnTo>
                    <a:pt x="6408" y="8368"/>
                  </a:lnTo>
                  <a:lnTo>
                    <a:pt x="6294" y="8868"/>
                  </a:lnTo>
                  <a:lnTo>
                    <a:pt x="6179" y="9369"/>
                  </a:lnTo>
                  <a:lnTo>
                    <a:pt x="5922" y="10356"/>
                  </a:lnTo>
                  <a:lnTo>
                    <a:pt x="5664" y="11300"/>
                  </a:lnTo>
                  <a:lnTo>
                    <a:pt x="5407" y="12172"/>
                  </a:lnTo>
                  <a:lnTo>
                    <a:pt x="5164" y="12945"/>
                  </a:lnTo>
                  <a:lnTo>
                    <a:pt x="4949" y="13588"/>
                  </a:lnTo>
                  <a:lnTo>
                    <a:pt x="4778" y="14075"/>
                  </a:lnTo>
                  <a:lnTo>
                    <a:pt x="4620" y="14504"/>
                  </a:lnTo>
                  <a:lnTo>
                    <a:pt x="4620" y="14504"/>
                  </a:lnTo>
                  <a:lnTo>
                    <a:pt x="4878" y="14060"/>
                  </a:lnTo>
                  <a:lnTo>
                    <a:pt x="5049" y="13689"/>
                  </a:lnTo>
                  <a:lnTo>
                    <a:pt x="5250" y="13260"/>
                  </a:lnTo>
                  <a:lnTo>
                    <a:pt x="5479" y="12687"/>
                  </a:lnTo>
                  <a:lnTo>
                    <a:pt x="5765" y="12015"/>
                  </a:lnTo>
                  <a:lnTo>
                    <a:pt x="6051" y="11243"/>
                  </a:lnTo>
                  <a:lnTo>
                    <a:pt x="6365" y="10399"/>
                  </a:lnTo>
                  <a:lnTo>
                    <a:pt x="6651" y="9498"/>
                  </a:lnTo>
                  <a:lnTo>
                    <a:pt x="6794" y="9040"/>
                  </a:lnTo>
                  <a:lnTo>
                    <a:pt x="6923" y="8582"/>
                  </a:lnTo>
                  <a:lnTo>
                    <a:pt x="7052" y="8110"/>
                  </a:lnTo>
                  <a:lnTo>
                    <a:pt x="7152" y="7653"/>
                  </a:lnTo>
                  <a:lnTo>
                    <a:pt x="7252" y="7195"/>
                  </a:lnTo>
                  <a:lnTo>
                    <a:pt x="7338" y="6737"/>
                  </a:lnTo>
                  <a:lnTo>
                    <a:pt x="7409" y="6294"/>
                  </a:lnTo>
                  <a:lnTo>
                    <a:pt x="7452" y="5851"/>
                  </a:lnTo>
                  <a:lnTo>
                    <a:pt x="7467" y="5436"/>
                  </a:lnTo>
                  <a:lnTo>
                    <a:pt x="7481" y="5035"/>
                  </a:lnTo>
                  <a:lnTo>
                    <a:pt x="7452" y="4649"/>
                  </a:lnTo>
                  <a:lnTo>
                    <a:pt x="7409" y="4291"/>
                  </a:lnTo>
                  <a:lnTo>
                    <a:pt x="7367" y="4120"/>
                  </a:lnTo>
                  <a:lnTo>
                    <a:pt x="7324" y="3948"/>
                  </a:lnTo>
                  <a:lnTo>
                    <a:pt x="7281" y="3791"/>
                  </a:lnTo>
                  <a:lnTo>
                    <a:pt x="7224" y="3648"/>
                  </a:lnTo>
                  <a:lnTo>
                    <a:pt x="7152" y="3505"/>
                  </a:lnTo>
                  <a:lnTo>
                    <a:pt x="7080" y="3362"/>
                  </a:lnTo>
                  <a:lnTo>
                    <a:pt x="7009" y="3233"/>
                  </a:lnTo>
                  <a:lnTo>
                    <a:pt x="6909" y="3119"/>
                  </a:lnTo>
                  <a:lnTo>
                    <a:pt x="6780" y="2976"/>
                  </a:lnTo>
                  <a:lnTo>
                    <a:pt x="6623" y="2833"/>
                  </a:lnTo>
                  <a:lnTo>
                    <a:pt x="6451" y="2690"/>
                  </a:lnTo>
                  <a:lnTo>
                    <a:pt x="6251" y="2547"/>
                  </a:lnTo>
                  <a:lnTo>
                    <a:pt x="6036" y="2418"/>
                  </a:lnTo>
                  <a:lnTo>
                    <a:pt x="5807" y="2275"/>
                  </a:lnTo>
                  <a:lnTo>
                    <a:pt x="5307" y="2003"/>
                  </a:lnTo>
                  <a:lnTo>
                    <a:pt x="4763" y="1731"/>
                  </a:lnTo>
                  <a:lnTo>
                    <a:pt x="4177" y="1474"/>
                  </a:lnTo>
                  <a:lnTo>
                    <a:pt x="3590" y="1231"/>
                  </a:lnTo>
                  <a:lnTo>
                    <a:pt x="2990" y="987"/>
                  </a:lnTo>
                  <a:lnTo>
                    <a:pt x="2418" y="787"/>
                  </a:lnTo>
                  <a:lnTo>
                    <a:pt x="1860" y="587"/>
                  </a:lnTo>
                  <a:lnTo>
                    <a:pt x="901" y="272"/>
                  </a:lnTo>
                  <a:lnTo>
                    <a:pt x="244" y="72"/>
                  </a:lnTo>
                  <a:lnTo>
                    <a:pt x="0" y="1"/>
                  </a:lnTo>
                  <a:close/>
                </a:path>
              </a:pathLst>
            </a:custGeom>
            <a:solidFill>
              <a:srgbClr val="2B27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79;p18">
              <a:extLst>
                <a:ext uri="{FF2B5EF4-FFF2-40B4-BE49-F238E27FC236}">
                  <a16:creationId xmlns:a16="http://schemas.microsoft.com/office/drawing/2014/main" id="{996DC3BD-435D-4017-8B52-83EAD0339464}"/>
                </a:ext>
              </a:extLst>
            </p:cNvPr>
            <p:cNvSpPr/>
            <p:nvPr/>
          </p:nvSpPr>
          <p:spPr>
            <a:xfrm>
              <a:off x="738375" y="1694300"/>
              <a:ext cx="374050" cy="374400"/>
            </a:xfrm>
            <a:custGeom>
              <a:avLst/>
              <a:gdLst/>
              <a:ahLst/>
              <a:cxnLst/>
              <a:rect l="l" t="t" r="r" b="b"/>
              <a:pathLst>
                <a:path w="14962" h="14976" extrusionOk="0">
                  <a:moveTo>
                    <a:pt x="7481" y="0"/>
                  </a:moveTo>
                  <a:lnTo>
                    <a:pt x="7095" y="14"/>
                  </a:lnTo>
                  <a:lnTo>
                    <a:pt x="6723" y="43"/>
                  </a:lnTo>
                  <a:lnTo>
                    <a:pt x="6337" y="86"/>
                  </a:lnTo>
                  <a:lnTo>
                    <a:pt x="5979" y="157"/>
                  </a:lnTo>
                  <a:lnTo>
                    <a:pt x="5607" y="243"/>
                  </a:lnTo>
                  <a:lnTo>
                    <a:pt x="5264" y="343"/>
                  </a:lnTo>
                  <a:lnTo>
                    <a:pt x="4906" y="458"/>
                  </a:lnTo>
                  <a:lnTo>
                    <a:pt x="4563" y="586"/>
                  </a:lnTo>
                  <a:lnTo>
                    <a:pt x="4234" y="744"/>
                  </a:lnTo>
                  <a:lnTo>
                    <a:pt x="3919" y="901"/>
                  </a:lnTo>
                  <a:lnTo>
                    <a:pt x="3605" y="1087"/>
                  </a:lnTo>
                  <a:lnTo>
                    <a:pt x="3304" y="1287"/>
                  </a:lnTo>
                  <a:lnTo>
                    <a:pt x="3004" y="1488"/>
                  </a:lnTo>
                  <a:lnTo>
                    <a:pt x="2718" y="1716"/>
                  </a:lnTo>
                  <a:lnTo>
                    <a:pt x="2446" y="1945"/>
                  </a:lnTo>
                  <a:lnTo>
                    <a:pt x="2189" y="2203"/>
                  </a:lnTo>
                  <a:lnTo>
                    <a:pt x="1945" y="2460"/>
                  </a:lnTo>
                  <a:lnTo>
                    <a:pt x="1702" y="2732"/>
                  </a:lnTo>
                  <a:lnTo>
                    <a:pt x="1488" y="3004"/>
                  </a:lnTo>
                  <a:lnTo>
                    <a:pt x="1273" y="3304"/>
                  </a:lnTo>
                  <a:lnTo>
                    <a:pt x="1087" y="3604"/>
                  </a:lnTo>
                  <a:lnTo>
                    <a:pt x="901" y="3919"/>
                  </a:lnTo>
                  <a:lnTo>
                    <a:pt x="730" y="4248"/>
                  </a:lnTo>
                  <a:lnTo>
                    <a:pt x="587" y="4577"/>
                  </a:lnTo>
                  <a:lnTo>
                    <a:pt x="458" y="4920"/>
                  </a:lnTo>
                  <a:lnTo>
                    <a:pt x="329" y="5264"/>
                  </a:lnTo>
                  <a:lnTo>
                    <a:pt x="229" y="5621"/>
                  </a:lnTo>
                  <a:lnTo>
                    <a:pt x="158" y="5979"/>
                  </a:lnTo>
                  <a:lnTo>
                    <a:pt x="86" y="6351"/>
                  </a:lnTo>
                  <a:lnTo>
                    <a:pt x="43" y="6722"/>
                  </a:lnTo>
                  <a:lnTo>
                    <a:pt x="15" y="7109"/>
                  </a:lnTo>
                  <a:lnTo>
                    <a:pt x="0" y="7495"/>
                  </a:lnTo>
                  <a:lnTo>
                    <a:pt x="15" y="7867"/>
                  </a:lnTo>
                  <a:lnTo>
                    <a:pt x="43" y="8253"/>
                  </a:lnTo>
                  <a:lnTo>
                    <a:pt x="86" y="8625"/>
                  </a:lnTo>
                  <a:lnTo>
                    <a:pt x="158" y="8997"/>
                  </a:lnTo>
                  <a:lnTo>
                    <a:pt x="229" y="9354"/>
                  </a:lnTo>
                  <a:lnTo>
                    <a:pt x="329" y="9712"/>
                  </a:lnTo>
                  <a:lnTo>
                    <a:pt x="458" y="10055"/>
                  </a:lnTo>
                  <a:lnTo>
                    <a:pt x="587" y="10398"/>
                  </a:lnTo>
                  <a:lnTo>
                    <a:pt x="730" y="10727"/>
                  </a:lnTo>
                  <a:lnTo>
                    <a:pt x="901" y="11056"/>
                  </a:lnTo>
                  <a:lnTo>
                    <a:pt x="1087" y="11371"/>
                  </a:lnTo>
                  <a:lnTo>
                    <a:pt x="1273" y="11671"/>
                  </a:lnTo>
                  <a:lnTo>
                    <a:pt x="1488" y="11972"/>
                  </a:lnTo>
                  <a:lnTo>
                    <a:pt x="1702" y="12243"/>
                  </a:lnTo>
                  <a:lnTo>
                    <a:pt x="1945" y="12515"/>
                  </a:lnTo>
                  <a:lnTo>
                    <a:pt x="2189" y="12787"/>
                  </a:lnTo>
                  <a:lnTo>
                    <a:pt x="2446" y="13030"/>
                  </a:lnTo>
                  <a:lnTo>
                    <a:pt x="2718" y="13259"/>
                  </a:lnTo>
                  <a:lnTo>
                    <a:pt x="3004" y="13488"/>
                  </a:lnTo>
                  <a:lnTo>
                    <a:pt x="3304" y="13688"/>
                  </a:lnTo>
                  <a:lnTo>
                    <a:pt x="3605" y="13888"/>
                  </a:lnTo>
                  <a:lnTo>
                    <a:pt x="3919" y="14074"/>
                  </a:lnTo>
                  <a:lnTo>
                    <a:pt x="4234" y="14232"/>
                  </a:lnTo>
                  <a:lnTo>
                    <a:pt x="4563" y="14389"/>
                  </a:lnTo>
                  <a:lnTo>
                    <a:pt x="4906" y="14518"/>
                  </a:lnTo>
                  <a:lnTo>
                    <a:pt x="5264" y="14632"/>
                  </a:lnTo>
                  <a:lnTo>
                    <a:pt x="5607" y="14732"/>
                  </a:lnTo>
                  <a:lnTo>
                    <a:pt x="5979" y="14818"/>
                  </a:lnTo>
                  <a:lnTo>
                    <a:pt x="6337" y="14890"/>
                  </a:lnTo>
                  <a:lnTo>
                    <a:pt x="6723" y="14932"/>
                  </a:lnTo>
                  <a:lnTo>
                    <a:pt x="7095" y="14961"/>
                  </a:lnTo>
                  <a:lnTo>
                    <a:pt x="7481" y="14975"/>
                  </a:lnTo>
                  <a:lnTo>
                    <a:pt x="7867" y="14961"/>
                  </a:lnTo>
                  <a:lnTo>
                    <a:pt x="8253" y="14932"/>
                  </a:lnTo>
                  <a:lnTo>
                    <a:pt x="8625" y="14890"/>
                  </a:lnTo>
                  <a:lnTo>
                    <a:pt x="8997" y="14818"/>
                  </a:lnTo>
                  <a:lnTo>
                    <a:pt x="9355" y="14732"/>
                  </a:lnTo>
                  <a:lnTo>
                    <a:pt x="9712" y="14632"/>
                  </a:lnTo>
                  <a:lnTo>
                    <a:pt x="10055" y="14518"/>
                  </a:lnTo>
                  <a:lnTo>
                    <a:pt x="10399" y="14389"/>
                  </a:lnTo>
                  <a:lnTo>
                    <a:pt x="10728" y="14232"/>
                  </a:lnTo>
                  <a:lnTo>
                    <a:pt x="11057" y="14074"/>
                  </a:lnTo>
                  <a:lnTo>
                    <a:pt x="11357" y="13888"/>
                  </a:lnTo>
                  <a:lnTo>
                    <a:pt x="11672" y="13688"/>
                  </a:lnTo>
                  <a:lnTo>
                    <a:pt x="11958" y="13488"/>
                  </a:lnTo>
                  <a:lnTo>
                    <a:pt x="12244" y="13259"/>
                  </a:lnTo>
                  <a:lnTo>
                    <a:pt x="12516" y="13030"/>
                  </a:lnTo>
                  <a:lnTo>
                    <a:pt x="12773" y="12787"/>
                  </a:lnTo>
                  <a:lnTo>
                    <a:pt x="13016" y="12515"/>
                  </a:lnTo>
                  <a:lnTo>
                    <a:pt x="13259" y="12243"/>
                  </a:lnTo>
                  <a:lnTo>
                    <a:pt x="13474" y="11972"/>
                  </a:lnTo>
                  <a:lnTo>
                    <a:pt x="13688" y="11671"/>
                  </a:lnTo>
                  <a:lnTo>
                    <a:pt x="13889" y="11371"/>
                  </a:lnTo>
                  <a:lnTo>
                    <a:pt x="14060" y="11056"/>
                  </a:lnTo>
                  <a:lnTo>
                    <a:pt x="14232" y="10727"/>
                  </a:lnTo>
                  <a:lnTo>
                    <a:pt x="14375" y="10398"/>
                  </a:lnTo>
                  <a:lnTo>
                    <a:pt x="14518" y="10055"/>
                  </a:lnTo>
                  <a:lnTo>
                    <a:pt x="14632" y="9712"/>
                  </a:lnTo>
                  <a:lnTo>
                    <a:pt x="14733" y="9354"/>
                  </a:lnTo>
                  <a:lnTo>
                    <a:pt x="14818" y="8997"/>
                  </a:lnTo>
                  <a:lnTo>
                    <a:pt x="14876" y="8625"/>
                  </a:lnTo>
                  <a:lnTo>
                    <a:pt x="14933" y="8253"/>
                  </a:lnTo>
                  <a:lnTo>
                    <a:pt x="14961" y="7867"/>
                  </a:lnTo>
                  <a:lnTo>
                    <a:pt x="14961" y="7495"/>
                  </a:lnTo>
                  <a:lnTo>
                    <a:pt x="14961" y="7109"/>
                  </a:lnTo>
                  <a:lnTo>
                    <a:pt x="14933" y="6722"/>
                  </a:lnTo>
                  <a:lnTo>
                    <a:pt x="14876" y="6351"/>
                  </a:lnTo>
                  <a:lnTo>
                    <a:pt x="14818" y="5979"/>
                  </a:lnTo>
                  <a:lnTo>
                    <a:pt x="14733" y="5621"/>
                  </a:lnTo>
                  <a:lnTo>
                    <a:pt x="14632" y="5264"/>
                  </a:lnTo>
                  <a:lnTo>
                    <a:pt x="14518" y="4920"/>
                  </a:lnTo>
                  <a:lnTo>
                    <a:pt x="14375" y="4577"/>
                  </a:lnTo>
                  <a:lnTo>
                    <a:pt x="14232" y="4248"/>
                  </a:lnTo>
                  <a:lnTo>
                    <a:pt x="14060" y="3919"/>
                  </a:lnTo>
                  <a:lnTo>
                    <a:pt x="13889" y="3604"/>
                  </a:lnTo>
                  <a:lnTo>
                    <a:pt x="13688" y="3304"/>
                  </a:lnTo>
                  <a:lnTo>
                    <a:pt x="13474" y="3004"/>
                  </a:lnTo>
                  <a:lnTo>
                    <a:pt x="13259" y="2732"/>
                  </a:lnTo>
                  <a:lnTo>
                    <a:pt x="13016" y="2460"/>
                  </a:lnTo>
                  <a:lnTo>
                    <a:pt x="12773" y="2203"/>
                  </a:lnTo>
                  <a:lnTo>
                    <a:pt x="12516" y="1945"/>
                  </a:lnTo>
                  <a:lnTo>
                    <a:pt x="12244" y="1716"/>
                  </a:lnTo>
                  <a:lnTo>
                    <a:pt x="11958" y="1488"/>
                  </a:lnTo>
                  <a:lnTo>
                    <a:pt x="11672" y="1287"/>
                  </a:lnTo>
                  <a:lnTo>
                    <a:pt x="11357" y="1087"/>
                  </a:lnTo>
                  <a:lnTo>
                    <a:pt x="11057" y="901"/>
                  </a:lnTo>
                  <a:lnTo>
                    <a:pt x="10728" y="744"/>
                  </a:lnTo>
                  <a:lnTo>
                    <a:pt x="10399" y="586"/>
                  </a:lnTo>
                  <a:lnTo>
                    <a:pt x="10055" y="458"/>
                  </a:lnTo>
                  <a:lnTo>
                    <a:pt x="9712" y="343"/>
                  </a:lnTo>
                  <a:lnTo>
                    <a:pt x="9355" y="243"/>
                  </a:lnTo>
                  <a:lnTo>
                    <a:pt x="8997" y="157"/>
                  </a:lnTo>
                  <a:lnTo>
                    <a:pt x="8625" y="86"/>
                  </a:lnTo>
                  <a:lnTo>
                    <a:pt x="8253" y="43"/>
                  </a:lnTo>
                  <a:lnTo>
                    <a:pt x="7867" y="14"/>
                  </a:lnTo>
                  <a:lnTo>
                    <a:pt x="748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80;p18">
              <a:extLst>
                <a:ext uri="{FF2B5EF4-FFF2-40B4-BE49-F238E27FC236}">
                  <a16:creationId xmlns:a16="http://schemas.microsoft.com/office/drawing/2014/main" id="{0A2BCADF-5463-40C9-8ECD-C797B45DD4E3}"/>
                </a:ext>
              </a:extLst>
            </p:cNvPr>
            <p:cNvSpPr/>
            <p:nvPr/>
          </p:nvSpPr>
          <p:spPr>
            <a:xfrm>
              <a:off x="814900" y="1773325"/>
              <a:ext cx="277850" cy="280350"/>
            </a:xfrm>
            <a:custGeom>
              <a:avLst/>
              <a:gdLst/>
              <a:ahLst/>
              <a:cxnLst/>
              <a:rect l="l" t="t" r="r" b="b"/>
              <a:pathLst>
                <a:path w="11114" h="11214" extrusionOk="0">
                  <a:moveTo>
                    <a:pt x="10527" y="0"/>
                  </a:moveTo>
                  <a:lnTo>
                    <a:pt x="10427" y="14"/>
                  </a:lnTo>
                  <a:lnTo>
                    <a:pt x="10155" y="72"/>
                  </a:lnTo>
                  <a:lnTo>
                    <a:pt x="9712" y="172"/>
                  </a:lnTo>
                  <a:lnTo>
                    <a:pt x="9140" y="329"/>
                  </a:lnTo>
                  <a:lnTo>
                    <a:pt x="8811" y="429"/>
                  </a:lnTo>
                  <a:lnTo>
                    <a:pt x="8468" y="558"/>
                  </a:lnTo>
                  <a:lnTo>
                    <a:pt x="8081" y="687"/>
                  </a:lnTo>
                  <a:lnTo>
                    <a:pt x="7695" y="858"/>
                  </a:lnTo>
                  <a:lnTo>
                    <a:pt x="7280" y="1044"/>
                  </a:lnTo>
                  <a:lnTo>
                    <a:pt x="6851" y="1244"/>
                  </a:lnTo>
                  <a:lnTo>
                    <a:pt x="6408" y="1473"/>
                  </a:lnTo>
                  <a:lnTo>
                    <a:pt x="5965" y="1731"/>
                  </a:lnTo>
                  <a:lnTo>
                    <a:pt x="5507" y="2017"/>
                  </a:lnTo>
                  <a:lnTo>
                    <a:pt x="5049" y="2331"/>
                  </a:lnTo>
                  <a:lnTo>
                    <a:pt x="4606" y="2675"/>
                  </a:lnTo>
                  <a:lnTo>
                    <a:pt x="4148" y="3047"/>
                  </a:lnTo>
                  <a:lnTo>
                    <a:pt x="3705" y="3447"/>
                  </a:lnTo>
                  <a:lnTo>
                    <a:pt x="3261" y="3890"/>
                  </a:lnTo>
                  <a:lnTo>
                    <a:pt x="2846" y="4362"/>
                  </a:lnTo>
                  <a:lnTo>
                    <a:pt x="2632" y="4606"/>
                  </a:lnTo>
                  <a:lnTo>
                    <a:pt x="2432" y="4863"/>
                  </a:lnTo>
                  <a:lnTo>
                    <a:pt x="2231" y="5135"/>
                  </a:lnTo>
                  <a:lnTo>
                    <a:pt x="2031" y="5407"/>
                  </a:lnTo>
                  <a:lnTo>
                    <a:pt x="1845" y="5693"/>
                  </a:lnTo>
                  <a:lnTo>
                    <a:pt x="1659" y="5993"/>
                  </a:lnTo>
                  <a:lnTo>
                    <a:pt x="1488" y="6308"/>
                  </a:lnTo>
                  <a:lnTo>
                    <a:pt x="1316" y="6622"/>
                  </a:lnTo>
                  <a:lnTo>
                    <a:pt x="1144" y="6951"/>
                  </a:lnTo>
                  <a:lnTo>
                    <a:pt x="987" y="7280"/>
                  </a:lnTo>
                  <a:lnTo>
                    <a:pt x="830" y="7624"/>
                  </a:lnTo>
                  <a:lnTo>
                    <a:pt x="687" y="7981"/>
                  </a:lnTo>
                  <a:lnTo>
                    <a:pt x="558" y="8353"/>
                  </a:lnTo>
                  <a:lnTo>
                    <a:pt x="429" y="8739"/>
                  </a:lnTo>
                  <a:lnTo>
                    <a:pt x="300" y="9125"/>
                  </a:lnTo>
                  <a:lnTo>
                    <a:pt x="200" y="9526"/>
                  </a:lnTo>
                  <a:lnTo>
                    <a:pt x="100" y="9941"/>
                  </a:lnTo>
                  <a:lnTo>
                    <a:pt x="0" y="10370"/>
                  </a:lnTo>
                  <a:lnTo>
                    <a:pt x="1173" y="11214"/>
                  </a:lnTo>
                  <a:lnTo>
                    <a:pt x="1402" y="10813"/>
                  </a:lnTo>
                  <a:lnTo>
                    <a:pt x="1688" y="10341"/>
                  </a:lnTo>
                  <a:lnTo>
                    <a:pt x="2060" y="9740"/>
                  </a:lnTo>
                  <a:lnTo>
                    <a:pt x="2517" y="9025"/>
                  </a:lnTo>
                  <a:lnTo>
                    <a:pt x="3061" y="8224"/>
                  </a:lnTo>
                  <a:lnTo>
                    <a:pt x="3676" y="7352"/>
                  </a:lnTo>
                  <a:lnTo>
                    <a:pt x="4005" y="6894"/>
                  </a:lnTo>
                  <a:lnTo>
                    <a:pt x="4363" y="6451"/>
                  </a:lnTo>
                  <a:lnTo>
                    <a:pt x="4720" y="5979"/>
                  </a:lnTo>
                  <a:lnTo>
                    <a:pt x="5092" y="5521"/>
                  </a:lnTo>
                  <a:lnTo>
                    <a:pt x="5478" y="5078"/>
                  </a:lnTo>
                  <a:lnTo>
                    <a:pt x="5879" y="4620"/>
                  </a:lnTo>
                  <a:lnTo>
                    <a:pt x="6279" y="4191"/>
                  </a:lnTo>
                  <a:lnTo>
                    <a:pt x="6694" y="3762"/>
                  </a:lnTo>
                  <a:lnTo>
                    <a:pt x="7123" y="3361"/>
                  </a:lnTo>
                  <a:lnTo>
                    <a:pt x="7552" y="2961"/>
                  </a:lnTo>
                  <a:lnTo>
                    <a:pt x="7981" y="2603"/>
                  </a:lnTo>
                  <a:lnTo>
                    <a:pt x="8425" y="2260"/>
                  </a:lnTo>
                  <a:lnTo>
                    <a:pt x="8868" y="1960"/>
                  </a:lnTo>
                  <a:lnTo>
                    <a:pt x="9312" y="1673"/>
                  </a:lnTo>
                  <a:lnTo>
                    <a:pt x="9769" y="1445"/>
                  </a:lnTo>
                  <a:lnTo>
                    <a:pt x="9984" y="1330"/>
                  </a:lnTo>
                  <a:lnTo>
                    <a:pt x="10213" y="1230"/>
                  </a:lnTo>
                  <a:lnTo>
                    <a:pt x="10441" y="1159"/>
                  </a:lnTo>
                  <a:lnTo>
                    <a:pt x="10656" y="1073"/>
                  </a:lnTo>
                  <a:lnTo>
                    <a:pt x="10885" y="1016"/>
                  </a:lnTo>
                  <a:lnTo>
                    <a:pt x="11114" y="958"/>
                  </a:lnTo>
                  <a:lnTo>
                    <a:pt x="105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81;p18">
              <a:extLst>
                <a:ext uri="{FF2B5EF4-FFF2-40B4-BE49-F238E27FC236}">
                  <a16:creationId xmlns:a16="http://schemas.microsoft.com/office/drawing/2014/main" id="{436A99F9-6324-4B10-80E2-2790C226A240}"/>
                </a:ext>
              </a:extLst>
            </p:cNvPr>
            <p:cNvSpPr/>
            <p:nvPr/>
          </p:nvSpPr>
          <p:spPr>
            <a:xfrm>
              <a:off x="1020500" y="2370475"/>
              <a:ext cx="344375" cy="359750"/>
            </a:xfrm>
            <a:custGeom>
              <a:avLst/>
              <a:gdLst/>
              <a:ahLst/>
              <a:cxnLst/>
              <a:rect l="l" t="t" r="r" b="b"/>
              <a:pathLst>
                <a:path w="13775" h="14390" extrusionOk="0">
                  <a:moveTo>
                    <a:pt x="10099" y="0"/>
                  </a:moveTo>
                  <a:lnTo>
                    <a:pt x="9927" y="14"/>
                  </a:lnTo>
                  <a:lnTo>
                    <a:pt x="9584" y="57"/>
                  </a:lnTo>
                  <a:lnTo>
                    <a:pt x="9226" y="129"/>
                  </a:lnTo>
                  <a:lnTo>
                    <a:pt x="8854" y="215"/>
                  </a:lnTo>
                  <a:lnTo>
                    <a:pt x="8468" y="329"/>
                  </a:lnTo>
                  <a:lnTo>
                    <a:pt x="7681" y="572"/>
                  </a:lnTo>
                  <a:lnTo>
                    <a:pt x="7281" y="701"/>
                  </a:lnTo>
                  <a:lnTo>
                    <a:pt x="6866" y="815"/>
                  </a:lnTo>
                  <a:lnTo>
                    <a:pt x="6437" y="930"/>
                  </a:lnTo>
                  <a:lnTo>
                    <a:pt x="6022" y="1016"/>
                  </a:lnTo>
                  <a:lnTo>
                    <a:pt x="5593" y="1087"/>
                  </a:lnTo>
                  <a:lnTo>
                    <a:pt x="5164" y="1130"/>
                  </a:lnTo>
                  <a:lnTo>
                    <a:pt x="4735" y="1130"/>
                  </a:lnTo>
                  <a:lnTo>
                    <a:pt x="4520" y="1116"/>
                  </a:lnTo>
                  <a:lnTo>
                    <a:pt x="4306" y="1102"/>
                  </a:lnTo>
                  <a:lnTo>
                    <a:pt x="4120" y="1616"/>
                  </a:lnTo>
                  <a:lnTo>
                    <a:pt x="3934" y="2103"/>
                  </a:lnTo>
                  <a:lnTo>
                    <a:pt x="3719" y="2603"/>
                  </a:lnTo>
                  <a:lnTo>
                    <a:pt x="3490" y="3090"/>
                  </a:lnTo>
                  <a:lnTo>
                    <a:pt x="3004" y="4134"/>
                  </a:lnTo>
                  <a:lnTo>
                    <a:pt x="2732" y="4706"/>
                  </a:lnTo>
                  <a:lnTo>
                    <a:pt x="2461" y="5307"/>
                  </a:lnTo>
                  <a:lnTo>
                    <a:pt x="2175" y="5979"/>
                  </a:lnTo>
                  <a:lnTo>
                    <a:pt x="1874" y="6708"/>
                  </a:lnTo>
                  <a:lnTo>
                    <a:pt x="1574" y="7524"/>
                  </a:lnTo>
                  <a:lnTo>
                    <a:pt x="1273" y="8425"/>
                  </a:lnTo>
                  <a:lnTo>
                    <a:pt x="959" y="9412"/>
                  </a:lnTo>
                  <a:lnTo>
                    <a:pt x="644" y="10513"/>
                  </a:lnTo>
                  <a:lnTo>
                    <a:pt x="329" y="11729"/>
                  </a:lnTo>
                  <a:lnTo>
                    <a:pt x="15" y="13073"/>
                  </a:lnTo>
                  <a:lnTo>
                    <a:pt x="0" y="13216"/>
                  </a:lnTo>
                  <a:lnTo>
                    <a:pt x="29" y="13345"/>
                  </a:lnTo>
                  <a:lnTo>
                    <a:pt x="58" y="13474"/>
                  </a:lnTo>
                  <a:lnTo>
                    <a:pt x="115" y="13588"/>
                  </a:lnTo>
                  <a:lnTo>
                    <a:pt x="186" y="13688"/>
                  </a:lnTo>
                  <a:lnTo>
                    <a:pt x="287" y="13788"/>
                  </a:lnTo>
                  <a:lnTo>
                    <a:pt x="387" y="13874"/>
                  </a:lnTo>
                  <a:lnTo>
                    <a:pt x="515" y="13960"/>
                  </a:lnTo>
                  <a:lnTo>
                    <a:pt x="658" y="14032"/>
                  </a:lnTo>
                  <a:lnTo>
                    <a:pt x="816" y="14103"/>
                  </a:lnTo>
                  <a:lnTo>
                    <a:pt x="987" y="14160"/>
                  </a:lnTo>
                  <a:lnTo>
                    <a:pt x="1173" y="14203"/>
                  </a:lnTo>
                  <a:lnTo>
                    <a:pt x="1374" y="14260"/>
                  </a:lnTo>
                  <a:lnTo>
                    <a:pt x="1588" y="14289"/>
                  </a:lnTo>
                  <a:lnTo>
                    <a:pt x="2046" y="14346"/>
                  </a:lnTo>
                  <a:lnTo>
                    <a:pt x="2546" y="14375"/>
                  </a:lnTo>
                  <a:lnTo>
                    <a:pt x="3090" y="14389"/>
                  </a:lnTo>
                  <a:lnTo>
                    <a:pt x="3648" y="14375"/>
                  </a:lnTo>
                  <a:lnTo>
                    <a:pt x="4249" y="14332"/>
                  </a:lnTo>
                  <a:lnTo>
                    <a:pt x="4878" y="14275"/>
                  </a:lnTo>
                  <a:lnTo>
                    <a:pt x="5507" y="14189"/>
                  </a:lnTo>
                  <a:lnTo>
                    <a:pt x="6151" y="14089"/>
                  </a:lnTo>
                  <a:lnTo>
                    <a:pt x="6809" y="13974"/>
                  </a:lnTo>
                  <a:lnTo>
                    <a:pt x="7467" y="13846"/>
                  </a:lnTo>
                  <a:lnTo>
                    <a:pt x="8110" y="13688"/>
                  </a:lnTo>
                  <a:lnTo>
                    <a:pt x="8754" y="13531"/>
                  </a:lnTo>
                  <a:lnTo>
                    <a:pt x="9369" y="13359"/>
                  </a:lnTo>
                  <a:lnTo>
                    <a:pt x="9970" y="13173"/>
                  </a:lnTo>
                  <a:lnTo>
                    <a:pt x="10556" y="12973"/>
                  </a:lnTo>
                  <a:lnTo>
                    <a:pt x="11100" y="12759"/>
                  </a:lnTo>
                  <a:lnTo>
                    <a:pt x="11615" y="12544"/>
                  </a:lnTo>
                  <a:lnTo>
                    <a:pt x="12087" y="12329"/>
                  </a:lnTo>
                  <a:lnTo>
                    <a:pt x="12502" y="12101"/>
                  </a:lnTo>
                  <a:lnTo>
                    <a:pt x="12873" y="11857"/>
                  </a:lnTo>
                  <a:lnTo>
                    <a:pt x="13045" y="11743"/>
                  </a:lnTo>
                  <a:lnTo>
                    <a:pt x="13188" y="11629"/>
                  </a:lnTo>
                  <a:lnTo>
                    <a:pt x="13317" y="11500"/>
                  </a:lnTo>
                  <a:lnTo>
                    <a:pt x="13446" y="11385"/>
                  </a:lnTo>
                  <a:lnTo>
                    <a:pt x="13546" y="11257"/>
                  </a:lnTo>
                  <a:lnTo>
                    <a:pt x="13631" y="11142"/>
                  </a:lnTo>
                  <a:lnTo>
                    <a:pt x="13689" y="11014"/>
                  </a:lnTo>
                  <a:lnTo>
                    <a:pt x="13732" y="10899"/>
                  </a:lnTo>
                  <a:lnTo>
                    <a:pt x="13760" y="10785"/>
                  </a:lnTo>
                  <a:lnTo>
                    <a:pt x="13774" y="10656"/>
                  </a:lnTo>
                  <a:lnTo>
                    <a:pt x="13746" y="10184"/>
                  </a:lnTo>
                  <a:lnTo>
                    <a:pt x="13717" y="9669"/>
                  </a:lnTo>
                  <a:lnTo>
                    <a:pt x="13674" y="9126"/>
                  </a:lnTo>
                  <a:lnTo>
                    <a:pt x="13617" y="8568"/>
                  </a:lnTo>
                  <a:lnTo>
                    <a:pt x="13474" y="7381"/>
                  </a:lnTo>
                  <a:lnTo>
                    <a:pt x="13302" y="6179"/>
                  </a:lnTo>
                  <a:lnTo>
                    <a:pt x="13102" y="5021"/>
                  </a:lnTo>
                  <a:lnTo>
                    <a:pt x="12916" y="3948"/>
                  </a:lnTo>
                  <a:lnTo>
                    <a:pt x="12716" y="3018"/>
                  </a:lnTo>
                  <a:lnTo>
                    <a:pt x="12616" y="2618"/>
                  </a:lnTo>
                  <a:lnTo>
                    <a:pt x="12530" y="2289"/>
                  </a:lnTo>
                  <a:lnTo>
                    <a:pt x="12444" y="2017"/>
                  </a:lnTo>
                  <a:lnTo>
                    <a:pt x="12358" y="1759"/>
                  </a:lnTo>
                  <a:lnTo>
                    <a:pt x="12258" y="1516"/>
                  </a:lnTo>
                  <a:lnTo>
                    <a:pt x="12158" y="1302"/>
                  </a:lnTo>
                  <a:lnTo>
                    <a:pt x="12058" y="1116"/>
                  </a:lnTo>
                  <a:lnTo>
                    <a:pt x="11944" y="930"/>
                  </a:lnTo>
                  <a:lnTo>
                    <a:pt x="11829" y="773"/>
                  </a:lnTo>
                  <a:lnTo>
                    <a:pt x="11701" y="630"/>
                  </a:lnTo>
                  <a:lnTo>
                    <a:pt x="11586" y="501"/>
                  </a:lnTo>
                  <a:lnTo>
                    <a:pt x="11457" y="401"/>
                  </a:lnTo>
                  <a:lnTo>
                    <a:pt x="11314" y="301"/>
                  </a:lnTo>
                  <a:lnTo>
                    <a:pt x="11171" y="229"/>
                  </a:lnTo>
                  <a:lnTo>
                    <a:pt x="11028" y="158"/>
                  </a:lnTo>
                  <a:lnTo>
                    <a:pt x="10885" y="100"/>
                  </a:lnTo>
                  <a:lnTo>
                    <a:pt x="10742" y="57"/>
                  </a:lnTo>
                  <a:lnTo>
                    <a:pt x="10585" y="29"/>
                  </a:lnTo>
                  <a:lnTo>
                    <a:pt x="10428" y="14"/>
                  </a:lnTo>
                  <a:lnTo>
                    <a:pt x="10256" y="0"/>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82;p18">
              <a:extLst>
                <a:ext uri="{FF2B5EF4-FFF2-40B4-BE49-F238E27FC236}">
                  <a16:creationId xmlns:a16="http://schemas.microsoft.com/office/drawing/2014/main" id="{0DABDC6F-E7FB-4763-A522-83B65F981766}"/>
                </a:ext>
              </a:extLst>
            </p:cNvPr>
            <p:cNvSpPr/>
            <p:nvPr/>
          </p:nvSpPr>
          <p:spPr>
            <a:xfrm>
              <a:off x="1020500" y="2370475"/>
              <a:ext cx="344375" cy="359750"/>
            </a:xfrm>
            <a:custGeom>
              <a:avLst/>
              <a:gdLst/>
              <a:ahLst/>
              <a:cxnLst/>
              <a:rect l="l" t="t" r="r" b="b"/>
              <a:pathLst>
                <a:path w="13775" h="14390" fill="none" extrusionOk="0">
                  <a:moveTo>
                    <a:pt x="15" y="13073"/>
                  </a:moveTo>
                  <a:lnTo>
                    <a:pt x="15" y="13073"/>
                  </a:lnTo>
                  <a:lnTo>
                    <a:pt x="0" y="13216"/>
                  </a:lnTo>
                  <a:lnTo>
                    <a:pt x="29" y="13345"/>
                  </a:lnTo>
                  <a:lnTo>
                    <a:pt x="58" y="13474"/>
                  </a:lnTo>
                  <a:lnTo>
                    <a:pt x="115" y="13588"/>
                  </a:lnTo>
                  <a:lnTo>
                    <a:pt x="186" y="13688"/>
                  </a:lnTo>
                  <a:lnTo>
                    <a:pt x="287" y="13788"/>
                  </a:lnTo>
                  <a:lnTo>
                    <a:pt x="387" y="13874"/>
                  </a:lnTo>
                  <a:lnTo>
                    <a:pt x="515" y="13960"/>
                  </a:lnTo>
                  <a:lnTo>
                    <a:pt x="658" y="14032"/>
                  </a:lnTo>
                  <a:lnTo>
                    <a:pt x="816" y="14103"/>
                  </a:lnTo>
                  <a:lnTo>
                    <a:pt x="987" y="14160"/>
                  </a:lnTo>
                  <a:lnTo>
                    <a:pt x="1173" y="14203"/>
                  </a:lnTo>
                  <a:lnTo>
                    <a:pt x="1374" y="14260"/>
                  </a:lnTo>
                  <a:lnTo>
                    <a:pt x="1588" y="14289"/>
                  </a:lnTo>
                  <a:lnTo>
                    <a:pt x="2046" y="14346"/>
                  </a:lnTo>
                  <a:lnTo>
                    <a:pt x="2546" y="14375"/>
                  </a:lnTo>
                  <a:lnTo>
                    <a:pt x="3090" y="14389"/>
                  </a:lnTo>
                  <a:lnTo>
                    <a:pt x="3648" y="14375"/>
                  </a:lnTo>
                  <a:lnTo>
                    <a:pt x="4249" y="14332"/>
                  </a:lnTo>
                  <a:lnTo>
                    <a:pt x="4878" y="14275"/>
                  </a:lnTo>
                  <a:lnTo>
                    <a:pt x="5507" y="14189"/>
                  </a:lnTo>
                  <a:lnTo>
                    <a:pt x="6151" y="14089"/>
                  </a:lnTo>
                  <a:lnTo>
                    <a:pt x="6809" y="13974"/>
                  </a:lnTo>
                  <a:lnTo>
                    <a:pt x="7467" y="13846"/>
                  </a:lnTo>
                  <a:lnTo>
                    <a:pt x="8110" y="13688"/>
                  </a:lnTo>
                  <a:lnTo>
                    <a:pt x="8754" y="13531"/>
                  </a:lnTo>
                  <a:lnTo>
                    <a:pt x="9369" y="13359"/>
                  </a:lnTo>
                  <a:lnTo>
                    <a:pt x="9970" y="13173"/>
                  </a:lnTo>
                  <a:lnTo>
                    <a:pt x="10556" y="12973"/>
                  </a:lnTo>
                  <a:lnTo>
                    <a:pt x="11100" y="12759"/>
                  </a:lnTo>
                  <a:lnTo>
                    <a:pt x="11615" y="12544"/>
                  </a:lnTo>
                  <a:lnTo>
                    <a:pt x="12087" y="12329"/>
                  </a:lnTo>
                  <a:lnTo>
                    <a:pt x="12502" y="12101"/>
                  </a:lnTo>
                  <a:lnTo>
                    <a:pt x="12873" y="11857"/>
                  </a:lnTo>
                  <a:lnTo>
                    <a:pt x="13045" y="11743"/>
                  </a:lnTo>
                  <a:lnTo>
                    <a:pt x="13188" y="11629"/>
                  </a:lnTo>
                  <a:lnTo>
                    <a:pt x="13317" y="11500"/>
                  </a:lnTo>
                  <a:lnTo>
                    <a:pt x="13446" y="11385"/>
                  </a:lnTo>
                  <a:lnTo>
                    <a:pt x="13546" y="11257"/>
                  </a:lnTo>
                  <a:lnTo>
                    <a:pt x="13631" y="11142"/>
                  </a:lnTo>
                  <a:lnTo>
                    <a:pt x="13689" y="11014"/>
                  </a:lnTo>
                  <a:lnTo>
                    <a:pt x="13732" y="10899"/>
                  </a:lnTo>
                  <a:lnTo>
                    <a:pt x="13760" y="10785"/>
                  </a:lnTo>
                  <a:lnTo>
                    <a:pt x="13774" y="10656"/>
                  </a:lnTo>
                  <a:lnTo>
                    <a:pt x="13774" y="10656"/>
                  </a:lnTo>
                  <a:lnTo>
                    <a:pt x="13746" y="10184"/>
                  </a:lnTo>
                  <a:lnTo>
                    <a:pt x="13717" y="9669"/>
                  </a:lnTo>
                  <a:lnTo>
                    <a:pt x="13674" y="9126"/>
                  </a:lnTo>
                  <a:lnTo>
                    <a:pt x="13617" y="8568"/>
                  </a:lnTo>
                  <a:lnTo>
                    <a:pt x="13474" y="7381"/>
                  </a:lnTo>
                  <a:lnTo>
                    <a:pt x="13302" y="6179"/>
                  </a:lnTo>
                  <a:lnTo>
                    <a:pt x="13102" y="5021"/>
                  </a:lnTo>
                  <a:lnTo>
                    <a:pt x="12916" y="3948"/>
                  </a:lnTo>
                  <a:lnTo>
                    <a:pt x="12716" y="3018"/>
                  </a:lnTo>
                  <a:lnTo>
                    <a:pt x="12616" y="2618"/>
                  </a:lnTo>
                  <a:lnTo>
                    <a:pt x="12530" y="2289"/>
                  </a:lnTo>
                  <a:lnTo>
                    <a:pt x="12530" y="2289"/>
                  </a:lnTo>
                  <a:lnTo>
                    <a:pt x="12444" y="2017"/>
                  </a:lnTo>
                  <a:lnTo>
                    <a:pt x="12358" y="1759"/>
                  </a:lnTo>
                  <a:lnTo>
                    <a:pt x="12258" y="1516"/>
                  </a:lnTo>
                  <a:lnTo>
                    <a:pt x="12158" y="1302"/>
                  </a:lnTo>
                  <a:lnTo>
                    <a:pt x="12058" y="1116"/>
                  </a:lnTo>
                  <a:lnTo>
                    <a:pt x="11944" y="930"/>
                  </a:lnTo>
                  <a:lnTo>
                    <a:pt x="11829" y="773"/>
                  </a:lnTo>
                  <a:lnTo>
                    <a:pt x="11701" y="630"/>
                  </a:lnTo>
                  <a:lnTo>
                    <a:pt x="11586" y="501"/>
                  </a:lnTo>
                  <a:lnTo>
                    <a:pt x="11457" y="401"/>
                  </a:lnTo>
                  <a:lnTo>
                    <a:pt x="11314" y="301"/>
                  </a:lnTo>
                  <a:lnTo>
                    <a:pt x="11171" y="229"/>
                  </a:lnTo>
                  <a:lnTo>
                    <a:pt x="11028" y="158"/>
                  </a:lnTo>
                  <a:lnTo>
                    <a:pt x="10885" y="100"/>
                  </a:lnTo>
                  <a:lnTo>
                    <a:pt x="10742" y="57"/>
                  </a:lnTo>
                  <a:lnTo>
                    <a:pt x="10585" y="29"/>
                  </a:lnTo>
                  <a:lnTo>
                    <a:pt x="10428" y="14"/>
                  </a:lnTo>
                  <a:lnTo>
                    <a:pt x="10256" y="0"/>
                  </a:lnTo>
                  <a:lnTo>
                    <a:pt x="10099" y="0"/>
                  </a:lnTo>
                  <a:lnTo>
                    <a:pt x="9927" y="14"/>
                  </a:lnTo>
                  <a:lnTo>
                    <a:pt x="9584" y="57"/>
                  </a:lnTo>
                  <a:lnTo>
                    <a:pt x="9226" y="129"/>
                  </a:lnTo>
                  <a:lnTo>
                    <a:pt x="8854" y="215"/>
                  </a:lnTo>
                  <a:lnTo>
                    <a:pt x="8468" y="329"/>
                  </a:lnTo>
                  <a:lnTo>
                    <a:pt x="7681" y="572"/>
                  </a:lnTo>
                  <a:lnTo>
                    <a:pt x="7681" y="572"/>
                  </a:lnTo>
                  <a:lnTo>
                    <a:pt x="7281" y="701"/>
                  </a:lnTo>
                  <a:lnTo>
                    <a:pt x="6866" y="815"/>
                  </a:lnTo>
                  <a:lnTo>
                    <a:pt x="6437" y="930"/>
                  </a:lnTo>
                  <a:lnTo>
                    <a:pt x="6022" y="1016"/>
                  </a:lnTo>
                  <a:lnTo>
                    <a:pt x="5593" y="1087"/>
                  </a:lnTo>
                  <a:lnTo>
                    <a:pt x="5164" y="1130"/>
                  </a:lnTo>
                  <a:lnTo>
                    <a:pt x="4949" y="1130"/>
                  </a:lnTo>
                  <a:lnTo>
                    <a:pt x="4735" y="1130"/>
                  </a:lnTo>
                  <a:lnTo>
                    <a:pt x="4520" y="1116"/>
                  </a:lnTo>
                  <a:lnTo>
                    <a:pt x="4306" y="1102"/>
                  </a:lnTo>
                  <a:lnTo>
                    <a:pt x="4306" y="1102"/>
                  </a:lnTo>
                  <a:lnTo>
                    <a:pt x="4120" y="1616"/>
                  </a:lnTo>
                  <a:lnTo>
                    <a:pt x="3934" y="2103"/>
                  </a:lnTo>
                  <a:lnTo>
                    <a:pt x="3719" y="2603"/>
                  </a:lnTo>
                  <a:lnTo>
                    <a:pt x="3490" y="3090"/>
                  </a:lnTo>
                  <a:lnTo>
                    <a:pt x="3004" y="4134"/>
                  </a:lnTo>
                  <a:lnTo>
                    <a:pt x="2732" y="4706"/>
                  </a:lnTo>
                  <a:lnTo>
                    <a:pt x="2461" y="5307"/>
                  </a:lnTo>
                  <a:lnTo>
                    <a:pt x="2175" y="5979"/>
                  </a:lnTo>
                  <a:lnTo>
                    <a:pt x="1874" y="6708"/>
                  </a:lnTo>
                  <a:lnTo>
                    <a:pt x="1574" y="7524"/>
                  </a:lnTo>
                  <a:lnTo>
                    <a:pt x="1273" y="8425"/>
                  </a:lnTo>
                  <a:lnTo>
                    <a:pt x="959" y="9412"/>
                  </a:lnTo>
                  <a:lnTo>
                    <a:pt x="644" y="10513"/>
                  </a:lnTo>
                  <a:lnTo>
                    <a:pt x="329" y="11729"/>
                  </a:lnTo>
                  <a:lnTo>
                    <a:pt x="15" y="130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83;p18">
              <a:extLst>
                <a:ext uri="{FF2B5EF4-FFF2-40B4-BE49-F238E27FC236}">
                  <a16:creationId xmlns:a16="http://schemas.microsoft.com/office/drawing/2014/main" id="{49D57798-20A5-42A5-8C23-16E0DF4873C4}"/>
                </a:ext>
              </a:extLst>
            </p:cNvPr>
            <p:cNvSpPr/>
            <p:nvPr/>
          </p:nvSpPr>
          <p:spPr>
            <a:xfrm>
              <a:off x="1332675" y="2424100"/>
              <a:ext cx="5025" cy="17550"/>
            </a:xfrm>
            <a:custGeom>
              <a:avLst/>
              <a:gdLst/>
              <a:ahLst/>
              <a:cxnLst/>
              <a:rect l="l" t="t" r="r" b="b"/>
              <a:pathLst>
                <a:path w="201" h="702" extrusionOk="0">
                  <a:moveTo>
                    <a:pt x="72" y="1"/>
                  </a:moveTo>
                  <a:lnTo>
                    <a:pt x="0" y="15"/>
                  </a:lnTo>
                  <a:lnTo>
                    <a:pt x="43" y="144"/>
                  </a:lnTo>
                  <a:lnTo>
                    <a:pt x="186" y="702"/>
                  </a:lnTo>
                  <a:lnTo>
                    <a:pt x="200" y="702"/>
                  </a:lnTo>
                  <a:lnTo>
                    <a:pt x="200" y="687"/>
                  </a:lnTo>
                  <a:lnTo>
                    <a:pt x="7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84;p18">
              <a:extLst>
                <a:ext uri="{FF2B5EF4-FFF2-40B4-BE49-F238E27FC236}">
                  <a16:creationId xmlns:a16="http://schemas.microsoft.com/office/drawing/2014/main" id="{9CDFC3B7-C917-4FE1-A7C1-BA510CB7640B}"/>
                </a:ext>
              </a:extLst>
            </p:cNvPr>
            <p:cNvSpPr/>
            <p:nvPr/>
          </p:nvSpPr>
          <p:spPr>
            <a:xfrm>
              <a:off x="1332675" y="2424100"/>
              <a:ext cx="5025" cy="17550"/>
            </a:xfrm>
            <a:custGeom>
              <a:avLst/>
              <a:gdLst/>
              <a:ahLst/>
              <a:cxnLst/>
              <a:rect l="l" t="t" r="r" b="b"/>
              <a:pathLst>
                <a:path w="201" h="702" fill="none" extrusionOk="0">
                  <a:moveTo>
                    <a:pt x="72" y="1"/>
                  </a:moveTo>
                  <a:lnTo>
                    <a:pt x="72" y="1"/>
                  </a:lnTo>
                  <a:lnTo>
                    <a:pt x="0" y="15"/>
                  </a:lnTo>
                  <a:lnTo>
                    <a:pt x="0" y="15"/>
                  </a:lnTo>
                  <a:lnTo>
                    <a:pt x="43" y="144"/>
                  </a:lnTo>
                  <a:lnTo>
                    <a:pt x="43" y="144"/>
                  </a:lnTo>
                  <a:lnTo>
                    <a:pt x="186" y="702"/>
                  </a:lnTo>
                  <a:lnTo>
                    <a:pt x="186" y="702"/>
                  </a:lnTo>
                  <a:lnTo>
                    <a:pt x="200" y="702"/>
                  </a:lnTo>
                  <a:lnTo>
                    <a:pt x="200" y="702"/>
                  </a:lnTo>
                  <a:lnTo>
                    <a:pt x="200" y="687"/>
                  </a:lnTo>
                  <a:lnTo>
                    <a:pt x="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85;p18">
              <a:extLst>
                <a:ext uri="{FF2B5EF4-FFF2-40B4-BE49-F238E27FC236}">
                  <a16:creationId xmlns:a16="http://schemas.microsoft.com/office/drawing/2014/main" id="{419E0F3B-6422-4661-8FD4-0DD5F21082EE}"/>
                </a:ext>
              </a:extLst>
            </p:cNvPr>
            <p:cNvSpPr/>
            <p:nvPr/>
          </p:nvSpPr>
          <p:spPr>
            <a:xfrm>
              <a:off x="1177475" y="2420875"/>
              <a:ext cx="159875" cy="23625"/>
            </a:xfrm>
            <a:custGeom>
              <a:avLst/>
              <a:gdLst/>
              <a:ahLst/>
              <a:cxnLst/>
              <a:rect l="l" t="t" r="r" b="b"/>
              <a:pathLst>
                <a:path w="6395" h="945" extrusionOk="0">
                  <a:moveTo>
                    <a:pt x="1" y="1"/>
                  </a:moveTo>
                  <a:lnTo>
                    <a:pt x="58" y="30"/>
                  </a:lnTo>
                  <a:lnTo>
                    <a:pt x="244" y="144"/>
                  </a:lnTo>
                  <a:lnTo>
                    <a:pt x="558" y="301"/>
                  </a:lnTo>
                  <a:lnTo>
                    <a:pt x="759" y="387"/>
                  </a:lnTo>
                  <a:lnTo>
                    <a:pt x="1002" y="473"/>
                  </a:lnTo>
                  <a:lnTo>
                    <a:pt x="1288" y="559"/>
                  </a:lnTo>
                  <a:lnTo>
                    <a:pt x="1603" y="645"/>
                  </a:lnTo>
                  <a:lnTo>
                    <a:pt x="1960" y="730"/>
                  </a:lnTo>
                  <a:lnTo>
                    <a:pt x="2361" y="802"/>
                  </a:lnTo>
                  <a:lnTo>
                    <a:pt x="2790" y="859"/>
                  </a:lnTo>
                  <a:lnTo>
                    <a:pt x="3276" y="902"/>
                  </a:lnTo>
                  <a:lnTo>
                    <a:pt x="3805" y="931"/>
                  </a:lnTo>
                  <a:lnTo>
                    <a:pt x="4363" y="945"/>
                  </a:lnTo>
                  <a:lnTo>
                    <a:pt x="4835" y="945"/>
                  </a:lnTo>
                  <a:lnTo>
                    <a:pt x="5321" y="916"/>
                  </a:lnTo>
                  <a:lnTo>
                    <a:pt x="5851" y="888"/>
                  </a:lnTo>
                  <a:lnTo>
                    <a:pt x="6394" y="831"/>
                  </a:lnTo>
                  <a:lnTo>
                    <a:pt x="6251" y="273"/>
                  </a:lnTo>
                  <a:lnTo>
                    <a:pt x="6208" y="144"/>
                  </a:lnTo>
                  <a:lnTo>
                    <a:pt x="5736" y="187"/>
                  </a:lnTo>
                  <a:lnTo>
                    <a:pt x="4921" y="258"/>
                  </a:lnTo>
                  <a:lnTo>
                    <a:pt x="3877" y="316"/>
                  </a:lnTo>
                  <a:lnTo>
                    <a:pt x="3305" y="330"/>
                  </a:lnTo>
                  <a:lnTo>
                    <a:pt x="2733" y="344"/>
                  </a:lnTo>
                  <a:lnTo>
                    <a:pt x="2318" y="330"/>
                  </a:lnTo>
                  <a:lnTo>
                    <a:pt x="1917" y="316"/>
                  </a:lnTo>
                  <a:lnTo>
                    <a:pt x="1531" y="301"/>
                  </a:lnTo>
                  <a:lnTo>
                    <a:pt x="1173" y="258"/>
                  </a:lnTo>
                  <a:lnTo>
                    <a:pt x="830" y="215"/>
                  </a:lnTo>
                  <a:lnTo>
                    <a:pt x="516" y="158"/>
                  </a:lnTo>
                  <a:lnTo>
                    <a:pt x="244" y="87"/>
                  </a:lnTo>
                  <a:lnTo>
                    <a:pt x="1" y="1"/>
                  </a:lnTo>
                  <a:close/>
                </a:path>
              </a:pathLst>
            </a:custGeom>
            <a:solidFill>
              <a:srgbClr val="E5A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86;p18">
              <a:extLst>
                <a:ext uri="{FF2B5EF4-FFF2-40B4-BE49-F238E27FC236}">
                  <a16:creationId xmlns:a16="http://schemas.microsoft.com/office/drawing/2014/main" id="{19328207-24CE-4847-B362-BEC76846B563}"/>
                </a:ext>
              </a:extLst>
            </p:cNvPr>
            <p:cNvSpPr/>
            <p:nvPr/>
          </p:nvSpPr>
          <p:spPr>
            <a:xfrm>
              <a:off x="1177475" y="2420875"/>
              <a:ext cx="159875" cy="23625"/>
            </a:xfrm>
            <a:custGeom>
              <a:avLst/>
              <a:gdLst/>
              <a:ahLst/>
              <a:cxnLst/>
              <a:rect l="l" t="t" r="r" b="b"/>
              <a:pathLst>
                <a:path w="6395" h="945" fill="none" extrusionOk="0">
                  <a:moveTo>
                    <a:pt x="1" y="1"/>
                  </a:moveTo>
                  <a:lnTo>
                    <a:pt x="1" y="1"/>
                  </a:lnTo>
                  <a:lnTo>
                    <a:pt x="58" y="30"/>
                  </a:lnTo>
                  <a:lnTo>
                    <a:pt x="244" y="144"/>
                  </a:lnTo>
                  <a:lnTo>
                    <a:pt x="558" y="301"/>
                  </a:lnTo>
                  <a:lnTo>
                    <a:pt x="759" y="387"/>
                  </a:lnTo>
                  <a:lnTo>
                    <a:pt x="1002" y="473"/>
                  </a:lnTo>
                  <a:lnTo>
                    <a:pt x="1288" y="559"/>
                  </a:lnTo>
                  <a:lnTo>
                    <a:pt x="1603" y="645"/>
                  </a:lnTo>
                  <a:lnTo>
                    <a:pt x="1960" y="730"/>
                  </a:lnTo>
                  <a:lnTo>
                    <a:pt x="2361" y="802"/>
                  </a:lnTo>
                  <a:lnTo>
                    <a:pt x="2790" y="859"/>
                  </a:lnTo>
                  <a:lnTo>
                    <a:pt x="3276" y="902"/>
                  </a:lnTo>
                  <a:lnTo>
                    <a:pt x="3805" y="931"/>
                  </a:lnTo>
                  <a:lnTo>
                    <a:pt x="4363" y="945"/>
                  </a:lnTo>
                  <a:lnTo>
                    <a:pt x="4363" y="945"/>
                  </a:lnTo>
                  <a:lnTo>
                    <a:pt x="4835" y="945"/>
                  </a:lnTo>
                  <a:lnTo>
                    <a:pt x="5321" y="916"/>
                  </a:lnTo>
                  <a:lnTo>
                    <a:pt x="5851" y="888"/>
                  </a:lnTo>
                  <a:lnTo>
                    <a:pt x="6394" y="831"/>
                  </a:lnTo>
                  <a:lnTo>
                    <a:pt x="6394" y="831"/>
                  </a:lnTo>
                  <a:lnTo>
                    <a:pt x="6251" y="273"/>
                  </a:lnTo>
                  <a:lnTo>
                    <a:pt x="6251" y="273"/>
                  </a:lnTo>
                  <a:lnTo>
                    <a:pt x="6208" y="144"/>
                  </a:lnTo>
                  <a:lnTo>
                    <a:pt x="6208" y="144"/>
                  </a:lnTo>
                  <a:lnTo>
                    <a:pt x="5736" y="187"/>
                  </a:lnTo>
                  <a:lnTo>
                    <a:pt x="4921" y="258"/>
                  </a:lnTo>
                  <a:lnTo>
                    <a:pt x="3877" y="316"/>
                  </a:lnTo>
                  <a:lnTo>
                    <a:pt x="3305" y="330"/>
                  </a:lnTo>
                  <a:lnTo>
                    <a:pt x="2733" y="344"/>
                  </a:lnTo>
                  <a:lnTo>
                    <a:pt x="2733" y="344"/>
                  </a:lnTo>
                  <a:lnTo>
                    <a:pt x="2318" y="330"/>
                  </a:lnTo>
                  <a:lnTo>
                    <a:pt x="1917" y="316"/>
                  </a:lnTo>
                  <a:lnTo>
                    <a:pt x="1531" y="301"/>
                  </a:lnTo>
                  <a:lnTo>
                    <a:pt x="1173" y="258"/>
                  </a:lnTo>
                  <a:lnTo>
                    <a:pt x="830" y="215"/>
                  </a:lnTo>
                  <a:lnTo>
                    <a:pt x="516" y="158"/>
                  </a:lnTo>
                  <a:lnTo>
                    <a:pt x="244" y="87"/>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87;p18">
              <a:extLst>
                <a:ext uri="{FF2B5EF4-FFF2-40B4-BE49-F238E27FC236}">
                  <a16:creationId xmlns:a16="http://schemas.microsoft.com/office/drawing/2014/main" id="{83F50362-2980-4B0B-8235-BC0518E27458}"/>
                </a:ext>
              </a:extLst>
            </p:cNvPr>
            <p:cNvSpPr/>
            <p:nvPr/>
          </p:nvSpPr>
          <p:spPr>
            <a:xfrm>
              <a:off x="932900" y="1876650"/>
              <a:ext cx="607900" cy="554625"/>
            </a:xfrm>
            <a:custGeom>
              <a:avLst/>
              <a:gdLst/>
              <a:ahLst/>
              <a:cxnLst/>
              <a:rect l="l" t="t" r="r" b="b"/>
              <a:pathLst>
                <a:path w="24316" h="22185" extrusionOk="0">
                  <a:moveTo>
                    <a:pt x="10613" y="1"/>
                  </a:moveTo>
                  <a:lnTo>
                    <a:pt x="9912" y="29"/>
                  </a:lnTo>
                  <a:lnTo>
                    <a:pt x="9211" y="58"/>
                  </a:lnTo>
                  <a:lnTo>
                    <a:pt x="8854" y="158"/>
                  </a:lnTo>
                  <a:lnTo>
                    <a:pt x="8439" y="287"/>
                  </a:lnTo>
                  <a:lnTo>
                    <a:pt x="7896" y="473"/>
                  </a:lnTo>
                  <a:lnTo>
                    <a:pt x="7252" y="716"/>
                  </a:lnTo>
                  <a:lnTo>
                    <a:pt x="6909" y="859"/>
                  </a:lnTo>
                  <a:lnTo>
                    <a:pt x="6537" y="1016"/>
                  </a:lnTo>
                  <a:lnTo>
                    <a:pt x="6151" y="1202"/>
                  </a:lnTo>
                  <a:lnTo>
                    <a:pt x="5764" y="1388"/>
                  </a:lnTo>
                  <a:lnTo>
                    <a:pt x="5364" y="1603"/>
                  </a:lnTo>
                  <a:lnTo>
                    <a:pt x="4949" y="1831"/>
                  </a:lnTo>
                  <a:lnTo>
                    <a:pt x="4534" y="2089"/>
                  </a:lnTo>
                  <a:lnTo>
                    <a:pt x="4120" y="2361"/>
                  </a:lnTo>
                  <a:lnTo>
                    <a:pt x="3705" y="2647"/>
                  </a:lnTo>
                  <a:lnTo>
                    <a:pt x="3290" y="2961"/>
                  </a:lnTo>
                  <a:lnTo>
                    <a:pt x="2889" y="3305"/>
                  </a:lnTo>
                  <a:lnTo>
                    <a:pt x="2503" y="3662"/>
                  </a:lnTo>
                  <a:lnTo>
                    <a:pt x="2146" y="4034"/>
                  </a:lnTo>
                  <a:lnTo>
                    <a:pt x="1788" y="4435"/>
                  </a:lnTo>
                  <a:lnTo>
                    <a:pt x="1459" y="4864"/>
                  </a:lnTo>
                  <a:lnTo>
                    <a:pt x="1316" y="5078"/>
                  </a:lnTo>
                  <a:lnTo>
                    <a:pt x="1159" y="5307"/>
                  </a:lnTo>
                  <a:lnTo>
                    <a:pt x="1030" y="5536"/>
                  </a:lnTo>
                  <a:lnTo>
                    <a:pt x="887" y="5779"/>
                  </a:lnTo>
                  <a:lnTo>
                    <a:pt x="773" y="6022"/>
                  </a:lnTo>
                  <a:lnTo>
                    <a:pt x="658" y="6280"/>
                  </a:lnTo>
                  <a:lnTo>
                    <a:pt x="544" y="6537"/>
                  </a:lnTo>
                  <a:lnTo>
                    <a:pt x="444" y="6795"/>
                  </a:lnTo>
                  <a:lnTo>
                    <a:pt x="358" y="7066"/>
                  </a:lnTo>
                  <a:lnTo>
                    <a:pt x="272" y="7338"/>
                  </a:lnTo>
                  <a:lnTo>
                    <a:pt x="215" y="7624"/>
                  </a:lnTo>
                  <a:lnTo>
                    <a:pt x="158" y="7910"/>
                  </a:lnTo>
                  <a:lnTo>
                    <a:pt x="100" y="8196"/>
                  </a:lnTo>
                  <a:lnTo>
                    <a:pt x="72" y="8497"/>
                  </a:lnTo>
                  <a:lnTo>
                    <a:pt x="14" y="9198"/>
                  </a:lnTo>
                  <a:lnTo>
                    <a:pt x="0" y="9884"/>
                  </a:lnTo>
                  <a:lnTo>
                    <a:pt x="14" y="10571"/>
                  </a:lnTo>
                  <a:lnTo>
                    <a:pt x="57" y="11243"/>
                  </a:lnTo>
                  <a:lnTo>
                    <a:pt x="129" y="11901"/>
                  </a:lnTo>
                  <a:lnTo>
                    <a:pt x="243" y="12559"/>
                  </a:lnTo>
                  <a:lnTo>
                    <a:pt x="372" y="13202"/>
                  </a:lnTo>
                  <a:lnTo>
                    <a:pt x="544" y="13832"/>
                  </a:lnTo>
                  <a:lnTo>
                    <a:pt x="658" y="14204"/>
                  </a:lnTo>
                  <a:lnTo>
                    <a:pt x="801" y="14561"/>
                  </a:lnTo>
                  <a:lnTo>
                    <a:pt x="930" y="14933"/>
                  </a:lnTo>
                  <a:lnTo>
                    <a:pt x="1087" y="15291"/>
                  </a:lnTo>
                  <a:lnTo>
                    <a:pt x="1259" y="15634"/>
                  </a:lnTo>
                  <a:lnTo>
                    <a:pt x="1431" y="15977"/>
                  </a:lnTo>
                  <a:lnTo>
                    <a:pt x="1616" y="16320"/>
                  </a:lnTo>
                  <a:lnTo>
                    <a:pt x="1817" y="16649"/>
                  </a:lnTo>
                  <a:lnTo>
                    <a:pt x="2031" y="16978"/>
                  </a:lnTo>
                  <a:lnTo>
                    <a:pt x="2246" y="17293"/>
                  </a:lnTo>
                  <a:lnTo>
                    <a:pt x="2489" y="17593"/>
                  </a:lnTo>
                  <a:lnTo>
                    <a:pt x="2732" y="17894"/>
                  </a:lnTo>
                  <a:lnTo>
                    <a:pt x="2990" y="18194"/>
                  </a:lnTo>
                  <a:lnTo>
                    <a:pt x="3247" y="18480"/>
                  </a:lnTo>
                  <a:lnTo>
                    <a:pt x="3533" y="18752"/>
                  </a:lnTo>
                  <a:lnTo>
                    <a:pt x="3819" y="19024"/>
                  </a:lnTo>
                  <a:lnTo>
                    <a:pt x="4120" y="19281"/>
                  </a:lnTo>
                  <a:lnTo>
                    <a:pt x="4434" y="19524"/>
                  </a:lnTo>
                  <a:lnTo>
                    <a:pt x="4763" y="19767"/>
                  </a:lnTo>
                  <a:lnTo>
                    <a:pt x="5092" y="19996"/>
                  </a:lnTo>
                  <a:lnTo>
                    <a:pt x="5435" y="20211"/>
                  </a:lnTo>
                  <a:lnTo>
                    <a:pt x="5793" y="20425"/>
                  </a:lnTo>
                  <a:lnTo>
                    <a:pt x="6165" y="20626"/>
                  </a:lnTo>
                  <a:lnTo>
                    <a:pt x="6551" y="20812"/>
                  </a:lnTo>
                  <a:lnTo>
                    <a:pt x="6937" y="20998"/>
                  </a:lnTo>
                  <a:lnTo>
                    <a:pt x="7338" y="21155"/>
                  </a:lnTo>
                  <a:lnTo>
                    <a:pt x="7753" y="21312"/>
                  </a:lnTo>
                  <a:lnTo>
                    <a:pt x="8182" y="21455"/>
                  </a:lnTo>
                  <a:lnTo>
                    <a:pt x="8611" y="21584"/>
                  </a:lnTo>
                  <a:lnTo>
                    <a:pt x="9054" y="21713"/>
                  </a:lnTo>
                  <a:lnTo>
                    <a:pt x="9512" y="21813"/>
                  </a:lnTo>
                  <a:lnTo>
                    <a:pt x="9984" y="21913"/>
                  </a:lnTo>
                  <a:lnTo>
                    <a:pt x="10656" y="22027"/>
                  </a:lnTo>
                  <a:lnTo>
                    <a:pt x="11328" y="22113"/>
                  </a:lnTo>
                  <a:lnTo>
                    <a:pt x="12015" y="22170"/>
                  </a:lnTo>
                  <a:lnTo>
                    <a:pt x="12701" y="22185"/>
                  </a:lnTo>
                  <a:lnTo>
                    <a:pt x="13374" y="22185"/>
                  </a:lnTo>
                  <a:lnTo>
                    <a:pt x="14060" y="22156"/>
                  </a:lnTo>
                  <a:lnTo>
                    <a:pt x="14733" y="22085"/>
                  </a:lnTo>
                  <a:lnTo>
                    <a:pt x="15390" y="21984"/>
                  </a:lnTo>
                  <a:lnTo>
                    <a:pt x="16048" y="21856"/>
                  </a:lnTo>
                  <a:lnTo>
                    <a:pt x="16377" y="21784"/>
                  </a:lnTo>
                  <a:lnTo>
                    <a:pt x="16706" y="21698"/>
                  </a:lnTo>
                  <a:lnTo>
                    <a:pt x="17021" y="21598"/>
                  </a:lnTo>
                  <a:lnTo>
                    <a:pt x="17336" y="21498"/>
                  </a:lnTo>
                  <a:lnTo>
                    <a:pt x="17650" y="21384"/>
                  </a:lnTo>
                  <a:lnTo>
                    <a:pt x="17965" y="21269"/>
                  </a:lnTo>
                  <a:lnTo>
                    <a:pt x="18265" y="21141"/>
                  </a:lnTo>
                  <a:lnTo>
                    <a:pt x="18566" y="20998"/>
                  </a:lnTo>
                  <a:lnTo>
                    <a:pt x="18866" y="20855"/>
                  </a:lnTo>
                  <a:lnTo>
                    <a:pt x="19167" y="20697"/>
                  </a:lnTo>
                  <a:lnTo>
                    <a:pt x="19453" y="20526"/>
                  </a:lnTo>
                  <a:lnTo>
                    <a:pt x="19739" y="20354"/>
                  </a:lnTo>
                  <a:lnTo>
                    <a:pt x="20010" y="20168"/>
                  </a:lnTo>
                  <a:lnTo>
                    <a:pt x="20282" y="19982"/>
                  </a:lnTo>
                  <a:lnTo>
                    <a:pt x="20554" y="19767"/>
                  </a:lnTo>
                  <a:lnTo>
                    <a:pt x="20811" y="19553"/>
                  </a:lnTo>
                  <a:lnTo>
                    <a:pt x="21055" y="19324"/>
                  </a:lnTo>
                  <a:lnTo>
                    <a:pt x="21298" y="19081"/>
                  </a:lnTo>
                  <a:lnTo>
                    <a:pt x="21541" y="18823"/>
                  </a:lnTo>
                  <a:lnTo>
                    <a:pt x="21770" y="18566"/>
                  </a:lnTo>
                  <a:lnTo>
                    <a:pt x="21984" y="18280"/>
                  </a:lnTo>
                  <a:lnTo>
                    <a:pt x="22199" y="17994"/>
                  </a:lnTo>
                  <a:lnTo>
                    <a:pt x="22399" y="17708"/>
                  </a:lnTo>
                  <a:lnTo>
                    <a:pt x="22599" y="17393"/>
                  </a:lnTo>
                  <a:lnTo>
                    <a:pt x="22785" y="17093"/>
                  </a:lnTo>
                  <a:lnTo>
                    <a:pt x="22957" y="16764"/>
                  </a:lnTo>
                  <a:lnTo>
                    <a:pt x="23129" y="16435"/>
                  </a:lnTo>
                  <a:lnTo>
                    <a:pt x="23286" y="16106"/>
                  </a:lnTo>
                  <a:lnTo>
                    <a:pt x="23429" y="15763"/>
                  </a:lnTo>
                  <a:lnTo>
                    <a:pt x="23558" y="15419"/>
                  </a:lnTo>
                  <a:lnTo>
                    <a:pt x="23686" y="15076"/>
                  </a:lnTo>
                  <a:lnTo>
                    <a:pt x="23801" y="14719"/>
                  </a:lnTo>
                  <a:lnTo>
                    <a:pt x="23915" y="14361"/>
                  </a:lnTo>
                  <a:lnTo>
                    <a:pt x="24001" y="14003"/>
                  </a:lnTo>
                  <a:lnTo>
                    <a:pt x="24087" y="13646"/>
                  </a:lnTo>
                  <a:lnTo>
                    <a:pt x="24158" y="13274"/>
                  </a:lnTo>
                  <a:lnTo>
                    <a:pt x="24216" y="12916"/>
                  </a:lnTo>
                  <a:lnTo>
                    <a:pt x="24258" y="12544"/>
                  </a:lnTo>
                  <a:lnTo>
                    <a:pt x="24287" y="12187"/>
                  </a:lnTo>
                  <a:lnTo>
                    <a:pt x="24316" y="11815"/>
                  </a:lnTo>
                  <a:lnTo>
                    <a:pt x="24316" y="11457"/>
                  </a:lnTo>
                  <a:lnTo>
                    <a:pt x="24316" y="11086"/>
                  </a:lnTo>
                  <a:lnTo>
                    <a:pt x="24301" y="10728"/>
                  </a:lnTo>
                  <a:lnTo>
                    <a:pt x="24258" y="10370"/>
                  </a:lnTo>
                  <a:lnTo>
                    <a:pt x="24216" y="10013"/>
                  </a:lnTo>
                  <a:lnTo>
                    <a:pt x="24158" y="9655"/>
                  </a:lnTo>
                  <a:lnTo>
                    <a:pt x="24015" y="8983"/>
                  </a:lnTo>
                  <a:lnTo>
                    <a:pt x="23844" y="8339"/>
                  </a:lnTo>
                  <a:lnTo>
                    <a:pt x="23643" y="7739"/>
                  </a:lnTo>
                  <a:lnTo>
                    <a:pt x="23429" y="7166"/>
                  </a:lnTo>
                  <a:lnTo>
                    <a:pt x="23200" y="6637"/>
                  </a:lnTo>
                  <a:lnTo>
                    <a:pt x="22928" y="6122"/>
                  </a:lnTo>
                  <a:lnTo>
                    <a:pt x="22642" y="5650"/>
                  </a:lnTo>
                  <a:lnTo>
                    <a:pt x="22342" y="5193"/>
                  </a:lnTo>
                  <a:lnTo>
                    <a:pt x="22013" y="4764"/>
                  </a:lnTo>
                  <a:lnTo>
                    <a:pt x="21655" y="4349"/>
                  </a:lnTo>
                  <a:lnTo>
                    <a:pt x="21283" y="3963"/>
                  </a:lnTo>
                  <a:lnTo>
                    <a:pt x="20883" y="3591"/>
                  </a:lnTo>
                  <a:lnTo>
                    <a:pt x="20468" y="3233"/>
                  </a:lnTo>
                  <a:lnTo>
                    <a:pt x="20025" y="2890"/>
                  </a:lnTo>
                  <a:lnTo>
                    <a:pt x="19567" y="2561"/>
                  </a:lnTo>
                  <a:lnTo>
                    <a:pt x="19081" y="2232"/>
                  </a:lnTo>
                  <a:lnTo>
                    <a:pt x="18566" y="1917"/>
                  </a:lnTo>
                  <a:lnTo>
                    <a:pt x="18051" y="1631"/>
                  </a:lnTo>
                  <a:lnTo>
                    <a:pt x="17507" y="1374"/>
                  </a:lnTo>
                  <a:lnTo>
                    <a:pt x="16950" y="1131"/>
                  </a:lnTo>
                  <a:lnTo>
                    <a:pt x="16377" y="902"/>
                  </a:lnTo>
                  <a:lnTo>
                    <a:pt x="15791" y="716"/>
                  </a:lnTo>
                  <a:lnTo>
                    <a:pt x="15190" y="544"/>
                  </a:lnTo>
                  <a:lnTo>
                    <a:pt x="14575" y="401"/>
                  </a:lnTo>
                  <a:lnTo>
                    <a:pt x="13946" y="272"/>
                  </a:lnTo>
                  <a:lnTo>
                    <a:pt x="13302" y="172"/>
                  </a:lnTo>
                  <a:lnTo>
                    <a:pt x="12644" y="101"/>
                  </a:lnTo>
                  <a:lnTo>
                    <a:pt x="11986" y="44"/>
                  </a:lnTo>
                  <a:lnTo>
                    <a:pt x="11300" y="15"/>
                  </a:lnTo>
                  <a:lnTo>
                    <a:pt x="10613" y="1"/>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88;p18">
              <a:extLst>
                <a:ext uri="{FF2B5EF4-FFF2-40B4-BE49-F238E27FC236}">
                  <a16:creationId xmlns:a16="http://schemas.microsoft.com/office/drawing/2014/main" id="{EAB36765-38FD-420F-AD7C-F10FC4161950}"/>
                </a:ext>
              </a:extLst>
            </p:cNvPr>
            <p:cNvSpPr/>
            <p:nvPr/>
          </p:nvSpPr>
          <p:spPr>
            <a:xfrm>
              <a:off x="1260800" y="2239600"/>
              <a:ext cx="80825" cy="40775"/>
            </a:xfrm>
            <a:custGeom>
              <a:avLst/>
              <a:gdLst/>
              <a:ahLst/>
              <a:cxnLst/>
              <a:rect l="l" t="t" r="r" b="b"/>
              <a:pathLst>
                <a:path w="3233" h="1631" extrusionOk="0">
                  <a:moveTo>
                    <a:pt x="2890" y="0"/>
                  </a:moveTo>
                  <a:lnTo>
                    <a:pt x="2832" y="15"/>
                  </a:lnTo>
                  <a:lnTo>
                    <a:pt x="2789" y="29"/>
                  </a:lnTo>
                  <a:lnTo>
                    <a:pt x="2732" y="72"/>
                  </a:lnTo>
                  <a:lnTo>
                    <a:pt x="2689" y="115"/>
                  </a:lnTo>
                  <a:lnTo>
                    <a:pt x="2661" y="158"/>
                  </a:lnTo>
                  <a:lnTo>
                    <a:pt x="2646" y="229"/>
                  </a:lnTo>
                  <a:lnTo>
                    <a:pt x="2575" y="415"/>
                  </a:lnTo>
                  <a:lnTo>
                    <a:pt x="2489" y="587"/>
                  </a:lnTo>
                  <a:lnTo>
                    <a:pt x="2389" y="715"/>
                  </a:lnTo>
                  <a:lnTo>
                    <a:pt x="2274" y="830"/>
                  </a:lnTo>
                  <a:lnTo>
                    <a:pt x="2146" y="901"/>
                  </a:lnTo>
                  <a:lnTo>
                    <a:pt x="2017" y="959"/>
                  </a:lnTo>
                  <a:lnTo>
                    <a:pt x="1860" y="1001"/>
                  </a:lnTo>
                  <a:lnTo>
                    <a:pt x="1717" y="1001"/>
                  </a:lnTo>
                  <a:lnTo>
                    <a:pt x="1559" y="987"/>
                  </a:lnTo>
                  <a:lnTo>
                    <a:pt x="1402" y="959"/>
                  </a:lnTo>
                  <a:lnTo>
                    <a:pt x="1245" y="901"/>
                  </a:lnTo>
                  <a:lnTo>
                    <a:pt x="1087" y="844"/>
                  </a:lnTo>
                  <a:lnTo>
                    <a:pt x="944" y="758"/>
                  </a:lnTo>
                  <a:lnTo>
                    <a:pt x="801" y="644"/>
                  </a:lnTo>
                  <a:lnTo>
                    <a:pt x="673" y="529"/>
                  </a:lnTo>
                  <a:lnTo>
                    <a:pt x="558" y="401"/>
                  </a:lnTo>
                  <a:lnTo>
                    <a:pt x="515" y="358"/>
                  </a:lnTo>
                  <a:lnTo>
                    <a:pt x="458" y="329"/>
                  </a:lnTo>
                  <a:lnTo>
                    <a:pt x="401" y="301"/>
                  </a:lnTo>
                  <a:lnTo>
                    <a:pt x="344" y="286"/>
                  </a:lnTo>
                  <a:lnTo>
                    <a:pt x="286" y="286"/>
                  </a:lnTo>
                  <a:lnTo>
                    <a:pt x="229" y="301"/>
                  </a:lnTo>
                  <a:lnTo>
                    <a:pt x="172" y="329"/>
                  </a:lnTo>
                  <a:lnTo>
                    <a:pt x="129" y="358"/>
                  </a:lnTo>
                  <a:lnTo>
                    <a:pt x="86" y="386"/>
                  </a:lnTo>
                  <a:lnTo>
                    <a:pt x="43" y="429"/>
                  </a:lnTo>
                  <a:lnTo>
                    <a:pt x="15" y="472"/>
                  </a:lnTo>
                  <a:lnTo>
                    <a:pt x="0" y="529"/>
                  </a:lnTo>
                  <a:lnTo>
                    <a:pt x="0" y="572"/>
                  </a:lnTo>
                  <a:lnTo>
                    <a:pt x="0" y="630"/>
                  </a:lnTo>
                  <a:lnTo>
                    <a:pt x="29" y="687"/>
                  </a:lnTo>
                  <a:lnTo>
                    <a:pt x="57" y="744"/>
                  </a:lnTo>
                  <a:lnTo>
                    <a:pt x="243" y="959"/>
                  </a:lnTo>
                  <a:lnTo>
                    <a:pt x="444" y="1145"/>
                  </a:lnTo>
                  <a:lnTo>
                    <a:pt x="658" y="1302"/>
                  </a:lnTo>
                  <a:lnTo>
                    <a:pt x="887" y="1445"/>
                  </a:lnTo>
                  <a:lnTo>
                    <a:pt x="1001" y="1502"/>
                  </a:lnTo>
                  <a:lnTo>
                    <a:pt x="1130" y="1545"/>
                  </a:lnTo>
                  <a:lnTo>
                    <a:pt x="1259" y="1588"/>
                  </a:lnTo>
                  <a:lnTo>
                    <a:pt x="1388" y="1617"/>
                  </a:lnTo>
                  <a:lnTo>
                    <a:pt x="1516" y="1631"/>
                  </a:lnTo>
                  <a:lnTo>
                    <a:pt x="1802" y="1631"/>
                  </a:lnTo>
                  <a:lnTo>
                    <a:pt x="1931" y="1617"/>
                  </a:lnTo>
                  <a:lnTo>
                    <a:pt x="2060" y="1588"/>
                  </a:lnTo>
                  <a:lnTo>
                    <a:pt x="2174" y="1545"/>
                  </a:lnTo>
                  <a:lnTo>
                    <a:pt x="2289" y="1502"/>
                  </a:lnTo>
                  <a:lnTo>
                    <a:pt x="2389" y="1459"/>
                  </a:lnTo>
                  <a:lnTo>
                    <a:pt x="2503" y="1388"/>
                  </a:lnTo>
                  <a:lnTo>
                    <a:pt x="2589" y="1330"/>
                  </a:lnTo>
                  <a:lnTo>
                    <a:pt x="2689" y="1259"/>
                  </a:lnTo>
                  <a:lnTo>
                    <a:pt x="2775" y="1173"/>
                  </a:lnTo>
                  <a:lnTo>
                    <a:pt x="2932" y="987"/>
                  </a:lnTo>
                  <a:lnTo>
                    <a:pt x="3061" y="787"/>
                  </a:lnTo>
                  <a:lnTo>
                    <a:pt x="3161" y="572"/>
                  </a:lnTo>
                  <a:lnTo>
                    <a:pt x="3233" y="344"/>
                  </a:lnTo>
                  <a:lnTo>
                    <a:pt x="3233" y="272"/>
                  </a:lnTo>
                  <a:lnTo>
                    <a:pt x="3233" y="215"/>
                  </a:lnTo>
                  <a:lnTo>
                    <a:pt x="3218" y="158"/>
                  </a:lnTo>
                  <a:lnTo>
                    <a:pt x="3190" y="115"/>
                  </a:lnTo>
                  <a:lnTo>
                    <a:pt x="3147" y="72"/>
                  </a:lnTo>
                  <a:lnTo>
                    <a:pt x="3104" y="43"/>
                  </a:lnTo>
                  <a:lnTo>
                    <a:pt x="3061" y="15"/>
                  </a:lnTo>
                  <a:lnTo>
                    <a:pt x="3004" y="0"/>
                  </a:lnTo>
                  <a:close/>
                </a:path>
              </a:pathLst>
            </a:custGeom>
            <a:solidFill>
              <a:srgbClr val="D78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89;p18">
              <a:extLst>
                <a:ext uri="{FF2B5EF4-FFF2-40B4-BE49-F238E27FC236}">
                  <a16:creationId xmlns:a16="http://schemas.microsoft.com/office/drawing/2014/main" id="{79801EF0-87AB-487F-87A1-BB9D147C30CD}"/>
                </a:ext>
              </a:extLst>
            </p:cNvPr>
            <p:cNvSpPr/>
            <p:nvPr/>
          </p:nvSpPr>
          <p:spPr>
            <a:xfrm>
              <a:off x="1299775" y="2136250"/>
              <a:ext cx="38275" cy="79050"/>
            </a:xfrm>
            <a:custGeom>
              <a:avLst/>
              <a:gdLst/>
              <a:ahLst/>
              <a:cxnLst/>
              <a:rect l="l" t="t" r="r" b="b"/>
              <a:pathLst>
                <a:path w="1531" h="3162" extrusionOk="0">
                  <a:moveTo>
                    <a:pt x="587" y="1"/>
                  </a:moveTo>
                  <a:lnTo>
                    <a:pt x="544" y="15"/>
                  </a:lnTo>
                  <a:lnTo>
                    <a:pt x="501" y="29"/>
                  </a:lnTo>
                  <a:lnTo>
                    <a:pt x="472" y="58"/>
                  </a:lnTo>
                  <a:lnTo>
                    <a:pt x="444" y="101"/>
                  </a:lnTo>
                  <a:lnTo>
                    <a:pt x="415" y="144"/>
                  </a:lnTo>
                  <a:lnTo>
                    <a:pt x="401" y="187"/>
                  </a:lnTo>
                  <a:lnTo>
                    <a:pt x="401" y="230"/>
                  </a:lnTo>
                  <a:lnTo>
                    <a:pt x="401" y="430"/>
                  </a:lnTo>
                  <a:lnTo>
                    <a:pt x="415" y="630"/>
                  </a:lnTo>
                  <a:lnTo>
                    <a:pt x="444" y="859"/>
                  </a:lnTo>
                  <a:lnTo>
                    <a:pt x="501" y="1131"/>
                  </a:lnTo>
                  <a:lnTo>
                    <a:pt x="587" y="1402"/>
                  </a:lnTo>
                  <a:lnTo>
                    <a:pt x="630" y="1531"/>
                  </a:lnTo>
                  <a:lnTo>
                    <a:pt x="701" y="1660"/>
                  </a:lnTo>
                  <a:lnTo>
                    <a:pt x="773" y="1789"/>
                  </a:lnTo>
                  <a:lnTo>
                    <a:pt x="844" y="1889"/>
                  </a:lnTo>
                  <a:lnTo>
                    <a:pt x="944" y="2032"/>
                  </a:lnTo>
                  <a:lnTo>
                    <a:pt x="1016" y="2160"/>
                  </a:lnTo>
                  <a:lnTo>
                    <a:pt x="1044" y="2261"/>
                  </a:lnTo>
                  <a:lnTo>
                    <a:pt x="1044" y="2318"/>
                  </a:lnTo>
                  <a:lnTo>
                    <a:pt x="1030" y="2361"/>
                  </a:lnTo>
                  <a:lnTo>
                    <a:pt x="1016" y="2404"/>
                  </a:lnTo>
                  <a:lnTo>
                    <a:pt x="987" y="2432"/>
                  </a:lnTo>
                  <a:lnTo>
                    <a:pt x="916" y="2504"/>
                  </a:lnTo>
                  <a:lnTo>
                    <a:pt x="801" y="2561"/>
                  </a:lnTo>
                  <a:lnTo>
                    <a:pt x="658" y="2618"/>
                  </a:lnTo>
                  <a:lnTo>
                    <a:pt x="558" y="2632"/>
                  </a:lnTo>
                  <a:lnTo>
                    <a:pt x="429" y="2661"/>
                  </a:lnTo>
                  <a:lnTo>
                    <a:pt x="229" y="2690"/>
                  </a:lnTo>
                  <a:lnTo>
                    <a:pt x="172" y="2690"/>
                  </a:lnTo>
                  <a:lnTo>
                    <a:pt x="129" y="2704"/>
                  </a:lnTo>
                  <a:lnTo>
                    <a:pt x="86" y="2733"/>
                  </a:lnTo>
                  <a:lnTo>
                    <a:pt x="58" y="2775"/>
                  </a:lnTo>
                  <a:lnTo>
                    <a:pt x="29" y="2804"/>
                  </a:lnTo>
                  <a:lnTo>
                    <a:pt x="15" y="2847"/>
                  </a:lnTo>
                  <a:lnTo>
                    <a:pt x="0" y="2890"/>
                  </a:lnTo>
                  <a:lnTo>
                    <a:pt x="0" y="2947"/>
                  </a:lnTo>
                  <a:lnTo>
                    <a:pt x="15" y="2990"/>
                  </a:lnTo>
                  <a:lnTo>
                    <a:pt x="29" y="3033"/>
                  </a:lnTo>
                  <a:lnTo>
                    <a:pt x="86" y="3104"/>
                  </a:lnTo>
                  <a:lnTo>
                    <a:pt x="158" y="3147"/>
                  </a:lnTo>
                  <a:lnTo>
                    <a:pt x="201" y="3162"/>
                  </a:lnTo>
                  <a:lnTo>
                    <a:pt x="272" y="3162"/>
                  </a:lnTo>
                  <a:lnTo>
                    <a:pt x="472" y="3147"/>
                  </a:lnTo>
                  <a:lnTo>
                    <a:pt x="630" y="3119"/>
                  </a:lnTo>
                  <a:lnTo>
                    <a:pt x="801" y="3076"/>
                  </a:lnTo>
                  <a:lnTo>
                    <a:pt x="959" y="3019"/>
                  </a:lnTo>
                  <a:lnTo>
                    <a:pt x="1102" y="2961"/>
                  </a:lnTo>
                  <a:lnTo>
                    <a:pt x="1216" y="2890"/>
                  </a:lnTo>
                  <a:lnTo>
                    <a:pt x="1302" y="2804"/>
                  </a:lnTo>
                  <a:lnTo>
                    <a:pt x="1373" y="2733"/>
                  </a:lnTo>
                  <a:lnTo>
                    <a:pt x="1431" y="2647"/>
                  </a:lnTo>
                  <a:lnTo>
                    <a:pt x="1474" y="2575"/>
                  </a:lnTo>
                  <a:lnTo>
                    <a:pt x="1488" y="2504"/>
                  </a:lnTo>
                  <a:lnTo>
                    <a:pt x="1516" y="2432"/>
                  </a:lnTo>
                  <a:lnTo>
                    <a:pt x="1531" y="2332"/>
                  </a:lnTo>
                  <a:lnTo>
                    <a:pt x="1516" y="2232"/>
                  </a:lnTo>
                  <a:lnTo>
                    <a:pt x="1502" y="2132"/>
                  </a:lnTo>
                  <a:lnTo>
                    <a:pt x="1474" y="2003"/>
                  </a:lnTo>
                  <a:lnTo>
                    <a:pt x="1416" y="1874"/>
                  </a:lnTo>
                  <a:lnTo>
                    <a:pt x="1331" y="1731"/>
                  </a:lnTo>
                  <a:lnTo>
                    <a:pt x="1230" y="1588"/>
                  </a:lnTo>
                  <a:lnTo>
                    <a:pt x="1173" y="1517"/>
                  </a:lnTo>
                  <a:lnTo>
                    <a:pt x="1130" y="1445"/>
                  </a:lnTo>
                  <a:lnTo>
                    <a:pt x="1044" y="1259"/>
                  </a:lnTo>
                  <a:lnTo>
                    <a:pt x="987" y="1073"/>
                  </a:lnTo>
                  <a:lnTo>
                    <a:pt x="944" y="873"/>
                  </a:lnTo>
                  <a:lnTo>
                    <a:pt x="916" y="687"/>
                  </a:lnTo>
                  <a:lnTo>
                    <a:pt x="887" y="516"/>
                  </a:lnTo>
                  <a:lnTo>
                    <a:pt x="887" y="244"/>
                  </a:lnTo>
                  <a:lnTo>
                    <a:pt x="873" y="201"/>
                  </a:lnTo>
                  <a:lnTo>
                    <a:pt x="858" y="144"/>
                  </a:lnTo>
                  <a:lnTo>
                    <a:pt x="844" y="101"/>
                  </a:lnTo>
                  <a:lnTo>
                    <a:pt x="816" y="72"/>
                  </a:lnTo>
                  <a:lnTo>
                    <a:pt x="787" y="44"/>
                  </a:lnTo>
                  <a:lnTo>
                    <a:pt x="744" y="15"/>
                  </a:lnTo>
                  <a:lnTo>
                    <a:pt x="701" y="1"/>
                  </a:lnTo>
                  <a:close/>
                </a:path>
              </a:pathLst>
            </a:custGeom>
            <a:solidFill>
              <a:srgbClr val="D78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90;p18">
              <a:extLst>
                <a:ext uri="{FF2B5EF4-FFF2-40B4-BE49-F238E27FC236}">
                  <a16:creationId xmlns:a16="http://schemas.microsoft.com/office/drawing/2014/main" id="{D6AB2BD6-8174-4798-B202-4534E35DA6E6}"/>
                </a:ext>
              </a:extLst>
            </p:cNvPr>
            <p:cNvSpPr/>
            <p:nvPr/>
          </p:nvSpPr>
          <p:spPr>
            <a:xfrm>
              <a:off x="1399525" y="2124100"/>
              <a:ext cx="34375" cy="48300"/>
            </a:xfrm>
            <a:custGeom>
              <a:avLst/>
              <a:gdLst/>
              <a:ahLst/>
              <a:cxnLst/>
              <a:rect l="l" t="t" r="r" b="b"/>
              <a:pathLst>
                <a:path w="1375" h="1932" extrusionOk="0">
                  <a:moveTo>
                    <a:pt x="587" y="0"/>
                  </a:moveTo>
                  <a:lnTo>
                    <a:pt x="516" y="15"/>
                  </a:lnTo>
                  <a:lnTo>
                    <a:pt x="444" y="29"/>
                  </a:lnTo>
                  <a:lnTo>
                    <a:pt x="387" y="58"/>
                  </a:lnTo>
                  <a:lnTo>
                    <a:pt x="316" y="100"/>
                  </a:lnTo>
                  <a:lnTo>
                    <a:pt x="215" y="201"/>
                  </a:lnTo>
                  <a:lnTo>
                    <a:pt x="130" y="329"/>
                  </a:lnTo>
                  <a:lnTo>
                    <a:pt x="58" y="487"/>
                  </a:lnTo>
                  <a:lnTo>
                    <a:pt x="15" y="658"/>
                  </a:lnTo>
                  <a:lnTo>
                    <a:pt x="1" y="844"/>
                  </a:lnTo>
                  <a:lnTo>
                    <a:pt x="1" y="1044"/>
                  </a:lnTo>
                  <a:lnTo>
                    <a:pt x="30" y="1230"/>
                  </a:lnTo>
                  <a:lnTo>
                    <a:pt x="101" y="1402"/>
                  </a:lnTo>
                  <a:lnTo>
                    <a:pt x="173" y="1559"/>
                  </a:lnTo>
                  <a:lnTo>
                    <a:pt x="273" y="1702"/>
                  </a:lnTo>
                  <a:lnTo>
                    <a:pt x="387" y="1803"/>
                  </a:lnTo>
                  <a:lnTo>
                    <a:pt x="516" y="1888"/>
                  </a:lnTo>
                  <a:lnTo>
                    <a:pt x="587" y="1903"/>
                  </a:lnTo>
                  <a:lnTo>
                    <a:pt x="645" y="1931"/>
                  </a:lnTo>
                  <a:lnTo>
                    <a:pt x="788" y="1931"/>
                  </a:lnTo>
                  <a:lnTo>
                    <a:pt x="859" y="1917"/>
                  </a:lnTo>
                  <a:lnTo>
                    <a:pt x="931" y="1903"/>
                  </a:lnTo>
                  <a:lnTo>
                    <a:pt x="988" y="1860"/>
                  </a:lnTo>
                  <a:lnTo>
                    <a:pt x="1045" y="1831"/>
                  </a:lnTo>
                  <a:lnTo>
                    <a:pt x="1159" y="1731"/>
                  </a:lnTo>
                  <a:lnTo>
                    <a:pt x="1245" y="1602"/>
                  </a:lnTo>
                  <a:lnTo>
                    <a:pt x="1317" y="1445"/>
                  </a:lnTo>
                  <a:lnTo>
                    <a:pt x="1360" y="1273"/>
                  </a:lnTo>
                  <a:lnTo>
                    <a:pt x="1374" y="1087"/>
                  </a:lnTo>
                  <a:lnTo>
                    <a:pt x="1374" y="887"/>
                  </a:lnTo>
                  <a:lnTo>
                    <a:pt x="1331" y="701"/>
                  </a:lnTo>
                  <a:lnTo>
                    <a:pt x="1274" y="515"/>
                  </a:lnTo>
                  <a:lnTo>
                    <a:pt x="1188" y="358"/>
                  </a:lnTo>
                  <a:lnTo>
                    <a:pt x="1088" y="229"/>
                  </a:lnTo>
                  <a:lnTo>
                    <a:pt x="974" y="115"/>
                  </a:lnTo>
                  <a:lnTo>
                    <a:pt x="859" y="43"/>
                  </a:lnTo>
                  <a:lnTo>
                    <a:pt x="788" y="15"/>
                  </a:lnTo>
                  <a:lnTo>
                    <a:pt x="71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91;p18">
              <a:extLst>
                <a:ext uri="{FF2B5EF4-FFF2-40B4-BE49-F238E27FC236}">
                  <a16:creationId xmlns:a16="http://schemas.microsoft.com/office/drawing/2014/main" id="{93EFE7A3-8FA3-453E-9286-8BF52D281969}"/>
                </a:ext>
              </a:extLst>
            </p:cNvPr>
            <p:cNvSpPr/>
            <p:nvPr/>
          </p:nvSpPr>
          <p:spPr>
            <a:xfrm>
              <a:off x="1139925" y="2148050"/>
              <a:ext cx="34350" cy="48300"/>
            </a:xfrm>
            <a:custGeom>
              <a:avLst/>
              <a:gdLst/>
              <a:ahLst/>
              <a:cxnLst/>
              <a:rect l="l" t="t" r="r" b="b"/>
              <a:pathLst>
                <a:path w="1374" h="1932" extrusionOk="0">
                  <a:moveTo>
                    <a:pt x="587" y="1"/>
                  </a:moveTo>
                  <a:lnTo>
                    <a:pt x="516" y="15"/>
                  </a:lnTo>
                  <a:lnTo>
                    <a:pt x="444" y="29"/>
                  </a:lnTo>
                  <a:lnTo>
                    <a:pt x="387" y="72"/>
                  </a:lnTo>
                  <a:lnTo>
                    <a:pt x="330" y="101"/>
                  </a:lnTo>
                  <a:lnTo>
                    <a:pt x="215" y="201"/>
                  </a:lnTo>
                  <a:lnTo>
                    <a:pt x="129" y="330"/>
                  </a:lnTo>
                  <a:lnTo>
                    <a:pt x="58" y="487"/>
                  </a:lnTo>
                  <a:lnTo>
                    <a:pt x="15" y="659"/>
                  </a:lnTo>
                  <a:lnTo>
                    <a:pt x="1" y="845"/>
                  </a:lnTo>
                  <a:lnTo>
                    <a:pt x="1" y="1045"/>
                  </a:lnTo>
                  <a:lnTo>
                    <a:pt x="44" y="1231"/>
                  </a:lnTo>
                  <a:lnTo>
                    <a:pt x="101" y="1417"/>
                  </a:lnTo>
                  <a:lnTo>
                    <a:pt x="172" y="1574"/>
                  </a:lnTo>
                  <a:lnTo>
                    <a:pt x="273" y="1703"/>
                  </a:lnTo>
                  <a:lnTo>
                    <a:pt x="387" y="1803"/>
                  </a:lnTo>
                  <a:lnTo>
                    <a:pt x="516" y="1889"/>
                  </a:lnTo>
                  <a:lnTo>
                    <a:pt x="587" y="1917"/>
                  </a:lnTo>
                  <a:lnTo>
                    <a:pt x="659" y="1932"/>
                  </a:lnTo>
                  <a:lnTo>
                    <a:pt x="787" y="1932"/>
                  </a:lnTo>
                  <a:lnTo>
                    <a:pt x="859" y="1917"/>
                  </a:lnTo>
                  <a:lnTo>
                    <a:pt x="930" y="1903"/>
                  </a:lnTo>
                  <a:lnTo>
                    <a:pt x="988" y="1874"/>
                  </a:lnTo>
                  <a:lnTo>
                    <a:pt x="1045" y="1831"/>
                  </a:lnTo>
                  <a:lnTo>
                    <a:pt x="1159" y="1731"/>
                  </a:lnTo>
                  <a:lnTo>
                    <a:pt x="1245" y="1603"/>
                  </a:lnTo>
                  <a:lnTo>
                    <a:pt x="1317" y="1445"/>
                  </a:lnTo>
                  <a:lnTo>
                    <a:pt x="1360" y="1274"/>
                  </a:lnTo>
                  <a:lnTo>
                    <a:pt x="1374" y="1088"/>
                  </a:lnTo>
                  <a:lnTo>
                    <a:pt x="1374" y="887"/>
                  </a:lnTo>
                  <a:lnTo>
                    <a:pt x="1331" y="702"/>
                  </a:lnTo>
                  <a:lnTo>
                    <a:pt x="1274" y="516"/>
                  </a:lnTo>
                  <a:lnTo>
                    <a:pt x="1202" y="358"/>
                  </a:lnTo>
                  <a:lnTo>
                    <a:pt x="1102" y="230"/>
                  </a:lnTo>
                  <a:lnTo>
                    <a:pt x="988" y="129"/>
                  </a:lnTo>
                  <a:lnTo>
                    <a:pt x="859" y="44"/>
                  </a:lnTo>
                  <a:lnTo>
                    <a:pt x="787" y="15"/>
                  </a:lnTo>
                  <a:lnTo>
                    <a:pt x="73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92;p18">
              <a:extLst>
                <a:ext uri="{FF2B5EF4-FFF2-40B4-BE49-F238E27FC236}">
                  <a16:creationId xmlns:a16="http://schemas.microsoft.com/office/drawing/2014/main" id="{85B67556-EF75-4397-BFF3-0E74C0146972}"/>
                </a:ext>
              </a:extLst>
            </p:cNvPr>
            <p:cNvSpPr/>
            <p:nvPr/>
          </p:nvSpPr>
          <p:spPr>
            <a:xfrm>
              <a:off x="837775" y="1777950"/>
              <a:ext cx="724850" cy="603625"/>
            </a:xfrm>
            <a:custGeom>
              <a:avLst/>
              <a:gdLst/>
              <a:ahLst/>
              <a:cxnLst/>
              <a:rect l="l" t="t" r="r" b="b"/>
              <a:pathLst>
                <a:path w="28994" h="24145" extrusionOk="0">
                  <a:moveTo>
                    <a:pt x="14576" y="1"/>
                  </a:moveTo>
                  <a:lnTo>
                    <a:pt x="14118" y="15"/>
                  </a:lnTo>
                  <a:lnTo>
                    <a:pt x="13260" y="44"/>
                  </a:lnTo>
                  <a:lnTo>
                    <a:pt x="12502" y="87"/>
                  </a:lnTo>
                  <a:lnTo>
                    <a:pt x="11887" y="144"/>
                  </a:lnTo>
                  <a:lnTo>
                    <a:pt x="11415" y="201"/>
                  </a:lnTo>
                  <a:lnTo>
                    <a:pt x="11028" y="258"/>
                  </a:lnTo>
                  <a:lnTo>
                    <a:pt x="10256" y="430"/>
                  </a:lnTo>
                  <a:lnTo>
                    <a:pt x="9526" y="616"/>
                  </a:lnTo>
                  <a:lnTo>
                    <a:pt x="8826" y="831"/>
                  </a:lnTo>
                  <a:lnTo>
                    <a:pt x="8168" y="1045"/>
                  </a:lnTo>
                  <a:lnTo>
                    <a:pt x="7524" y="1288"/>
                  </a:lnTo>
                  <a:lnTo>
                    <a:pt x="6923" y="1560"/>
                  </a:lnTo>
                  <a:lnTo>
                    <a:pt x="6351" y="1832"/>
                  </a:lnTo>
                  <a:lnTo>
                    <a:pt x="5793" y="2132"/>
                  </a:lnTo>
                  <a:lnTo>
                    <a:pt x="5278" y="2447"/>
                  </a:lnTo>
                  <a:lnTo>
                    <a:pt x="4792" y="2776"/>
                  </a:lnTo>
                  <a:lnTo>
                    <a:pt x="4320" y="3119"/>
                  </a:lnTo>
                  <a:lnTo>
                    <a:pt x="3891" y="3491"/>
                  </a:lnTo>
                  <a:lnTo>
                    <a:pt x="3476" y="3863"/>
                  </a:lnTo>
                  <a:lnTo>
                    <a:pt x="3090" y="4263"/>
                  </a:lnTo>
                  <a:lnTo>
                    <a:pt x="2732" y="4678"/>
                  </a:lnTo>
                  <a:lnTo>
                    <a:pt x="2403" y="5121"/>
                  </a:lnTo>
                  <a:lnTo>
                    <a:pt x="2089" y="5565"/>
                  </a:lnTo>
                  <a:lnTo>
                    <a:pt x="1803" y="6037"/>
                  </a:lnTo>
                  <a:lnTo>
                    <a:pt x="1545" y="6523"/>
                  </a:lnTo>
                  <a:lnTo>
                    <a:pt x="1302" y="7024"/>
                  </a:lnTo>
                  <a:lnTo>
                    <a:pt x="1088" y="7539"/>
                  </a:lnTo>
                  <a:lnTo>
                    <a:pt x="887" y="8082"/>
                  </a:lnTo>
                  <a:lnTo>
                    <a:pt x="716" y="8626"/>
                  </a:lnTo>
                  <a:lnTo>
                    <a:pt x="558" y="9198"/>
                  </a:lnTo>
                  <a:lnTo>
                    <a:pt x="430" y="9784"/>
                  </a:lnTo>
                  <a:lnTo>
                    <a:pt x="315" y="10385"/>
                  </a:lnTo>
                  <a:lnTo>
                    <a:pt x="215" y="11000"/>
                  </a:lnTo>
                  <a:lnTo>
                    <a:pt x="144" y="11629"/>
                  </a:lnTo>
                  <a:lnTo>
                    <a:pt x="72" y="12273"/>
                  </a:lnTo>
                  <a:lnTo>
                    <a:pt x="43" y="12945"/>
                  </a:lnTo>
                  <a:lnTo>
                    <a:pt x="15" y="13632"/>
                  </a:lnTo>
                  <a:lnTo>
                    <a:pt x="1" y="14318"/>
                  </a:lnTo>
                  <a:lnTo>
                    <a:pt x="15" y="14776"/>
                  </a:lnTo>
                  <a:lnTo>
                    <a:pt x="43" y="15234"/>
                  </a:lnTo>
                  <a:lnTo>
                    <a:pt x="86" y="15691"/>
                  </a:lnTo>
                  <a:lnTo>
                    <a:pt x="158" y="16135"/>
                  </a:lnTo>
                  <a:lnTo>
                    <a:pt x="244" y="16593"/>
                  </a:lnTo>
                  <a:lnTo>
                    <a:pt x="344" y="17036"/>
                  </a:lnTo>
                  <a:lnTo>
                    <a:pt x="473" y="17494"/>
                  </a:lnTo>
                  <a:lnTo>
                    <a:pt x="616" y="17937"/>
                  </a:lnTo>
                  <a:lnTo>
                    <a:pt x="773" y="18366"/>
                  </a:lnTo>
                  <a:lnTo>
                    <a:pt x="945" y="18795"/>
                  </a:lnTo>
                  <a:lnTo>
                    <a:pt x="1145" y="19210"/>
                  </a:lnTo>
                  <a:lnTo>
                    <a:pt x="1359" y="19625"/>
                  </a:lnTo>
                  <a:lnTo>
                    <a:pt x="1588" y="20025"/>
                  </a:lnTo>
                  <a:lnTo>
                    <a:pt x="1831" y="20411"/>
                  </a:lnTo>
                  <a:lnTo>
                    <a:pt x="2103" y="20783"/>
                  </a:lnTo>
                  <a:lnTo>
                    <a:pt x="2389" y="21141"/>
                  </a:lnTo>
                  <a:lnTo>
                    <a:pt x="2690" y="21499"/>
                  </a:lnTo>
                  <a:lnTo>
                    <a:pt x="3004" y="21827"/>
                  </a:lnTo>
                  <a:lnTo>
                    <a:pt x="3347" y="22142"/>
                  </a:lnTo>
                  <a:lnTo>
                    <a:pt x="3691" y="22428"/>
                  </a:lnTo>
                  <a:lnTo>
                    <a:pt x="4063" y="22700"/>
                  </a:lnTo>
                  <a:lnTo>
                    <a:pt x="4449" y="22957"/>
                  </a:lnTo>
                  <a:lnTo>
                    <a:pt x="4849" y="23186"/>
                  </a:lnTo>
                  <a:lnTo>
                    <a:pt x="5264" y="23401"/>
                  </a:lnTo>
                  <a:lnTo>
                    <a:pt x="5708" y="23587"/>
                  </a:lnTo>
                  <a:lnTo>
                    <a:pt x="6151" y="23744"/>
                  </a:lnTo>
                  <a:lnTo>
                    <a:pt x="6623" y="23887"/>
                  </a:lnTo>
                  <a:lnTo>
                    <a:pt x="7109" y="24002"/>
                  </a:lnTo>
                  <a:lnTo>
                    <a:pt x="7610" y="24073"/>
                  </a:lnTo>
                  <a:lnTo>
                    <a:pt x="8125" y="24130"/>
                  </a:lnTo>
                  <a:lnTo>
                    <a:pt x="8654" y="24145"/>
                  </a:lnTo>
                  <a:lnTo>
                    <a:pt x="9198" y="24130"/>
                  </a:lnTo>
                  <a:lnTo>
                    <a:pt x="8926" y="23873"/>
                  </a:lnTo>
                  <a:lnTo>
                    <a:pt x="8683" y="23615"/>
                  </a:lnTo>
                  <a:lnTo>
                    <a:pt x="8454" y="23372"/>
                  </a:lnTo>
                  <a:lnTo>
                    <a:pt x="8239" y="23129"/>
                  </a:lnTo>
                  <a:lnTo>
                    <a:pt x="8039" y="22886"/>
                  </a:lnTo>
                  <a:lnTo>
                    <a:pt x="7867" y="22643"/>
                  </a:lnTo>
                  <a:lnTo>
                    <a:pt x="7696" y="22414"/>
                  </a:lnTo>
                  <a:lnTo>
                    <a:pt x="7553" y="22185"/>
                  </a:lnTo>
                  <a:lnTo>
                    <a:pt x="7410" y="21956"/>
                  </a:lnTo>
                  <a:lnTo>
                    <a:pt x="7295" y="21742"/>
                  </a:lnTo>
                  <a:lnTo>
                    <a:pt x="7181" y="21513"/>
                  </a:lnTo>
                  <a:lnTo>
                    <a:pt x="7095" y="21298"/>
                  </a:lnTo>
                  <a:lnTo>
                    <a:pt x="7009" y="21084"/>
                  </a:lnTo>
                  <a:lnTo>
                    <a:pt x="6938" y="20869"/>
                  </a:lnTo>
                  <a:lnTo>
                    <a:pt x="6880" y="20640"/>
                  </a:lnTo>
                  <a:lnTo>
                    <a:pt x="6823" y="20440"/>
                  </a:lnTo>
                  <a:lnTo>
                    <a:pt x="6795" y="20226"/>
                  </a:lnTo>
                  <a:lnTo>
                    <a:pt x="6766" y="20011"/>
                  </a:lnTo>
                  <a:lnTo>
                    <a:pt x="6737" y="19796"/>
                  </a:lnTo>
                  <a:lnTo>
                    <a:pt x="6723" y="19582"/>
                  </a:lnTo>
                  <a:lnTo>
                    <a:pt x="6737" y="19139"/>
                  </a:lnTo>
                  <a:lnTo>
                    <a:pt x="6766" y="18709"/>
                  </a:lnTo>
                  <a:lnTo>
                    <a:pt x="6823" y="18252"/>
                  </a:lnTo>
                  <a:lnTo>
                    <a:pt x="6895" y="17794"/>
                  </a:lnTo>
                  <a:lnTo>
                    <a:pt x="6995" y="17322"/>
                  </a:lnTo>
                  <a:lnTo>
                    <a:pt x="7109" y="16821"/>
                  </a:lnTo>
                  <a:lnTo>
                    <a:pt x="7166" y="16593"/>
                  </a:lnTo>
                  <a:lnTo>
                    <a:pt x="7252" y="16364"/>
                  </a:lnTo>
                  <a:lnTo>
                    <a:pt x="7352" y="16135"/>
                  </a:lnTo>
                  <a:lnTo>
                    <a:pt x="7467" y="15906"/>
                  </a:lnTo>
                  <a:lnTo>
                    <a:pt x="7596" y="15691"/>
                  </a:lnTo>
                  <a:lnTo>
                    <a:pt x="7739" y="15491"/>
                  </a:lnTo>
                  <a:lnTo>
                    <a:pt x="8010" y="15105"/>
                  </a:lnTo>
                  <a:lnTo>
                    <a:pt x="8282" y="14790"/>
                  </a:lnTo>
                  <a:lnTo>
                    <a:pt x="8511" y="14547"/>
                  </a:lnTo>
                  <a:lnTo>
                    <a:pt x="8725" y="14333"/>
                  </a:lnTo>
                  <a:lnTo>
                    <a:pt x="9455" y="14275"/>
                  </a:lnTo>
                  <a:lnTo>
                    <a:pt x="10184" y="14204"/>
                  </a:lnTo>
                  <a:lnTo>
                    <a:pt x="10914" y="14104"/>
                  </a:lnTo>
                  <a:lnTo>
                    <a:pt x="11643" y="13989"/>
                  </a:lnTo>
                  <a:lnTo>
                    <a:pt x="12373" y="13846"/>
                  </a:lnTo>
                  <a:lnTo>
                    <a:pt x="13102" y="13689"/>
                  </a:lnTo>
                  <a:lnTo>
                    <a:pt x="13817" y="13503"/>
                  </a:lnTo>
                  <a:lnTo>
                    <a:pt x="14518" y="13303"/>
                  </a:lnTo>
                  <a:lnTo>
                    <a:pt x="15219" y="13103"/>
                  </a:lnTo>
                  <a:lnTo>
                    <a:pt x="15906" y="12874"/>
                  </a:lnTo>
                  <a:lnTo>
                    <a:pt x="16578" y="12645"/>
                  </a:lnTo>
                  <a:lnTo>
                    <a:pt x="17250" y="12402"/>
                  </a:lnTo>
                  <a:lnTo>
                    <a:pt x="17894" y="12159"/>
                  </a:lnTo>
                  <a:lnTo>
                    <a:pt x="18509" y="11901"/>
                  </a:lnTo>
                  <a:lnTo>
                    <a:pt x="19124" y="11658"/>
                  </a:lnTo>
                  <a:lnTo>
                    <a:pt x="19710" y="11401"/>
                  </a:lnTo>
                  <a:lnTo>
                    <a:pt x="20812" y="10900"/>
                  </a:lnTo>
                  <a:lnTo>
                    <a:pt x="21813" y="10414"/>
                  </a:lnTo>
                  <a:lnTo>
                    <a:pt x="22685" y="9956"/>
                  </a:lnTo>
                  <a:lnTo>
                    <a:pt x="23429" y="9555"/>
                  </a:lnTo>
                  <a:lnTo>
                    <a:pt x="24044" y="9212"/>
                  </a:lnTo>
                  <a:lnTo>
                    <a:pt x="24488" y="8955"/>
                  </a:lnTo>
                  <a:lnTo>
                    <a:pt x="24860" y="8726"/>
                  </a:lnTo>
                  <a:lnTo>
                    <a:pt x="25074" y="8940"/>
                  </a:lnTo>
                  <a:lnTo>
                    <a:pt x="25274" y="9184"/>
                  </a:lnTo>
                  <a:lnTo>
                    <a:pt x="25460" y="9455"/>
                  </a:lnTo>
                  <a:lnTo>
                    <a:pt x="25632" y="9741"/>
                  </a:lnTo>
                  <a:lnTo>
                    <a:pt x="25789" y="10042"/>
                  </a:lnTo>
                  <a:lnTo>
                    <a:pt x="25947" y="10356"/>
                  </a:lnTo>
                  <a:lnTo>
                    <a:pt x="26104" y="10700"/>
                  </a:lnTo>
                  <a:lnTo>
                    <a:pt x="26233" y="11043"/>
                  </a:lnTo>
                  <a:lnTo>
                    <a:pt x="26361" y="11415"/>
                  </a:lnTo>
                  <a:lnTo>
                    <a:pt x="26490" y="11787"/>
                  </a:lnTo>
                  <a:lnTo>
                    <a:pt x="26590" y="12173"/>
                  </a:lnTo>
                  <a:lnTo>
                    <a:pt x="26690" y="12559"/>
                  </a:lnTo>
                  <a:lnTo>
                    <a:pt x="26790" y="12960"/>
                  </a:lnTo>
                  <a:lnTo>
                    <a:pt x="26876" y="13374"/>
                  </a:lnTo>
                  <a:lnTo>
                    <a:pt x="26948" y="13775"/>
                  </a:lnTo>
                  <a:lnTo>
                    <a:pt x="27019" y="14190"/>
                  </a:lnTo>
                  <a:lnTo>
                    <a:pt x="27119" y="15005"/>
                  </a:lnTo>
                  <a:lnTo>
                    <a:pt x="27205" y="15820"/>
                  </a:lnTo>
                  <a:lnTo>
                    <a:pt x="27248" y="16621"/>
                  </a:lnTo>
                  <a:lnTo>
                    <a:pt x="27277" y="17379"/>
                  </a:lnTo>
                  <a:lnTo>
                    <a:pt x="27262" y="18094"/>
                  </a:lnTo>
                  <a:lnTo>
                    <a:pt x="27234" y="18752"/>
                  </a:lnTo>
                  <a:lnTo>
                    <a:pt x="27162" y="19339"/>
                  </a:lnTo>
                  <a:lnTo>
                    <a:pt x="27134" y="19611"/>
                  </a:lnTo>
                  <a:lnTo>
                    <a:pt x="27091" y="19854"/>
                  </a:lnTo>
                  <a:lnTo>
                    <a:pt x="27034" y="20083"/>
                  </a:lnTo>
                  <a:lnTo>
                    <a:pt x="26962" y="20311"/>
                  </a:lnTo>
                  <a:lnTo>
                    <a:pt x="26891" y="20512"/>
                  </a:lnTo>
                  <a:lnTo>
                    <a:pt x="26819" y="20683"/>
                  </a:lnTo>
                  <a:lnTo>
                    <a:pt x="27005" y="20411"/>
                  </a:lnTo>
                  <a:lnTo>
                    <a:pt x="27177" y="20140"/>
                  </a:lnTo>
                  <a:lnTo>
                    <a:pt x="27348" y="19868"/>
                  </a:lnTo>
                  <a:lnTo>
                    <a:pt x="27506" y="19596"/>
                  </a:lnTo>
                  <a:lnTo>
                    <a:pt x="27792" y="19038"/>
                  </a:lnTo>
                  <a:lnTo>
                    <a:pt x="28049" y="18466"/>
                  </a:lnTo>
                  <a:lnTo>
                    <a:pt x="28278" y="17894"/>
                  </a:lnTo>
                  <a:lnTo>
                    <a:pt x="28478" y="17322"/>
                  </a:lnTo>
                  <a:lnTo>
                    <a:pt x="28636" y="16736"/>
                  </a:lnTo>
                  <a:lnTo>
                    <a:pt x="28764" y="16149"/>
                  </a:lnTo>
                  <a:lnTo>
                    <a:pt x="28864" y="15563"/>
                  </a:lnTo>
                  <a:lnTo>
                    <a:pt x="28936" y="14962"/>
                  </a:lnTo>
                  <a:lnTo>
                    <a:pt x="28979" y="14361"/>
                  </a:lnTo>
                  <a:lnTo>
                    <a:pt x="28993" y="13775"/>
                  </a:lnTo>
                  <a:lnTo>
                    <a:pt x="28979" y="13174"/>
                  </a:lnTo>
                  <a:lnTo>
                    <a:pt x="28936" y="12573"/>
                  </a:lnTo>
                  <a:lnTo>
                    <a:pt x="28879" y="11987"/>
                  </a:lnTo>
                  <a:lnTo>
                    <a:pt x="28779" y="11401"/>
                  </a:lnTo>
                  <a:lnTo>
                    <a:pt x="28664" y="10814"/>
                  </a:lnTo>
                  <a:lnTo>
                    <a:pt x="28521" y="10228"/>
                  </a:lnTo>
                  <a:lnTo>
                    <a:pt x="28364" y="9656"/>
                  </a:lnTo>
                  <a:lnTo>
                    <a:pt x="28178" y="9083"/>
                  </a:lnTo>
                  <a:lnTo>
                    <a:pt x="27978" y="8526"/>
                  </a:lnTo>
                  <a:lnTo>
                    <a:pt x="27749" y="7968"/>
                  </a:lnTo>
                  <a:lnTo>
                    <a:pt x="27491" y="7424"/>
                  </a:lnTo>
                  <a:lnTo>
                    <a:pt x="27220" y="6895"/>
                  </a:lnTo>
                  <a:lnTo>
                    <a:pt x="26934" y="6380"/>
                  </a:lnTo>
                  <a:lnTo>
                    <a:pt x="26633" y="5865"/>
                  </a:lnTo>
                  <a:lnTo>
                    <a:pt x="26304" y="5365"/>
                  </a:lnTo>
                  <a:lnTo>
                    <a:pt x="25961" y="4893"/>
                  </a:lnTo>
                  <a:lnTo>
                    <a:pt x="25603" y="4421"/>
                  </a:lnTo>
                  <a:lnTo>
                    <a:pt x="25231" y="3963"/>
                  </a:lnTo>
                  <a:lnTo>
                    <a:pt x="24845" y="3534"/>
                  </a:lnTo>
                  <a:lnTo>
                    <a:pt x="24445" y="3105"/>
                  </a:lnTo>
                  <a:lnTo>
                    <a:pt x="24230" y="2904"/>
                  </a:lnTo>
                  <a:lnTo>
                    <a:pt x="24016" y="2719"/>
                  </a:lnTo>
                  <a:lnTo>
                    <a:pt x="23801" y="2533"/>
                  </a:lnTo>
                  <a:lnTo>
                    <a:pt x="23572" y="2361"/>
                  </a:lnTo>
                  <a:lnTo>
                    <a:pt x="23343" y="2189"/>
                  </a:lnTo>
                  <a:lnTo>
                    <a:pt x="23100" y="2032"/>
                  </a:lnTo>
                  <a:lnTo>
                    <a:pt x="22857" y="1875"/>
                  </a:lnTo>
                  <a:lnTo>
                    <a:pt x="22614" y="1732"/>
                  </a:lnTo>
                  <a:lnTo>
                    <a:pt x="22099" y="1460"/>
                  </a:lnTo>
                  <a:lnTo>
                    <a:pt x="21584" y="1231"/>
                  </a:lnTo>
                  <a:lnTo>
                    <a:pt x="21041" y="1016"/>
                  </a:lnTo>
                  <a:lnTo>
                    <a:pt x="20497" y="816"/>
                  </a:lnTo>
                  <a:lnTo>
                    <a:pt x="19954" y="659"/>
                  </a:lnTo>
                  <a:lnTo>
                    <a:pt x="19396" y="516"/>
                  </a:lnTo>
                  <a:lnTo>
                    <a:pt x="18838" y="387"/>
                  </a:lnTo>
                  <a:lnTo>
                    <a:pt x="18280" y="287"/>
                  </a:lnTo>
                  <a:lnTo>
                    <a:pt x="17722" y="201"/>
                  </a:lnTo>
                  <a:lnTo>
                    <a:pt x="17164" y="130"/>
                  </a:lnTo>
                  <a:lnTo>
                    <a:pt x="16621" y="87"/>
                  </a:lnTo>
                  <a:lnTo>
                    <a:pt x="16092" y="44"/>
                  </a:lnTo>
                  <a:lnTo>
                    <a:pt x="15577" y="15"/>
                  </a:lnTo>
                  <a:lnTo>
                    <a:pt x="1506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93;p18">
              <a:extLst>
                <a:ext uri="{FF2B5EF4-FFF2-40B4-BE49-F238E27FC236}">
                  <a16:creationId xmlns:a16="http://schemas.microsoft.com/office/drawing/2014/main" id="{A2A41411-834E-437B-9C4D-503B9FDD37E3}"/>
                </a:ext>
              </a:extLst>
            </p:cNvPr>
            <p:cNvSpPr/>
            <p:nvPr/>
          </p:nvSpPr>
          <p:spPr>
            <a:xfrm>
              <a:off x="948625" y="2203825"/>
              <a:ext cx="81200" cy="81200"/>
            </a:xfrm>
            <a:custGeom>
              <a:avLst/>
              <a:gdLst/>
              <a:ahLst/>
              <a:cxnLst/>
              <a:rect l="l" t="t" r="r" b="b"/>
              <a:pathLst>
                <a:path w="3248" h="3248" extrusionOk="0">
                  <a:moveTo>
                    <a:pt x="1459" y="1"/>
                  </a:moveTo>
                  <a:lnTo>
                    <a:pt x="1302" y="30"/>
                  </a:lnTo>
                  <a:lnTo>
                    <a:pt x="1145" y="72"/>
                  </a:lnTo>
                  <a:lnTo>
                    <a:pt x="987" y="130"/>
                  </a:lnTo>
                  <a:lnTo>
                    <a:pt x="859" y="201"/>
                  </a:lnTo>
                  <a:lnTo>
                    <a:pt x="716" y="273"/>
                  </a:lnTo>
                  <a:lnTo>
                    <a:pt x="587" y="373"/>
                  </a:lnTo>
                  <a:lnTo>
                    <a:pt x="473" y="473"/>
                  </a:lnTo>
                  <a:lnTo>
                    <a:pt x="372" y="587"/>
                  </a:lnTo>
                  <a:lnTo>
                    <a:pt x="287" y="716"/>
                  </a:lnTo>
                  <a:lnTo>
                    <a:pt x="201" y="845"/>
                  </a:lnTo>
                  <a:lnTo>
                    <a:pt x="129" y="988"/>
                  </a:lnTo>
                  <a:lnTo>
                    <a:pt x="72" y="1145"/>
                  </a:lnTo>
                  <a:lnTo>
                    <a:pt x="29" y="1288"/>
                  </a:lnTo>
                  <a:lnTo>
                    <a:pt x="15" y="1460"/>
                  </a:lnTo>
                  <a:lnTo>
                    <a:pt x="1" y="1617"/>
                  </a:lnTo>
                  <a:lnTo>
                    <a:pt x="15" y="1789"/>
                  </a:lnTo>
                  <a:lnTo>
                    <a:pt x="29" y="1946"/>
                  </a:lnTo>
                  <a:lnTo>
                    <a:pt x="72" y="2104"/>
                  </a:lnTo>
                  <a:lnTo>
                    <a:pt x="129" y="2261"/>
                  </a:lnTo>
                  <a:lnTo>
                    <a:pt x="201" y="2390"/>
                  </a:lnTo>
                  <a:lnTo>
                    <a:pt x="287" y="2533"/>
                  </a:lnTo>
                  <a:lnTo>
                    <a:pt x="372" y="2661"/>
                  </a:lnTo>
                  <a:lnTo>
                    <a:pt x="473" y="2776"/>
                  </a:lnTo>
                  <a:lnTo>
                    <a:pt x="587" y="2876"/>
                  </a:lnTo>
                  <a:lnTo>
                    <a:pt x="716" y="2962"/>
                  </a:lnTo>
                  <a:lnTo>
                    <a:pt x="859" y="3048"/>
                  </a:lnTo>
                  <a:lnTo>
                    <a:pt x="987" y="3119"/>
                  </a:lnTo>
                  <a:lnTo>
                    <a:pt x="1145" y="3176"/>
                  </a:lnTo>
                  <a:lnTo>
                    <a:pt x="1302" y="3219"/>
                  </a:lnTo>
                  <a:lnTo>
                    <a:pt x="1459" y="3233"/>
                  </a:lnTo>
                  <a:lnTo>
                    <a:pt x="1631" y="3248"/>
                  </a:lnTo>
                  <a:lnTo>
                    <a:pt x="1788" y="3233"/>
                  </a:lnTo>
                  <a:lnTo>
                    <a:pt x="1960" y="3219"/>
                  </a:lnTo>
                  <a:lnTo>
                    <a:pt x="2103" y="3176"/>
                  </a:lnTo>
                  <a:lnTo>
                    <a:pt x="2260" y="3119"/>
                  </a:lnTo>
                  <a:lnTo>
                    <a:pt x="2403" y="3048"/>
                  </a:lnTo>
                  <a:lnTo>
                    <a:pt x="2532" y="2962"/>
                  </a:lnTo>
                  <a:lnTo>
                    <a:pt x="2661" y="2876"/>
                  </a:lnTo>
                  <a:lnTo>
                    <a:pt x="2775" y="2776"/>
                  </a:lnTo>
                  <a:lnTo>
                    <a:pt x="2875" y="2661"/>
                  </a:lnTo>
                  <a:lnTo>
                    <a:pt x="2976" y="2533"/>
                  </a:lnTo>
                  <a:lnTo>
                    <a:pt x="3047" y="2390"/>
                  </a:lnTo>
                  <a:lnTo>
                    <a:pt x="3119" y="2261"/>
                  </a:lnTo>
                  <a:lnTo>
                    <a:pt x="3176" y="2104"/>
                  </a:lnTo>
                  <a:lnTo>
                    <a:pt x="3219" y="1946"/>
                  </a:lnTo>
                  <a:lnTo>
                    <a:pt x="3247" y="1789"/>
                  </a:lnTo>
                  <a:lnTo>
                    <a:pt x="3247" y="1617"/>
                  </a:lnTo>
                  <a:lnTo>
                    <a:pt x="3247" y="1460"/>
                  </a:lnTo>
                  <a:lnTo>
                    <a:pt x="3219" y="1288"/>
                  </a:lnTo>
                  <a:lnTo>
                    <a:pt x="3176" y="1145"/>
                  </a:lnTo>
                  <a:lnTo>
                    <a:pt x="3119" y="988"/>
                  </a:lnTo>
                  <a:lnTo>
                    <a:pt x="3047" y="845"/>
                  </a:lnTo>
                  <a:lnTo>
                    <a:pt x="2976" y="716"/>
                  </a:lnTo>
                  <a:lnTo>
                    <a:pt x="2875" y="587"/>
                  </a:lnTo>
                  <a:lnTo>
                    <a:pt x="2775" y="473"/>
                  </a:lnTo>
                  <a:lnTo>
                    <a:pt x="2661" y="373"/>
                  </a:lnTo>
                  <a:lnTo>
                    <a:pt x="2532" y="273"/>
                  </a:lnTo>
                  <a:lnTo>
                    <a:pt x="2403" y="201"/>
                  </a:lnTo>
                  <a:lnTo>
                    <a:pt x="2260" y="130"/>
                  </a:lnTo>
                  <a:lnTo>
                    <a:pt x="2103" y="72"/>
                  </a:lnTo>
                  <a:lnTo>
                    <a:pt x="1960" y="30"/>
                  </a:lnTo>
                  <a:lnTo>
                    <a:pt x="1788" y="1"/>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94;p18">
              <a:extLst>
                <a:ext uri="{FF2B5EF4-FFF2-40B4-BE49-F238E27FC236}">
                  <a16:creationId xmlns:a16="http://schemas.microsoft.com/office/drawing/2014/main" id="{50AC2262-FE22-4A5E-BD4B-B4E8E2E139BD}"/>
                </a:ext>
              </a:extLst>
            </p:cNvPr>
            <p:cNvSpPr/>
            <p:nvPr/>
          </p:nvSpPr>
          <p:spPr>
            <a:xfrm>
              <a:off x="1339825" y="2580375"/>
              <a:ext cx="519575" cy="318625"/>
            </a:xfrm>
            <a:custGeom>
              <a:avLst/>
              <a:gdLst/>
              <a:ahLst/>
              <a:cxnLst/>
              <a:rect l="l" t="t" r="r" b="b"/>
              <a:pathLst>
                <a:path w="20783" h="12745" extrusionOk="0">
                  <a:moveTo>
                    <a:pt x="0" y="0"/>
                  </a:moveTo>
                  <a:lnTo>
                    <a:pt x="143" y="429"/>
                  </a:lnTo>
                  <a:lnTo>
                    <a:pt x="515" y="1531"/>
                  </a:lnTo>
                  <a:lnTo>
                    <a:pt x="787" y="2289"/>
                  </a:lnTo>
                  <a:lnTo>
                    <a:pt x="1102" y="3132"/>
                  </a:lnTo>
                  <a:lnTo>
                    <a:pt x="1445" y="4034"/>
                  </a:lnTo>
                  <a:lnTo>
                    <a:pt x="1831" y="4992"/>
                  </a:lnTo>
                  <a:lnTo>
                    <a:pt x="2232" y="5950"/>
                  </a:lnTo>
                  <a:lnTo>
                    <a:pt x="2661" y="6894"/>
                  </a:lnTo>
                  <a:lnTo>
                    <a:pt x="2890" y="7352"/>
                  </a:lnTo>
                  <a:lnTo>
                    <a:pt x="3104" y="7795"/>
                  </a:lnTo>
                  <a:lnTo>
                    <a:pt x="3333" y="8210"/>
                  </a:lnTo>
                  <a:lnTo>
                    <a:pt x="3562" y="8625"/>
                  </a:lnTo>
                  <a:lnTo>
                    <a:pt x="3791" y="9011"/>
                  </a:lnTo>
                  <a:lnTo>
                    <a:pt x="4019" y="9354"/>
                  </a:lnTo>
                  <a:lnTo>
                    <a:pt x="4248" y="9683"/>
                  </a:lnTo>
                  <a:lnTo>
                    <a:pt x="4477" y="9969"/>
                  </a:lnTo>
                  <a:lnTo>
                    <a:pt x="4706" y="10227"/>
                  </a:lnTo>
                  <a:lnTo>
                    <a:pt x="4921" y="10427"/>
                  </a:lnTo>
                  <a:lnTo>
                    <a:pt x="5035" y="10527"/>
                  </a:lnTo>
                  <a:lnTo>
                    <a:pt x="5135" y="10599"/>
                  </a:lnTo>
                  <a:lnTo>
                    <a:pt x="5250" y="10670"/>
                  </a:lnTo>
                  <a:lnTo>
                    <a:pt x="5364" y="10713"/>
                  </a:lnTo>
                  <a:lnTo>
                    <a:pt x="5521" y="10770"/>
                  </a:lnTo>
                  <a:lnTo>
                    <a:pt x="5736" y="10828"/>
                  </a:lnTo>
                  <a:lnTo>
                    <a:pt x="5993" y="10885"/>
                  </a:lnTo>
                  <a:lnTo>
                    <a:pt x="6294" y="10928"/>
                  </a:lnTo>
                  <a:lnTo>
                    <a:pt x="6995" y="10999"/>
                  </a:lnTo>
                  <a:lnTo>
                    <a:pt x="7824" y="11056"/>
                  </a:lnTo>
                  <a:lnTo>
                    <a:pt x="8740" y="11099"/>
                  </a:lnTo>
                  <a:lnTo>
                    <a:pt x="9712" y="11128"/>
                  </a:lnTo>
                  <a:lnTo>
                    <a:pt x="10742" y="11142"/>
                  </a:lnTo>
                  <a:lnTo>
                    <a:pt x="11772" y="11157"/>
                  </a:lnTo>
                  <a:lnTo>
                    <a:pt x="13746" y="11142"/>
                  </a:lnTo>
                  <a:lnTo>
                    <a:pt x="15433" y="11128"/>
                  </a:lnTo>
                  <a:lnTo>
                    <a:pt x="17050" y="11085"/>
                  </a:lnTo>
                  <a:lnTo>
                    <a:pt x="17121" y="11357"/>
                  </a:lnTo>
                  <a:lnTo>
                    <a:pt x="17207" y="11629"/>
                  </a:lnTo>
                  <a:lnTo>
                    <a:pt x="17307" y="11943"/>
                  </a:lnTo>
                  <a:lnTo>
                    <a:pt x="17436" y="12244"/>
                  </a:lnTo>
                  <a:lnTo>
                    <a:pt x="17507" y="12387"/>
                  </a:lnTo>
                  <a:lnTo>
                    <a:pt x="17593" y="12515"/>
                  </a:lnTo>
                  <a:lnTo>
                    <a:pt x="17665" y="12615"/>
                  </a:lnTo>
                  <a:lnTo>
                    <a:pt x="17751" y="12701"/>
                  </a:lnTo>
                  <a:lnTo>
                    <a:pt x="17851" y="12744"/>
                  </a:lnTo>
                  <a:lnTo>
                    <a:pt x="17937" y="12744"/>
                  </a:lnTo>
                  <a:lnTo>
                    <a:pt x="18022" y="12730"/>
                  </a:lnTo>
                  <a:lnTo>
                    <a:pt x="18094" y="12673"/>
                  </a:lnTo>
                  <a:lnTo>
                    <a:pt x="18137" y="12615"/>
                  </a:lnTo>
                  <a:lnTo>
                    <a:pt x="18165" y="12530"/>
                  </a:lnTo>
                  <a:lnTo>
                    <a:pt x="18180" y="12429"/>
                  </a:lnTo>
                  <a:lnTo>
                    <a:pt x="18194" y="12315"/>
                  </a:lnTo>
                  <a:lnTo>
                    <a:pt x="18165" y="12086"/>
                  </a:lnTo>
                  <a:lnTo>
                    <a:pt x="18122" y="11857"/>
                  </a:lnTo>
                  <a:lnTo>
                    <a:pt x="18080" y="11657"/>
                  </a:lnTo>
                  <a:lnTo>
                    <a:pt x="18022" y="11471"/>
                  </a:lnTo>
                  <a:lnTo>
                    <a:pt x="18265" y="11471"/>
                  </a:lnTo>
                  <a:lnTo>
                    <a:pt x="18523" y="11500"/>
                  </a:lnTo>
                  <a:lnTo>
                    <a:pt x="18852" y="11543"/>
                  </a:lnTo>
                  <a:lnTo>
                    <a:pt x="19038" y="11586"/>
                  </a:lnTo>
                  <a:lnTo>
                    <a:pt x="19224" y="11643"/>
                  </a:lnTo>
                  <a:lnTo>
                    <a:pt x="19410" y="11700"/>
                  </a:lnTo>
                  <a:lnTo>
                    <a:pt x="19596" y="11786"/>
                  </a:lnTo>
                  <a:lnTo>
                    <a:pt x="19782" y="11886"/>
                  </a:lnTo>
                  <a:lnTo>
                    <a:pt x="19968" y="12000"/>
                  </a:lnTo>
                  <a:lnTo>
                    <a:pt x="20139" y="12143"/>
                  </a:lnTo>
                  <a:lnTo>
                    <a:pt x="20297" y="12301"/>
                  </a:lnTo>
                  <a:lnTo>
                    <a:pt x="20440" y="12444"/>
                  </a:lnTo>
                  <a:lnTo>
                    <a:pt x="20554" y="12544"/>
                  </a:lnTo>
                  <a:lnTo>
                    <a:pt x="20640" y="12601"/>
                  </a:lnTo>
                  <a:lnTo>
                    <a:pt x="20683" y="12615"/>
                  </a:lnTo>
                  <a:lnTo>
                    <a:pt x="20711" y="12615"/>
                  </a:lnTo>
                  <a:lnTo>
                    <a:pt x="20740" y="12601"/>
                  </a:lnTo>
                  <a:lnTo>
                    <a:pt x="20754" y="12587"/>
                  </a:lnTo>
                  <a:lnTo>
                    <a:pt x="20783" y="12530"/>
                  </a:lnTo>
                  <a:lnTo>
                    <a:pt x="20783" y="12444"/>
                  </a:lnTo>
                  <a:lnTo>
                    <a:pt x="20754" y="12329"/>
                  </a:lnTo>
                  <a:lnTo>
                    <a:pt x="20711" y="12186"/>
                  </a:lnTo>
                  <a:lnTo>
                    <a:pt x="20654" y="12029"/>
                  </a:lnTo>
                  <a:lnTo>
                    <a:pt x="20568" y="11857"/>
                  </a:lnTo>
                  <a:lnTo>
                    <a:pt x="20454" y="11686"/>
                  </a:lnTo>
                  <a:lnTo>
                    <a:pt x="20339" y="11500"/>
                  </a:lnTo>
                  <a:lnTo>
                    <a:pt x="20182" y="11314"/>
                  </a:lnTo>
                  <a:lnTo>
                    <a:pt x="20025" y="11128"/>
                  </a:lnTo>
                  <a:lnTo>
                    <a:pt x="19839" y="10942"/>
                  </a:lnTo>
                  <a:lnTo>
                    <a:pt x="19653" y="10770"/>
                  </a:lnTo>
                  <a:lnTo>
                    <a:pt x="19453" y="10613"/>
                  </a:lnTo>
                  <a:lnTo>
                    <a:pt x="19238" y="10470"/>
                  </a:lnTo>
                  <a:lnTo>
                    <a:pt x="19009" y="10313"/>
                  </a:lnTo>
                  <a:lnTo>
                    <a:pt x="18766" y="10184"/>
                  </a:lnTo>
                  <a:lnTo>
                    <a:pt x="18509" y="10041"/>
                  </a:lnTo>
                  <a:lnTo>
                    <a:pt x="18237" y="9912"/>
                  </a:lnTo>
                  <a:lnTo>
                    <a:pt x="17937" y="9798"/>
                  </a:lnTo>
                  <a:lnTo>
                    <a:pt x="17608" y="9669"/>
                  </a:lnTo>
                  <a:lnTo>
                    <a:pt x="17264" y="9555"/>
                  </a:lnTo>
                  <a:lnTo>
                    <a:pt x="16892" y="9440"/>
                  </a:lnTo>
                  <a:lnTo>
                    <a:pt x="16478" y="9311"/>
                  </a:lnTo>
                  <a:lnTo>
                    <a:pt x="15562" y="9083"/>
                  </a:lnTo>
                  <a:lnTo>
                    <a:pt x="14504" y="8854"/>
                  </a:lnTo>
                  <a:lnTo>
                    <a:pt x="13331" y="8596"/>
                  </a:lnTo>
                  <a:lnTo>
                    <a:pt x="12129" y="8296"/>
                  </a:lnTo>
                  <a:lnTo>
                    <a:pt x="11529" y="8139"/>
                  </a:lnTo>
                  <a:lnTo>
                    <a:pt x="10957" y="7967"/>
                  </a:lnTo>
                  <a:lnTo>
                    <a:pt x="10384" y="7795"/>
                  </a:lnTo>
                  <a:lnTo>
                    <a:pt x="9855" y="7624"/>
                  </a:lnTo>
                  <a:lnTo>
                    <a:pt x="9340" y="7452"/>
                  </a:lnTo>
                  <a:lnTo>
                    <a:pt x="8883" y="7280"/>
                  </a:lnTo>
                  <a:lnTo>
                    <a:pt x="8453" y="7094"/>
                  </a:lnTo>
                  <a:lnTo>
                    <a:pt x="8082" y="6923"/>
                  </a:lnTo>
                  <a:lnTo>
                    <a:pt x="7767" y="6751"/>
                  </a:lnTo>
                  <a:lnTo>
                    <a:pt x="7638" y="6665"/>
                  </a:lnTo>
                  <a:lnTo>
                    <a:pt x="7524" y="6580"/>
                  </a:lnTo>
                  <a:lnTo>
                    <a:pt x="7424" y="6508"/>
                  </a:lnTo>
                  <a:lnTo>
                    <a:pt x="7338" y="6422"/>
                  </a:lnTo>
                  <a:lnTo>
                    <a:pt x="7281" y="6336"/>
                  </a:lnTo>
                  <a:lnTo>
                    <a:pt x="7238" y="6265"/>
                  </a:lnTo>
                  <a:lnTo>
                    <a:pt x="7052" y="5836"/>
                  </a:lnTo>
                  <a:lnTo>
                    <a:pt x="6766" y="5206"/>
                  </a:lnTo>
                  <a:lnTo>
                    <a:pt x="6036" y="3676"/>
                  </a:lnTo>
                  <a:lnTo>
                    <a:pt x="5092" y="1702"/>
                  </a:lnTo>
                  <a:lnTo>
                    <a:pt x="0" y="0"/>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95;p18">
              <a:extLst>
                <a:ext uri="{FF2B5EF4-FFF2-40B4-BE49-F238E27FC236}">
                  <a16:creationId xmlns:a16="http://schemas.microsoft.com/office/drawing/2014/main" id="{63A02FCB-9F0B-4694-86F7-01075D256EFB}"/>
                </a:ext>
              </a:extLst>
            </p:cNvPr>
            <p:cNvSpPr/>
            <p:nvPr/>
          </p:nvSpPr>
          <p:spPr>
            <a:xfrm>
              <a:off x="917525" y="2428750"/>
              <a:ext cx="620775" cy="789550"/>
            </a:xfrm>
            <a:custGeom>
              <a:avLst/>
              <a:gdLst/>
              <a:ahLst/>
              <a:cxnLst/>
              <a:rect l="l" t="t" r="r" b="b"/>
              <a:pathLst>
                <a:path w="24831" h="31582" extrusionOk="0">
                  <a:moveTo>
                    <a:pt x="7595" y="1"/>
                  </a:moveTo>
                  <a:lnTo>
                    <a:pt x="7295" y="29"/>
                  </a:lnTo>
                  <a:lnTo>
                    <a:pt x="6923" y="72"/>
                  </a:lnTo>
                  <a:lnTo>
                    <a:pt x="6522" y="129"/>
                  </a:lnTo>
                  <a:lnTo>
                    <a:pt x="6065" y="229"/>
                  </a:lnTo>
                  <a:lnTo>
                    <a:pt x="5593" y="358"/>
                  </a:lnTo>
                  <a:lnTo>
                    <a:pt x="5092" y="516"/>
                  </a:lnTo>
                  <a:lnTo>
                    <a:pt x="4820" y="616"/>
                  </a:lnTo>
                  <a:lnTo>
                    <a:pt x="4563" y="730"/>
                  </a:lnTo>
                  <a:lnTo>
                    <a:pt x="4291" y="844"/>
                  </a:lnTo>
                  <a:lnTo>
                    <a:pt x="4019" y="973"/>
                  </a:lnTo>
                  <a:lnTo>
                    <a:pt x="3748" y="1131"/>
                  </a:lnTo>
                  <a:lnTo>
                    <a:pt x="3476" y="1288"/>
                  </a:lnTo>
                  <a:lnTo>
                    <a:pt x="3190" y="1460"/>
                  </a:lnTo>
                  <a:lnTo>
                    <a:pt x="2918" y="1645"/>
                  </a:lnTo>
                  <a:lnTo>
                    <a:pt x="2646" y="1846"/>
                  </a:lnTo>
                  <a:lnTo>
                    <a:pt x="2374" y="2075"/>
                  </a:lnTo>
                  <a:lnTo>
                    <a:pt x="2103" y="2303"/>
                  </a:lnTo>
                  <a:lnTo>
                    <a:pt x="1845" y="2561"/>
                  </a:lnTo>
                  <a:lnTo>
                    <a:pt x="1545" y="2876"/>
                  </a:lnTo>
                  <a:lnTo>
                    <a:pt x="1302" y="3190"/>
                  </a:lnTo>
                  <a:lnTo>
                    <a:pt x="1073" y="3505"/>
                  </a:lnTo>
                  <a:lnTo>
                    <a:pt x="887" y="3820"/>
                  </a:lnTo>
                  <a:lnTo>
                    <a:pt x="715" y="4148"/>
                  </a:lnTo>
                  <a:lnTo>
                    <a:pt x="587" y="4463"/>
                  </a:lnTo>
                  <a:lnTo>
                    <a:pt x="472" y="4778"/>
                  </a:lnTo>
                  <a:lnTo>
                    <a:pt x="386" y="5092"/>
                  </a:lnTo>
                  <a:lnTo>
                    <a:pt x="315" y="5407"/>
                  </a:lnTo>
                  <a:lnTo>
                    <a:pt x="243" y="5708"/>
                  </a:lnTo>
                  <a:lnTo>
                    <a:pt x="200" y="6008"/>
                  </a:lnTo>
                  <a:lnTo>
                    <a:pt x="157" y="6308"/>
                  </a:lnTo>
                  <a:lnTo>
                    <a:pt x="100" y="6880"/>
                  </a:lnTo>
                  <a:lnTo>
                    <a:pt x="57" y="7410"/>
                  </a:lnTo>
                  <a:lnTo>
                    <a:pt x="29" y="7710"/>
                  </a:lnTo>
                  <a:lnTo>
                    <a:pt x="14" y="8010"/>
                  </a:lnTo>
                  <a:lnTo>
                    <a:pt x="0" y="8311"/>
                  </a:lnTo>
                  <a:lnTo>
                    <a:pt x="0" y="8611"/>
                  </a:lnTo>
                  <a:lnTo>
                    <a:pt x="29" y="9183"/>
                  </a:lnTo>
                  <a:lnTo>
                    <a:pt x="86" y="9741"/>
                  </a:lnTo>
                  <a:lnTo>
                    <a:pt x="172" y="10270"/>
                  </a:lnTo>
                  <a:lnTo>
                    <a:pt x="272" y="10771"/>
                  </a:lnTo>
                  <a:lnTo>
                    <a:pt x="386" y="11243"/>
                  </a:lnTo>
                  <a:lnTo>
                    <a:pt x="515" y="11686"/>
                  </a:lnTo>
                  <a:lnTo>
                    <a:pt x="644" y="12087"/>
                  </a:lnTo>
                  <a:lnTo>
                    <a:pt x="773" y="12444"/>
                  </a:lnTo>
                  <a:lnTo>
                    <a:pt x="901" y="12759"/>
                  </a:lnTo>
                  <a:lnTo>
                    <a:pt x="1016" y="13016"/>
                  </a:lnTo>
                  <a:lnTo>
                    <a:pt x="1187" y="13388"/>
                  </a:lnTo>
                  <a:lnTo>
                    <a:pt x="1245" y="13517"/>
                  </a:lnTo>
                  <a:lnTo>
                    <a:pt x="1030" y="28078"/>
                  </a:lnTo>
                  <a:lnTo>
                    <a:pt x="1030" y="30881"/>
                  </a:lnTo>
                  <a:lnTo>
                    <a:pt x="1430" y="30938"/>
                  </a:lnTo>
                  <a:lnTo>
                    <a:pt x="2532" y="31067"/>
                  </a:lnTo>
                  <a:lnTo>
                    <a:pt x="3304" y="31153"/>
                  </a:lnTo>
                  <a:lnTo>
                    <a:pt x="4191" y="31239"/>
                  </a:lnTo>
                  <a:lnTo>
                    <a:pt x="5178" y="31324"/>
                  </a:lnTo>
                  <a:lnTo>
                    <a:pt x="6236" y="31410"/>
                  </a:lnTo>
                  <a:lnTo>
                    <a:pt x="7381" y="31482"/>
                  </a:lnTo>
                  <a:lnTo>
                    <a:pt x="8553" y="31539"/>
                  </a:lnTo>
                  <a:lnTo>
                    <a:pt x="9755" y="31568"/>
                  </a:lnTo>
                  <a:lnTo>
                    <a:pt x="10956" y="31582"/>
                  </a:lnTo>
                  <a:lnTo>
                    <a:pt x="11557" y="31568"/>
                  </a:lnTo>
                  <a:lnTo>
                    <a:pt x="12158" y="31553"/>
                  </a:lnTo>
                  <a:lnTo>
                    <a:pt x="12744" y="31525"/>
                  </a:lnTo>
                  <a:lnTo>
                    <a:pt x="13316" y="31496"/>
                  </a:lnTo>
                  <a:lnTo>
                    <a:pt x="13874" y="31439"/>
                  </a:lnTo>
                  <a:lnTo>
                    <a:pt x="14432" y="31382"/>
                  </a:lnTo>
                  <a:lnTo>
                    <a:pt x="14961" y="31310"/>
                  </a:lnTo>
                  <a:lnTo>
                    <a:pt x="15476" y="31239"/>
                  </a:lnTo>
                  <a:lnTo>
                    <a:pt x="16463" y="31053"/>
                  </a:lnTo>
                  <a:lnTo>
                    <a:pt x="17421" y="30838"/>
                  </a:lnTo>
                  <a:lnTo>
                    <a:pt x="18323" y="30624"/>
                  </a:lnTo>
                  <a:lnTo>
                    <a:pt x="19195" y="30409"/>
                  </a:lnTo>
                  <a:lnTo>
                    <a:pt x="20025" y="30180"/>
                  </a:lnTo>
                  <a:lnTo>
                    <a:pt x="20783" y="29951"/>
                  </a:lnTo>
                  <a:lnTo>
                    <a:pt x="21498" y="29737"/>
                  </a:lnTo>
                  <a:lnTo>
                    <a:pt x="22156" y="29522"/>
                  </a:lnTo>
                  <a:lnTo>
                    <a:pt x="22757" y="29308"/>
                  </a:lnTo>
                  <a:lnTo>
                    <a:pt x="23286" y="29122"/>
                  </a:lnTo>
                  <a:lnTo>
                    <a:pt x="24115" y="28807"/>
                  </a:lnTo>
                  <a:lnTo>
                    <a:pt x="24645" y="28592"/>
                  </a:lnTo>
                  <a:lnTo>
                    <a:pt x="24831" y="28507"/>
                  </a:lnTo>
                  <a:lnTo>
                    <a:pt x="20325" y="9641"/>
                  </a:lnTo>
                  <a:lnTo>
                    <a:pt x="20454" y="9655"/>
                  </a:lnTo>
                  <a:lnTo>
                    <a:pt x="20783" y="9669"/>
                  </a:lnTo>
                  <a:lnTo>
                    <a:pt x="20997" y="9684"/>
                  </a:lnTo>
                  <a:lnTo>
                    <a:pt x="21240" y="9684"/>
                  </a:lnTo>
                  <a:lnTo>
                    <a:pt x="21498" y="9655"/>
                  </a:lnTo>
                  <a:lnTo>
                    <a:pt x="21755" y="9627"/>
                  </a:lnTo>
                  <a:lnTo>
                    <a:pt x="22013" y="9584"/>
                  </a:lnTo>
                  <a:lnTo>
                    <a:pt x="22256" y="9512"/>
                  </a:lnTo>
                  <a:lnTo>
                    <a:pt x="22370" y="9469"/>
                  </a:lnTo>
                  <a:lnTo>
                    <a:pt x="22471" y="9412"/>
                  </a:lnTo>
                  <a:lnTo>
                    <a:pt x="22571" y="9355"/>
                  </a:lnTo>
                  <a:lnTo>
                    <a:pt x="22656" y="9283"/>
                  </a:lnTo>
                  <a:lnTo>
                    <a:pt x="22728" y="9212"/>
                  </a:lnTo>
                  <a:lnTo>
                    <a:pt x="22800" y="9126"/>
                  </a:lnTo>
                  <a:lnTo>
                    <a:pt x="22857" y="9026"/>
                  </a:lnTo>
                  <a:lnTo>
                    <a:pt x="22885" y="8926"/>
                  </a:lnTo>
                  <a:lnTo>
                    <a:pt x="22914" y="8811"/>
                  </a:lnTo>
                  <a:lnTo>
                    <a:pt x="22914" y="8683"/>
                  </a:lnTo>
                  <a:lnTo>
                    <a:pt x="22914" y="8554"/>
                  </a:lnTo>
                  <a:lnTo>
                    <a:pt x="22871" y="8411"/>
                  </a:lnTo>
                  <a:lnTo>
                    <a:pt x="22771" y="8010"/>
                  </a:lnTo>
                  <a:lnTo>
                    <a:pt x="22642" y="7624"/>
                  </a:lnTo>
                  <a:lnTo>
                    <a:pt x="22513" y="7238"/>
                  </a:lnTo>
                  <a:lnTo>
                    <a:pt x="22370" y="6852"/>
                  </a:lnTo>
                  <a:lnTo>
                    <a:pt x="22213" y="6480"/>
                  </a:lnTo>
                  <a:lnTo>
                    <a:pt x="22056" y="6108"/>
                  </a:lnTo>
                  <a:lnTo>
                    <a:pt x="21884" y="5736"/>
                  </a:lnTo>
                  <a:lnTo>
                    <a:pt x="21712" y="5393"/>
                  </a:lnTo>
                  <a:lnTo>
                    <a:pt x="21527" y="5035"/>
                  </a:lnTo>
                  <a:lnTo>
                    <a:pt x="21341" y="4706"/>
                  </a:lnTo>
                  <a:lnTo>
                    <a:pt x="21140" y="4377"/>
                  </a:lnTo>
                  <a:lnTo>
                    <a:pt x="20940" y="4048"/>
                  </a:lnTo>
                  <a:lnTo>
                    <a:pt x="20726" y="3748"/>
                  </a:lnTo>
                  <a:lnTo>
                    <a:pt x="20525" y="3448"/>
                  </a:lnTo>
                  <a:lnTo>
                    <a:pt x="20311" y="3147"/>
                  </a:lnTo>
                  <a:lnTo>
                    <a:pt x="20096" y="2876"/>
                  </a:lnTo>
                  <a:lnTo>
                    <a:pt x="19882" y="2604"/>
                  </a:lnTo>
                  <a:lnTo>
                    <a:pt x="19667" y="2361"/>
                  </a:lnTo>
                  <a:lnTo>
                    <a:pt x="19438" y="2117"/>
                  </a:lnTo>
                  <a:lnTo>
                    <a:pt x="19224" y="1889"/>
                  </a:lnTo>
                  <a:lnTo>
                    <a:pt x="19009" y="1674"/>
                  </a:lnTo>
                  <a:lnTo>
                    <a:pt x="18795" y="1474"/>
                  </a:lnTo>
                  <a:lnTo>
                    <a:pt x="18580" y="1288"/>
                  </a:lnTo>
                  <a:lnTo>
                    <a:pt x="18365" y="1116"/>
                  </a:lnTo>
                  <a:lnTo>
                    <a:pt x="18151" y="959"/>
                  </a:lnTo>
                  <a:lnTo>
                    <a:pt x="17951" y="816"/>
                  </a:lnTo>
                  <a:lnTo>
                    <a:pt x="17750" y="701"/>
                  </a:lnTo>
                  <a:lnTo>
                    <a:pt x="17550" y="587"/>
                  </a:lnTo>
                  <a:lnTo>
                    <a:pt x="17364" y="501"/>
                  </a:lnTo>
                  <a:lnTo>
                    <a:pt x="17178" y="430"/>
                  </a:lnTo>
                  <a:lnTo>
                    <a:pt x="17007" y="372"/>
                  </a:lnTo>
                  <a:lnTo>
                    <a:pt x="16835" y="344"/>
                  </a:lnTo>
                  <a:lnTo>
                    <a:pt x="16835" y="415"/>
                  </a:lnTo>
                  <a:lnTo>
                    <a:pt x="16806" y="473"/>
                  </a:lnTo>
                  <a:lnTo>
                    <a:pt x="16778" y="544"/>
                  </a:lnTo>
                  <a:lnTo>
                    <a:pt x="16749" y="616"/>
                  </a:lnTo>
                  <a:lnTo>
                    <a:pt x="16635" y="744"/>
                  </a:lnTo>
                  <a:lnTo>
                    <a:pt x="16492" y="887"/>
                  </a:lnTo>
                  <a:lnTo>
                    <a:pt x="16320" y="1016"/>
                  </a:lnTo>
                  <a:lnTo>
                    <a:pt x="16106" y="1145"/>
                  </a:lnTo>
                  <a:lnTo>
                    <a:pt x="15862" y="1274"/>
                  </a:lnTo>
                  <a:lnTo>
                    <a:pt x="15605" y="1388"/>
                  </a:lnTo>
                  <a:lnTo>
                    <a:pt x="15319" y="1488"/>
                  </a:lnTo>
                  <a:lnTo>
                    <a:pt x="15019" y="1588"/>
                  </a:lnTo>
                  <a:lnTo>
                    <a:pt x="14704" y="1660"/>
                  </a:lnTo>
                  <a:lnTo>
                    <a:pt x="14375" y="1731"/>
                  </a:lnTo>
                  <a:lnTo>
                    <a:pt x="14046" y="1774"/>
                  </a:lnTo>
                  <a:lnTo>
                    <a:pt x="13703" y="1803"/>
                  </a:lnTo>
                  <a:lnTo>
                    <a:pt x="13359" y="1817"/>
                  </a:lnTo>
                  <a:lnTo>
                    <a:pt x="13016" y="1803"/>
                  </a:lnTo>
                  <a:lnTo>
                    <a:pt x="12573" y="1731"/>
                  </a:lnTo>
                  <a:lnTo>
                    <a:pt x="12129" y="1645"/>
                  </a:lnTo>
                  <a:lnTo>
                    <a:pt x="11686" y="1531"/>
                  </a:lnTo>
                  <a:lnTo>
                    <a:pt x="11257" y="1417"/>
                  </a:lnTo>
                  <a:lnTo>
                    <a:pt x="10842" y="1274"/>
                  </a:lnTo>
                  <a:lnTo>
                    <a:pt x="10442" y="1116"/>
                  </a:lnTo>
                  <a:lnTo>
                    <a:pt x="10070" y="959"/>
                  </a:lnTo>
                  <a:lnTo>
                    <a:pt x="9712" y="802"/>
                  </a:lnTo>
                  <a:lnTo>
                    <a:pt x="9097" y="501"/>
                  </a:lnTo>
                  <a:lnTo>
                    <a:pt x="8611" y="244"/>
                  </a:lnTo>
                  <a:lnTo>
                    <a:pt x="8310" y="72"/>
                  </a:lnTo>
                  <a:lnTo>
                    <a:pt x="81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96;p18">
              <a:extLst>
                <a:ext uri="{FF2B5EF4-FFF2-40B4-BE49-F238E27FC236}">
                  <a16:creationId xmlns:a16="http://schemas.microsoft.com/office/drawing/2014/main" id="{489FFE86-AB1D-4CBD-BC72-BF46FC23D3F1}"/>
                </a:ext>
              </a:extLst>
            </p:cNvPr>
            <p:cNvSpPr/>
            <p:nvPr/>
          </p:nvSpPr>
          <p:spPr>
            <a:xfrm>
              <a:off x="917525" y="2428750"/>
              <a:ext cx="620775" cy="789550"/>
            </a:xfrm>
            <a:custGeom>
              <a:avLst/>
              <a:gdLst/>
              <a:ahLst/>
              <a:cxnLst/>
              <a:rect l="l" t="t" r="r" b="b"/>
              <a:pathLst>
                <a:path w="24831" h="31582" fill="none" extrusionOk="0">
                  <a:moveTo>
                    <a:pt x="1030" y="28078"/>
                  </a:moveTo>
                  <a:lnTo>
                    <a:pt x="1245" y="13517"/>
                  </a:lnTo>
                  <a:lnTo>
                    <a:pt x="1245" y="13517"/>
                  </a:lnTo>
                  <a:lnTo>
                    <a:pt x="1187" y="13388"/>
                  </a:lnTo>
                  <a:lnTo>
                    <a:pt x="1016" y="13016"/>
                  </a:lnTo>
                  <a:lnTo>
                    <a:pt x="901" y="12759"/>
                  </a:lnTo>
                  <a:lnTo>
                    <a:pt x="773" y="12444"/>
                  </a:lnTo>
                  <a:lnTo>
                    <a:pt x="644" y="12087"/>
                  </a:lnTo>
                  <a:lnTo>
                    <a:pt x="515" y="11686"/>
                  </a:lnTo>
                  <a:lnTo>
                    <a:pt x="386" y="11243"/>
                  </a:lnTo>
                  <a:lnTo>
                    <a:pt x="272" y="10771"/>
                  </a:lnTo>
                  <a:lnTo>
                    <a:pt x="172" y="10270"/>
                  </a:lnTo>
                  <a:lnTo>
                    <a:pt x="86" y="9741"/>
                  </a:lnTo>
                  <a:lnTo>
                    <a:pt x="29" y="9183"/>
                  </a:lnTo>
                  <a:lnTo>
                    <a:pt x="0" y="8611"/>
                  </a:lnTo>
                  <a:lnTo>
                    <a:pt x="0" y="8311"/>
                  </a:lnTo>
                  <a:lnTo>
                    <a:pt x="14" y="8010"/>
                  </a:lnTo>
                  <a:lnTo>
                    <a:pt x="29" y="7710"/>
                  </a:lnTo>
                  <a:lnTo>
                    <a:pt x="57" y="7410"/>
                  </a:lnTo>
                  <a:lnTo>
                    <a:pt x="57" y="7410"/>
                  </a:lnTo>
                  <a:lnTo>
                    <a:pt x="100" y="6880"/>
                  </a:lnTo>
                  <a:lnTo>
                    <a:pt x="157" y="6308"/>
                  </a:lnTo>
                  <a:lnTo>
                    <a:pt x="200" y="6008"/>
                  </a:lnTo>
                  <a:lnTo>
                    <a:pt x="243" y="5708"/>
                  </a:lnTo>
                  <a:lnTo>
                    <a:pt x="315" y="5407"/>
                  </a:lnTo>
                  <a:lnTo>
                    <a:pt x="386" y="5092"/>
                  </a:lnTo>
                  <a:lnTo>
                    <a:pt x="472" y="4778"/>
                  </a:lnTo>
                  <a:lnTo>
                    <a:pt x="587" y="4463"/>
                  </a:lnTo>
                  <a:lnTo>
                    <a:pt x="715" y="4148"/>
                  </a:lnTo>
                  <a:lnTo>
                    <a:pt x="887" y="3820"/>
                  </a:lnTo>
                  <a:lnTo>
                    <a:pt x="1073" y="3505"/>
                  </a:lnTo>
                  <a:lnTo>
                    <a:pt x="1302" y="3190"/>
                  </a:lnTo>
                  <a:lnTo>
                    <a:pt x="1545" y="2876"/>
                  </a:lnTo>
                  <a:lnTo>
                    <a:pt x="1845" y="2561"/>
                  </a:lnTo>
                  <a:lnTo>
                    <a:pt x="1845" y="2561"/>
                  </a:lnTo>
                  <a:lnTo>
                    <a:pt x="2103" y="2303"/>
                  </a:lnTo>
                  <a:lnTo>
                    <a:pt x="2374" y="2075"/>
                  </a:lnTo>
                  <a:lnTo>
                    <a:pt x="2646" y="1846"/>
                  </a:lnTo>
                  <a:lnTo>
                    <a:pt x="2918" y="1645"/>
                  </a:lnTo>
                  <a:lnTo>
                    <a:pt x="3190" y="1460"/>
                  </a:lnTo>
                  <a:lnTo>
                    <a:pt x="3476" y="1288"/>
                  </a:lnTo>
                  <a:lnTo>
                    <a:pt x="3748" y="1131"/>
                  </a:lnTo>
                  <a:lnTo>
                    <a:pt x="4019" y="973"/>
                  </a:lnTo>
                  <a:lnTo>
                    <a:pt x="4291" y="844"/>
                  </a:lnTo>
                  <a:lnTo>
                    <a:pt x="4563" y="730"/>
                  </a:lnTo>
                  <a:lnTo>
                    <a:pt x="4820" y="616"/>
                  </a:lnTo>
                  <a:lnTo>
                    <a:pt x="5092" y="516"/>
                  </a:lnTo>
                  <a:lnTo>
                    <a:pt x="5593" y="358"/>
                  </a:lnTo>
                  <a:lnTo>
                    <a:pt x="6065" y="229"/>
                  </a:lnTo>
                  <a:lnTo>
                    <a:pt x="6522" y="129"/>
                  </a:lnTo>
                  <a:lnTo>
                    <a:pt x="6923" y="72"/>
                  </a:lnTo>
                  <a:lnTo>
                    <a:pt x="7295" y="29"/>
                  </a:lnTo>
                  <a:lnTo>
                    <a:pt x="7595" y="1"/>
                  </a:lnTo>
                  <a:lnTo>
                    <a:pt x="7853" y="1"/>
                  </a:lnTo>
                  <a:lnTo>
                    <a:pt x="8039" y="1"/>
                  </a:lnTo>
                  <a:lnTo>
                    <a:pt x="8196" y="1"/>
                  </a:lnTo>
                  <a:lnTo>
                    <a:pt x="8196" y="1"/>
                  </a:lnTo>
                  <a:lnTo>
                    <a:pt x="8310" y="72"/>
                  </a:lnTo>
                  <a:lnTo>
                    <a:pt x="8611" y="244"/>
                  </a:lnTo>
                  <a:lnTo>
                    <a:pt x="9097" y="501"/>
                  </a:lnTo>
                  <a:lnTo>
                    <a:pt x="9712" y="802"/>
                  </a:lnTo>
                  <a:lnTo>
                    <a:pt x="10070" y="959"/>
                  </a:lnTo>
                  <a:lnTo>
                    <a:pt x="10442" y="1116"/>
                  </a:lnTo>
                  <a:lnTo>
                    <a:pt x="10842" y="1274"/>
                  </a:lnTo>
                  <a:lnTo>
                    <a:pt x="11257" y="1417"/>
                  </a:lnTo>
                  <a:lnTo>
                    <a:pt x="11686" y="1531"/>
                  </a:lnTo>
                  <a:lnTo>
                    <a:pt x="12129" y="1645"/>
                  </a:lnTo>
                  <a:lnTo>
                    <a:pt x="12573" y="1731"/>
                  </a:lnTo>
                  <a:lnTo>
                    <a:pt x="13016" y="1803"/>
                  </a:lnTo>
                  <a:lnTo>
                    <a:pt x="13016" y="1803"/>
                  </a:lnTo>
                  <a:lnTo>
                    <a:pt x="13359" y="1817"/>
                  </a:lnTo>
                  <a:lnTo>
                    <a:pt x="13703" y="1803"/>
                  </a:lnTo>
                  <a:lnTo>
                    <a:pt x="14046" y="1774"/>
                  </a:lnTo>
                  <a:lnTo>
                    <a:pt x="14375" y="1731"/>
                  </a:lnTo>
                  <a:lnTo>
                    <a:pt x="14704" y="1660"/>
                  </a:lnTo>
                  <a:lnTo>
                    <a:pt x="15019" y="1588"/>
                  </a:lnTo>
                  <a:lnTo>
                    <a:pt x="15319" y="1488"/>
                  </a:lnTo>
                  <a:lnTo>
                    <a:pt x="15605" y="1388"/>
                  </a:lnTo>
                  <a:lnTo>
                    <a:pt x="15862" y="1274"/>
                  </a:lnTo>
                  <a:lnTo>
                    <a:pt x="16106" y="1145"/>
                  </a:lnTo>
                  <a:lnTo>
                    <a:pt x="16320" y="1016"/>
                  </a:lnTo>
                  <a:lnTo>
                    <a:pt x="16492" y="887"/>
                  </a:lnTo>
                  <a:lnTo>
                    <a:pt x="16635" y="744"/>
                  </a:lnTo>
                  <a:lnTo>
                    <a:pt x="16749" y="616"/>
                  </a:lnTo>
                  <a:lnTo>
                    <a:pt x="16778" y="544"/>
                  </a:lnTo>
                  <a:lnTo>
                    <a:pt x="16806" y="473"/>
                  </a:lnTo>
                  <a:lnTo>
                    <a:pt x="16835" y="415"/>
                  </a:lnTo>
                  <a:lnTo>
                    <a:pt x="16835" y="344"/>
                  </a:lnTo>
                  <a:lnTo>
                    <a:pt x="16835" y="344"/>
                  </a:lnTo>
                  <a:lnTo>
                    <a:pt x="17007" y="372"/>
                  </a:lnTo>
                  <a:lnTo>
                    <a:pt x="17178" y="430"/>
                  </a:lnTo>
                  <a:lnTo>
                    <a:pt x="17364" y="501"/>
                  </a:lnTo>
                  <a:lnTo>
                    <a:pt x="17550" y="587"/>
                  </a:lnTo>
                  <a:lnTo>
                    <a:pt x="17750" y="701"/>
                  </a:lnTo>
                  <a:lnTo>
                    <a:pt x="17951" y="816"/>
                  </a:lnTo>
                  <a:lnTo>
                    <a:pt x="18151" y="959"/>
                  </a:lnTo>
                  <a:lnTo>
                    <a:pt x="18365" y="1116"/>
                  </a:lnTo>
                  <a:lnTo>
                    <a:pt x="18580" y="1288"/>
                  </a:lnTo>
                  <a:lnTo>
                    <a:pt x="18795" y="1474"/>
                  </a:lnTo>
                  <a:lnTo>
                    <a:pt x="19009" y="1674"/>
                  </a:lnTo>
                  <a:lnTo>
                    <a:pt x="19224" y="1889"/>
                  </a:lnTo>
                  <a:lnTo>
                    <a:pt x="19438" y="2117"/>
                  </a:lnTo>
                  <a:lnTo>
                    <a:pt x="19667" y="2361"/>
                  </a:lnTo>
                  <a:lnTo>
                    <a:pt x="19882" y="2604"/>
                  </a:lnTo>
                  <a:lnTo>
                    <a:pt x="20096" y="2876"/>
                  </a:lnTo>
                  <a:lnTo>
                    <a:pt x="20311" y="3147"/>
                  </a:lnTo>
                  <a:lnTo>
                    <a:pt x="20525" y="3448"/>
                  </a:lnTo>
                  <a:lnTo>
                    <a:pt x="20726" y="3748"/>
                  </a:lnTo>
                  <a:lnTo>
                    <a:pt x="20940" y="4048"/>
                  </a:lnTo>
                  <a:lnTo>
                    <a:pt x="21140" y="4377"/>
                  </a:lnTo>
                  <a:lnTo>
                    <a:pt x="21341" y="4706"/>
                  </a:lnTo>
                  <a:lnTo>
                    <a:pt x="21527" y="5035"/>
                  </a:lnTo>
                  <a:lnTo>
                    <a:pt x="21712" y="5393"/>
                  </a:lnTo>
                  <a:lnTo>
                    <a:pt x="21884" y="5736"/>
                  </a:lnTo>
                  <a:lnTo>
                    <a:pt x="22056" y="6108"/>
                  </a:lnTo>
                  <a:lnTo>
                    <a:pt x="22213" y="6480"/>
                  </a:lnTo>
                  <a:lnTo>
                    <a:pt x="22370" y="6852"/>
                  </a:lnTo>
                  <a:lnTo>
                    <a:pt x="22513" y="7238"/>
                  </a:lnTo>
                  <a:lnTo>
                    <a:pt x="22642" y="7624"/>
                  </a:lnTo>
                  <a:lnTo>
                    <a:pt x="22771" y="8010"/>
                  </a:lnTo>
                  <a:lnTo>
                    <a:pt x="22871" y="8411"/>
                  </a:lnTo>
                  <a:lnTo>
                    <a:pt x="22871" y="8411"/>
                  </a:lnTo>
                  <a:lnTo>
                    <a:pt x="22914" y="8554"/>
                  </a:lnTo>
                  <a:lnTo>
                    <a:pt x="22914" y="8683"/>
                  </a:lnTo>
                  <a:lnTo>
                    <a:pt x="22914" y="8811"/>
                  </a:lnTo>
                  <a:lnTo>
                    <a:pt x="22885" y="8926"/>
                  </a:lnTo>
                  <a:lnTo>
                    <a:pt x="22857" y="9026"/>
                  </a:lnTo>
                  <a:lnTo>
                    <a:pt x="22800" y="9126"/>
                  </a:lnTo>
                  <a:lnTo>
                    <a:pt x="22728" y="9212"/>
                  </a:lnTo>
                  <a:lnTo>
                    <a:pt x="22656" y="9283"/>
                  </a:lnTo>
                  <a:lnTo>
                    <a:pt x="22571" y="9355"/>
                  </a:lnTo>
                  <a:lnTo>
                    <a:pt x="22471" y="9412"/>
                  </a:lnTo>
                  <a:lnTo>
                    <a:pt x="22370" y="9469"/>
                  </a:lnTo>
                  <a:lnTo>
                    <a:pt x="22256" y="9512"/>
                  </a:lnTo>
                  <a:lnTo>
                    <a:pt x="22013" y="9584"/>
                  </a:lnTo>
                  <a:lnTo>
                    <a:pt x="21755" y="9627"/>
                  </a:lnTo>
                  <a:lnTo>
                    <a:pt x="21498" y="9655"/>
                  </a:lnTo>
                  <a:lnTo>
                    <a:pt x="21240" y="9684"/>
                  </a:lnTo>
                  <a:lnTo>
                    <a:pt x="20997" y="9684"/>
                  </a:lnTo>
                  <a:lnTo>
                    <a:pt x="20783" y="9669"/>
                  </a:lnTo>
                  <a:lnTo>
                    <a:pt x="20454" y="9655"/>
                  </a:lnTo>
                  <a:lnTo>
                    <a:pt x="20325" y="9641"/>
                  </a:lnTo>
                  <a:lnTo>
                    <a:pt x="24831" y="28507"/>
                  </a:lnTo>
                  <a:lnTo>
                    <a:pt x="24831" y="28507"/>
                  </a:lnTo>
                  <a:lnTo>
                    <a:pt x="24645" y="28592"/>
                  </a:lnTo>
                  <a:lnTo>
                    <a:pt x="24115" y="28807"/>
                  </a:lnTo>
                  <a:lnTo>
                    <a:pt x="23286" y="29122"/>
                  </a:lnTo>
                  <a:lnTo>
                    <a:pt x="22757" y="29308"/>
                  </a:lnTo>
                  <a:lnTo>
                    <a:pt x="22156" y="29522"/>
                  </a:lnTo>
                  <a:lnTo>
                    <a:pt x="21498" y="29737"/>
                  </a:lnTo>
                  <a:lnTo>
                    <a:pt x="20783" y="29951"/>
                  </a:lnTo>
                  <a:lnTo>
                    <a:pt x="20025" y="30180"/>
                  </a:lnTo>
                  <a:lnTo>
                    <a:pt x="19195" y="30409"/>
                  </a:lnTo>
                  <a:lnTo>
                    <a:pt x="18323" y="30624"/>
                  </a:lnTo>
                  <a:lnTo>
                    <a:pt x="17421" y="30838"/>
                  </a:lnTo>
                  <a:lnTo>
                    <a:pt x="16463" y="31053"/>
                  </a:lnTo>
                  <a:lnTo>
                    <a:pt x="15476" y="31239"/>
                  </a:lnTo>
                  <a:lnTo>
                    <a:pt x="15476" y="31239"/>
                  </a:lnTo>
                  <a:lnTo>
                    <a:pt x="14961" y="31310"/>
                  </a:lnTo>
                  <a:lnTo>
                    <a:pt x="14432" y="31382"/>
                  </a:lnTo>
                  <a:lnTo>
                    <a:pt x="13874" y="31439"/>
                  </a:lnTo>
                  <a:lnTo>
                    <a:pt x="13316" y="31496"/>
                  </a:lnTo>
                  <a:lnTo>
                    <a:pt x="12744" y="31525"/>
                  </a:lnTo>
                  <a:lnTo>
                    <a:pt x="12158" y="31553"/>
                  </a:lnTo>
                  <a:lnTo>
                    <a:pt x="11557" y="31568"/>
                  </a:lnTo>
                  <a:lnTo>
                    <a:pt x="10956" y="31582"/>
                  </a:lnTo>
                  <a:lnTo>
                    <a:pt x="9755" y="31568"/>
                  </a:lnTo>
                  <a:lnTo>
                    <a:pt x="8553" y="31539"/>
                  </a:lnTo>
                  <a:lnTo>
                    <a:pt x="7381" y="31482"/>
                  </a:lnTo>
                  <a:lnTo>
                    <a:pt x="6236" y="31410"/>
                  </a:lnTo>
                  <a:lnTo>
                    <a:pt x="5178" y="31324"/>
                  </a:lnTo>
                  <a:lnTo>
                    <a:pt x="4191" y="31239"/>
                  </a:lnTo>
                  <a:lnTo>
                    <a:pt x="3304" y="31153"/>
                  </a:lnTo>
                  <a:lnTo>
                    <a:pt x="2532" y="31067"/>
                  </a:lnTo>
                  <a:lnTo>
                    <a:pt x="1430" y="30938"/>
                  </a:lnTo>
                  <a:lnTo>
                    <a:pt x="1030" y="30881"/>
                  </a:lnTo>
                  <a:lnTo>
                    <a:pt x="1030" y="280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97;p18">
              <a:extLst>
                <a:ext uri="{FF2B5EF4-FFF2-40B4-BE49-F238E27FC236}">
                  <a16:creationId xmlns:a16="http://schemas.microsoft.com/office/drawing/2014/main" id="{FF246EE3-BD1E-46A5-A585-99E65BD84C69}"/>
                </a:ext>
              </a:extLst>
            </p:cNvPr>
            <p:cNvSpPr/>
            <p:nvPr/>
          </p:nvSpPr>
          <p:spPr>
            <a:xfrm>
              <a:off x="1412775" y="2857500"/>
              <a:ext cx="418750" cy="66175"/>
            </a:xfrm>
            <a:custGeom>
              <a:avLst/>
              <a:gdLst/>
              <a:ahLst/>
              <a:cxnLst/>
              <a:rect l="l" t="t" r="r" b="b"/>
              <a:pathLst>
                <a:path w="16750" h="2647" extrusionOk="0">
                  <a:moveTo>
                    <a:pt x="0" y="0"/>
                  </a:moveTo>
                  <a:lnTo>
                    <a:pt x="1359" y="2646"/>
                  </a:lnTo>
                  <a:lnTo>
                    <a:pt x="15390" y="2646"/>
                  </a:lnTo>
                  <a:lnTo>
                    <a:pt x="1674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98;p18">
              <a:extLst>
                <a:ext uri="{FF2B5EF4-FFF2-40B4-BE49-F238E27FC236}">
                  <a16:creationId xmlns:a16="http://schemas.microsoft.com/office/drawing/2014/main" id="{2C29B4D5-3EBD-42F1-B993-4088392AC915}"/>
                </a:ext>
              </a:extLst>
            </p:cNvPr>
            <p:cNvSpPr/>
            <p:nvPr/>
          </p:nvSpPr>
          <p:spPr>
            <a:xfrm>
              <a:off x="1493225" y="2772375"/>
              <a:ext cx="178800" cy="94075"/>
            </a:xfrm>
            <a:custGeom>
              <a:avLst/>
              <a:gdLst/>
              <a:ahLst/>
              <a:cxnLst/>
              <a:rect l="l" t="t" r="r" b="b"/>
              <a:pathLst>
                <a:path w="7152" h="3763" extrusionOk="0">
                  <a:moveTo>
                    <a:pt x="6952" y="1"/>
                  </a:moveTo>
                  <a:lnTo>
                    <a:pt x="6837" y="15"/>
                  </a:lnTo>
                  <a:lnTo>
                    <a:pt x="6709" y="44"/>
                  </a:lnTo>
                  <a:lnTo>
                    <a:pt x="6408" y="130"/>
                  </a:lnTo>
                  <a:lnTo>
                    <a:pt x="6036" y="273"/>
                  </a:lnTo>
                  <a:lnTo>
                    <a:pt x="5622" y="459"/>
                  </a:lnTo>
                  <a:lnTo>
                    <a:pt x="5178" y="659"/>
                  </a:lnTo>
                  <a:lnTo>
                    <a:pt x="4720" y="902"/>
                  </a:lnTo>
                  <a:lnTo>
                    <a:pt x="4248" y="1145"/>
                  </a:lnTo>
                  <a:lnTo>
                    <a:pt x="3347" y="1631"/>
                  </a:lnTo>
                  <a:lnTo>
                    <a:pt x="2575" y="2075"/>
                  </a:lnTo>
                  <a:lnTo>
                    <a:pt x="1831" y="2504"/>
                  </a:lnTo>
                  <a:lnTo>
                    <a:pt x="0" y="3376"/>
                  </a:lnTo>
                  <a:lnTo>
                    <a:pt x="1288" y="3763"/>
                  </a:lnTo>
                  <a:lnTo>
                    <a:pt x="2289" y="3233"/>
                  </a:lnTo>
                  <a:lnTo>
                    <a:pt x="3290" y="2676"/>
                  </a:lnTo>
                  <a:lnTo>
                    <a:pt x="4420" y="2032"/>
                  </a:lnTo>
                  <a:lnTo>
                    <a:pt x="4992" y="1689"/>
                  </a:lnTo>
                  <a:lnTo>
                    <a:pt x="5536" y="1360"/>
                  </a:lnTo>
                  <a:lnTo>
                    <a:pt x="6022" y="1045"/>
                  </a:lnTo>
                  <a:lnTo>
                    <a:pt x="6451" y="759"/>
                  </a:lnTo>
                  <a:lnTo>
                    <a:pt x="6794" y="501"/>
                  </a:lnTo>
                  <a:lnTo>
                    <a:pt x="6923" y="387"/>
                  </a:lnTo>
                  <a:lnTo>
                    <a:pt x="7038" y="287"/>
                  </a:lnTo>
                  <a:lnTo>
                    <a:pt x="7109" y="201"/>
                  </a:lnTo>
                  <a:lnTo>
                    <a:pt x="7138" y="130"/>
                  </a:lnTo>
                  <a:lnTo>
                    <a:pt x="7152" y="101"/>
                  </a:lnTo>
                  <a:lnTo>
                    <a:pt x="7152" y="72"/>
                  </a:lnTo>
                  <a:lnTo>
                    <a:pt x="7138" y="44"/>
                  </a:lnTo>
                  <a:lnTo>
                    <a:pt x="7109" y="29"/>
                  </a:lnTo>
                  <a:lnTo>
                    <a:pt x="70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99;p18">
              <a:extLst>
                <a:ext uri="{FF2B5EF4-FFF2-40B4-BE49-F238E27FC236}">
                  <a16:creationId xmlns:a16="http://schemas.microsoft.com/office/drawing/2014/main" id="{892BD372-FA04-4F5A-B58A-CC19036A44A3}"/>
                </a:ext>
              </a:extLst>
            </p:cNvPr>
            <p:cNvSpPr/>
            <p:nvPr/>
          </p:nvSpPr>
          <p:spPr>
            <a:xfrm>
              <a:off x="966150" y="2648300"/>
              <a:ext cx="604700" cy="277150"/>
            </a:xfrm>
            <a:custGeom>
              <a:avLst/>
              <a:gdLst/>
              <a:ahLst/>
              <a:cxnLst/>
              <a:rect l="l" t="t" r="r" b="b"/>
              <a:pathLst>
                <a:path w="24188" h="11086" extrusionOk="0">
                  <a:moveTo>
                    <a:pt x="4191" y="1"/>
                  </a:moveTo>
                  <a:lnTo>
                    <a:pt x="4063" y="15"/>
                  </a:lnTo>
                  <a:lnTo>
                    <a:pt x="3719" y="58"/>
                  </a:lnTo>
                  <a:lnTo>
                    <a:pt x="3476" y="101"/>
                  </a:lnTo>
                  <a:lnTo>
                    <a:pt x="3204" y="158"/>
                  </a:lnTo>
                  <a:lnTo>
                    <a:pt x="2890" y="244"/>
                  </a:lnTo>
                  <a:lnTo>
                    <a:pt x="2561" y="358"/>
                  </a:lnTo>
                  <a:lnTo>
                    <a:pt x="2232" y="501"/>
                  </a:lnTo>
                  <a:lnTo>
                    <a:pt x="1874" y="673"/>
                  </a:lnTo>
                  <a:lnTo>
                    <a:pt x="1702" y="773"/>
                  </a:lnTo>
                  <a:lnTo>
                    <a:pt x="1531" y="887"/>
                  </a:lnTo>
                  <a:lnTo>
                    <a:pt x="1359" y="1016"/>
                  </a:lnTo>
                  <a:lnTo>
                    <a:pt x="1188" y="1145"/>
                  </a:lnTo>
                  <a:lnTo>
                    <a:pt x="1016" y="1288"/>
                  </a:lnTo>
                  <a:lnTo>
                    <a:pt x="859" y="1445"/>
                  </a:lnTo>
                  <a:lnTo>
                    <a:pt x="687" y="1617"/>
                  </a:lnTo>
                  <a:lnTo>
                    <a:pt x="544" y="1803"/>
                  </a:lnTo>
                  <a:lnTo>
                    <a:pt x="387" y="1989"/>
                  </a:lnTo>
                  <a:lnTo>
                    <a:pt x="258" y="2203"/>
                  </a:lnTo>
                  <a:lnTo>
                    <a:pt x="115" y="2432"/>
                  </a:lnTo>
                  <a:lnTo>
                    <a:pt x="0" y="2661"/>
                  </a:lnTo>
                  <a:lnTo>
                    <a:pt x="172" y="2947"/>
                  </a:lnTo>
                  <a:lnTo>
                    <a:pt x="401" y="3333"/>
                  </a:lnTo>
                  <a:lnTo>
                    <a:pt x="1002" y="4377"/>
                  </a:lnTo>
                  <a:lnTo>
                    <a:pt x="1731" y="5665"/>
                  </a:lnTo>
                  <a:lnTo>
                    <a:pt x="2146" y="6351"/>
                  </a:lnTo>
                  <a:lnTo>
                    <a:pt x="2575" y="7052"/>
                  </a:lnTo>
                  <a:lnTo>
                    <a:pt x="3033" y="7753"/>
                  </a:lnTo>
                  <a:lnTo>
                    <a:pt x="3505" y="8425"/>
                  </a:lnTo>
                  <a:lnTo>
                    <a:pt x="3734" y="8740"/>
                  </a:lnTo>
                  <a:lnTo>
                    <a:pt x="3977" y="9055"/>
                  </a:lnTo>
                  <a:lnTo>
                    <a:pt x="4220" y="9341"/>
                  </a:lnTo>
                  <a:lnTo>
                    <a:pt x="4463" y="9627"/>
                  </a:lnTo>
                  <a:lnTo>
                    <a:pt x="4706" y="9884"/>
                  </a:lnTo>
                  <a:lnTo>
                    <a:pt x="4935" y="10127"/>
                  </a:lnTo>
                  <a:lnTo>
                    <a:pt x="5178" y="10342"/>
                  </a:lnTo>
                  <a:lnTo>
                    <a:pt x="5421" y="10542"/>
                  </a:lnTo>
                  <a:lnTo>
                    <a:pt x="5650" y="10699"/>
                  </a:lnTo>
                  <a:lnTo>
                    <a:pt x="5893" y="10842"/>
                  </a:lnTo>
                  <a:lnTo>
                    <a:pt x="6122" y="10943"/>
                  </a:lnTo>
                  <a:lnTo>
                    <a:pt x="6351" y="11014"/>
                  </a:lnTo>
                  <a:lnTo>
                    <a:pt x="6523" y="11057"/>
                  </a:lnTo>
                  <a:lnTo>
                    <a:pt x="6752" y="11071"/>
                  </a:lnTo>
                  <a:lnTo>
                    <a:pt x="7038" y="11086"/>
                  </a:lnTo>
                  <a:lnTo>
                    <a:pt x="7367" y="11071"/>
                  </a:lnTo>
                  <a:lnTo>
                    <a:pt x="8125" y="11043"/>
                  </a:lnTo>
                  <a:lnTo>
                    <a:pt x="9040" y="10985"/>
                  </a:lnTo>
                  <a:lnTo>
                    <a:pt x="10041" y="10900"/>
                  </a:lnTo>
                  <a:lnTo>
                    <a:pt x="11128" y="10785"/>
                  </a:lnTo>
                  <a:lnTo>
                    <a:pt x="12244" y="10656"/>
                  </a:lnTo>
                  <a:lnTo>
                    <a:pt x="13388" y="10528"/>
                  </a:lnTo>
                  <a:lnTo>
                    <a:pt x="15577" y="10242"/>
                  </a:lnTo>
                  <a:lnTo>
                    <a:pt x="17436" y="9984"/>
                  </a:lnTo>
                  <a:lnTo>
                    <a:pt x="19224" y="9727"/>
                  </a:lnTo>
                  <a:lnTo>
                    <a:pt x="19624" y="9698"/>
                  </a:lnTo>
                  <a:lnTo>
                    <a:pt x="20054" y="9684"/>
                  </a:lnTo>
                  <a:lnTo>
                    <a:pt x="20554" y="9670"/>
                  </a:lnTo>
                  <a:lnTo>
                    <a:pt x="20754" y="9712"/>
                  </a:lnTo>
                  <a:lnTo>
                    <a:pt x="20940" y="9755"/>
                  </a:lnTo>
                  <a:lnTo>
                    <a:pt x="21141" y="9784"/>
                  </a:lnTo>
                  <a:lnTo>
                    <a:pt x="21341" y="9798"/>
                  </a:lnTo>
                  <a:lnTo>
                    <a:pt x="21655" y="9798"/>
                  </a:lnTo>
                  <a:lnTo>
                    <a:pt x="21813" y="9770"/>
                  </a:lnTo>
                  <a:lnTo>
                    <a:pt x="21956" y="9741"/>
                  </a:lnTo>
                  <a:lnTo>
                    <a:pt x="22099" y="9698"/>
                  </a:lnTo>
                  <a:lnTo>
                    <a:pt x="22242" y="9641"/>
                  </a:lnTo>
                  <a:lnTo>
                    <a:pt x="22499" y="9512"/>
                  </a:lnTo>
                  <a:lnTo>
                    <a:pt x="22757" y="9355"/>
                  </a:lnTo>
                  <a:lnTo>
                    <a:pt x="22986" y="9183"/>
                  </a:lnTo>
                  <a:lnTo>
                    <a:pt x="23200" y="8997"/>
                  </a:lnTo>
                  <a:lnTo>
                    <a:pt x="23400" y="8797"/>
                  </a:lnTo>
                  <a:lnTo>
                    <a:pt x="23572" y="8611"/>
                  </a:lnTo>
                  <a:lnTo>
                    <a:pt x="23729" y="8411"/>
                  </a:lnTo>
                  <a:lnTo>
                    <a:pt x="23973" y="8082"/>
                  </a:lnTo>
                  <a:lnTo>
                    <a:pt x="24130" y="7839"/>
                  </a:lnTo>
                  <a:lnTo>
                    <a:pt x="24187" y="7739"/>
                  </a:lnTo>
                  <a:lnTo>
                    <a:pt x="23987" y="7610"/>
                  </a:lnTo>
                  <a:lnTo>
                    <a:pt x="23772" y="7467"/>
                  </a:lnTo>
                  <a:lnTo>
                    <a:pt x="23515" y="7295"/>
                  </a:lnTo>
                  <a:lnTo>
                    <a:pt x="23215" y="7138"/>
                  </a:lnTo>
                  <a:lnTo>
                    <a:pt x="22900" y="6981"/>
                  </a:lnTo>
                  <a:lnTo>
                    <a:pt x="22743" y="6923"/>
                  </a:lnTo>
                  <a:lnTo>
                    <a:pt x="22585" y="6880"/>
                  </a:lnTo>
                  <a:lnTo>
                    <a:pt x="22442" y="6852"/>
                  </a:lnTo>
                  <a:lnTo>
                    <a:pt x="22185" y="6852"/>
                  </a:lnTo>
                  <a:lnTo>
                    <a:pt x="22027" y="6880"/>
                  </a:lnTo>
                  <a:lnTo>
                    <a:pt x="21655" y="6981"/>
                  </a:lnTo>
                  <a:lnTo>
                    <a:pt x="21198" y="7138"/>
                  </a:lnTo>
                  <a:lnTo>
                    <a:pt x="20711" y="7310"/>
                  </a:lnTo>
                  <a:lnTo>
                    <a:pt x="20197" y="7510"/>
                  </a:lnTo>
                  <a:lnTo>
                    <a:pt x="19710" y="7710"/>
                  </a:lnTo>
                  <a:lnTo>
                    <a:pt x="18895" y="8053"/>
                  </a:lnTo>
                  <a:lnTo>
                    <a:pt x="18537" y="7982"/>
                  </a:lnTo>
                  <a:lnTo>
                    <a:pt x="18151" y="7910"/>
                  </a:lnTo>
                  <a:lnTo>
                    <a:pt x="17736" y="7839"/>
                  </a:lnTo>
                  <a:lnTo>
                    <a:pt x="17279" y="7796"/>
                  </a:lnTo>
                  <a:lnTo>
                    <a:pt x="16792" y="7739"/>
                  </a:lnTo>
                  <a:lnTo>
                    <a:pt x="16263" y="7710"/>
                  </a:lnTo>
                  <a:lnTo>
                    <a:pt x="15047" y="7639"/>
                  </a:lnTo>
                  <a:lnTo>
                    <a:pt x="13846" y="7581"/>
                  </a:lnTo>
                  <a:lnTo>
                    <a:pt x="12616" y="7496"/>
                  </a:lnTo>
                  <a:lnTo>
                    <a:pt x="12001" y="7438"/>
                  </a:lnTo>
                  <a:lnTo>
                    <a:pt x="11400" y="7367"/>
                  </a:lnTo>
                  <a:lnTo>
                    <a:pt x="10814" y="7295"/>
                  </a:lnTo>
                  <a:lnTo>
                    <a:pt x="10256" y="7224"/>
                  </a:lnTo>
                  <a:lnTo>
                    <a:pt x="9727" y="7138"/>
                  </a:lnTo>
                  <a:lnTo>
                    <a:pt x="9240" y="7038"/>
                  </a:lnTo>
                  <a:lnTo>
                    <a:pt x="8797" y="6938"/>
                  </a:lnTo>
                  <a:lnTo>
                    <a:pt x="8396" y="6823"/>
                  </a:lnTo>
                  <a:lnTo>
                    <a:pt x="8053" y="6709"/>
                  </a:lnTo>
                  <a:lnTo>
                    <a:pt x="7910" y="6652"/>
                  </a:lnTo>
                  <a:lnTo>
                    <a:pt x="7781" y="6580"/>
                  </a:lnTo>
                  <a:lnTo>
                    <a:pt x="7681" y="6523"/>
                  </a:lnTo>
                  <a:lnTo>
                    <a:pt x="7581" y="6451"/>
                  </a:lnTo>
                  <a:lnTo>
                    <a:pt x="7510" y="6380"/>
                  </a:lnTo>
                  <a:lnTo>
                    <a:pt x="7452" y="6308"/>
                  </a:lnTo>
                  <a:lnTo>
                    <a:pt x="7181" y="5822"/>
                  </a:lnTo>
                  <a:lnTo>
                    <a:pt x="6752" y="5007"/>
                  </a:lnTo>
                  <a:lnTo>
                    <a:pt x="5650" y="2876"/>
                  </a:lnTo>
                  <a:lnTo>
                    <a:pt x="4191" y="1"/>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700;p18">
              <a:extLst>
                <a:ext uri="{FF2B5EF4-FFF2-40B4-BE49-F238E27FC236}">
                  <a16:creationId xmlns:a16="http://schemas.microsoft.com/office/drawing/2014/main" id="{772180C7-1E5B-4A3C-AB79-1788EEE26B78}"/>
                </a:ext>
              </a:extLst>
            </p:cNvPr>
            <p:cNvSpPr/>
            <p:nvPr/>
          </p:nvSpPr>
          <p:spPr>
            <a:xfrm>
              <a:off x="2124700" y="2525650"/>
              <a:ext cx="176675" cy="144125"/>
            </a:xfrm>
            <a:custGeom>
              <a:avLst/>
              <a:gdLst/>
              <a:ahLst/>
              <a:cxnLst/>
              <a:rect l="l" t="t" r="r" b="b"/>
              <a:pathLst>
                <a:path w="7067" h="5765" extrusionOk="0">
                  <a:moveTo>
                    <a:pt x="2676" y="1"/>
                  </a:moveTo>
                  <a:lnTo>
                    <a:pt x="2547" y="15"/>
                  </a:lnTo>
                  <a:lnTo>
                    <a:pt x="2418" y="58"/>
                  </a:lnTo>
                  <a:lnTo>
                    <a:pt x="2275" y="115"/>
                  </a:lnTo>
                  <a:lnTo>
                    <a:pt x="2118" y="187"/>
                  </a:lnTo>
                  <a:lnTo>
                    <a:pt x="1960" y="272"/>
                  </a:lnTo>
                  <a:lnTo>
                    <a:pt x="1803" y="373"/>
                  </a:lnTo>
                  <a:lnTo>
                    <a:pt x="1660" y="501"/>
                  </a:lnTo>
                  <a:lnTo>
                    <a:pt x="1531" y="659"/>
                  </a:lnTo>
                  <a:lnTo>
                    <a:pt x="1417" y="816"/>
                  </a:lnTo>
                  <a:lnTo>
                    <a:pt x="1317" y="973"/>
                  </a:lnTo>
                  <a:lnTo>
                    <a:pt x="1231" y="1159"/>
                  </a:lnTo>
                  <a:lnTo>
                    <a:pt x="1159" y="1331"/>
                  </a:lnTo>
                  <a:lnTo>
                    <a:pt x="1102" y="1503"/>
                  </a:lnTo>
                  <a:lnTo>
                    <a:pt x="1016" y="1817"/>
                  </a:lnTo>
                  <a:lnTo>
                    <a:pt x="959" y="2089"/>
                  </a:lnTo>
                  <a:lnTo>
                    <a:pt x="931" y="2346"/>
                  </a:lnTo>
                  <a:lnTo>
                    <a:pt x="1" y="5078"/>
                  </a:lnTo>
                  <a:lnTo>
                    <a:pt x="6552" y="5765"/>
                  </a:lnTo>
                  <a:lnTo>
                    <a:pt x="6967" y="4435"/>
                  </a:lnTo>
                  <a:lnTo>
                    <a:pt x="7009" y="4277"/>
                  </a:lnTo>
                  <a:lnTo>
                    <a:pt x="7038" y="4106"/>
                  </a:lnTo>
                  <a:lnTo>
                    <a:pt x="7067" y="3891"/>
                  </a:lnTo>
                  <a:lnTo>
                    <a:pt x="7067" y="3662"/>
                  </a:lnTo>
                  <a:lnTo>
                    <a:pt x="7067" y="3548"/>
                  </a:lnTo>
                  <a:lnTo>
                    <a:pt x="7038" y="3433"/>
                  </a:lnTo>
                  <a:lnTo>
                    <a:pt x="7009" y="3333"/>
                  </a:lnTo>
                  <a:lnTo>
                    <a:pt x="6967" y="3219"/>
                  </a:lnTo>
                  <a:lnTo>
                    <a:pt x="6924" y="3133"/>
                  </a:lnTo>
                  <a:lnTo>
                    <a:pt x="6852" y="3047"/>
                  </a:lnTo>
                  <a:lnTo>
                    <a:pt x="6781" y="2961"/>
                  </a:lnTo>
                  <a:lnTo>
                    <a:pt x="6752" y="2890"/>
                  </a:lnTo>
                  <a:lnTo>
                    <a:pt x="6723" y="2818"/>
                  </a:lnTo>
                  <a:lnTo>
                    <a:pt x="6738" y="2747"/>
                  </a:lnTo>
                  <a:lnTo>
                    <a:pt x="6752" y="2675"/>
                  </a:lnTo>
                  <a:lnTo>
                    <a:pt x="6781" y="2590"/>
                  </a:lnTo>
                  <a:lnTo>
                    <a:pt x="6852" y="2432"/>
                  </a:lnTo>
                  <a:lnTo>
                    <a:pt x="6924" y="2261"/>
                  </a:lnTo>
                  <a:lnTo>
                    <a:pt x="6952" y="2175"/>
                  </a:lnTo>
                  <a:lnTo>
                    <a:pt x="6967" y="2075"/>
                  </a:lnTo>
                  <a:lnTo>
                    <a:pt x="6967" y="1960"/>
                  </a:lnTo>
                  <a:lnTo>
                    <a:pt x="6952" y="1860"/>
                  </a:lnTo>
                  <a:lnTo>
                    <a:pt x="6909" y="1731"/>
                  </a:lnTo>
                  <a:lnTo>
                    <a:pt x="6852" y="1603"/>
                  </a:lnTo>
                  <a:lnTo>
                    <a:pt x="6766" y="1474"/>
                  </a:lnTo>
                  <a:lnTo>
                    <a:pt x="6680" y="1360"/>
                  </a:lnTo>
                  <a:lnTo>
                    <a:pt x="6595" y="1259"/>
                  </a:lnTo>
                  <a:lnTo>
                    <a:pt x="6509" y="1159"/>
                  </a:lnTo>
                  <a:lnTo>
                    <a:pt x="6423" y="1088"/>
                  </a:lnTo>
                  <a:lnTo>
                    <a:pt x="6323" y="1031"/>
                  </a:lnTo>
                  <a:lnTo>
                    <a:pt x="6223" y="988"/>
                  </a:lnTo>
                  <a:lnTo>
                    <a:pt x="6108" y="945"/>
                  </a:lnTo>
                  <a:lnTo>
                    <a:pt x="6008" y="930"/>
                  </a:lnTo>
                  <a:lnTo>
                    <a:pt x="5894" y="916"/>
                  </a:lnTo>
                  <a:lnTo>
                    <a:pt x="5765" y="930"/>
                  </a:lnTo>
                  <a:lnTo>
                    <a:pt x="5651" y="945"/>
                  </a:lnTo>
                  <a:lnTo>
                    <a:pt x="5522" y="988"/>
                  </a:lnTo>
                  <a:lnTo>
                    <a:pt x="5379" y="1031"/>
                  </a:lnTo>
                  <a:lnTo>
                    <a:pt x="5236" y="1102"/>
                  </a:lnTo>
                  <a:lnTo>
                    <a:pt x="5093" y="1174"/>
                  </a:lnTo>
                  <a:lnTo>
                    <a:pt x="4835" y="1331"/>
                  </a:lnTo>
                  <a:lnTo>
                    <a:pt x="4649" y="1474"/>
                  </a:lnTo>
                  <a:lnTo>
                    <a:pt x="4506" y="1560"/>
                  </a:lnTo>
                  <a:lnTo>
                    <a:pt x="4435" y="1588"/>
                  </a:lnTo>
                  <a:lnTo>
                    <a:pt x="4335" y="1588"/>
                  </a:lnTo>
                  <a:lnTo>
                    <a:pt x="4278" y="1560"/>
                  </a:lnTo>
                  <a:lnTo>
                    <a:pt x="4235" y="1517"/>
                  </a:lnTo>
                  <a:lnTo>
                    <a:pt x="4177" y="1445"/>
                  </a:lnTo>
                  <a:lnTo>
                    <a:pt x="4034" y="1245"/>
                  </a:lnTo>
                  <a:lnTo>
                    <a:pt x="3848" y="945"/>
                  </a:lnTo>
                  <a:lnTo>
                    <a:pt x="3648" y="616"/>
                  </a:lnTo>
                  <a:lnTo>
                    <a:pt x="3548" y="473"/>
                  </a:lnTo>
                  <a:lnTo>
                    <a:pt x="3448" y="358"/>
                  </a:lnTo>
                  <a:lnTo>
                    <a:pt x="3348" y="258"/>
                  </a:lnTo>
                  <a:lnTo>
                    <a:pt x="3248" y="172"/>
                  </a:lnTo>
                  <a:lnTo>
                    <a:pt x="3148" y="101"/>
                  </a:lnTo>
                  <a:lnTo>
                    <a:pt x="3033" y="58"/>
                  </a:lnTo>
                  <a:lnTo>
                    <a:pt x="2919" y="15"/>
                  </a:lnTo>
                  <a:lnTo>
                    <a:pt x="2804" y="1"/>
                  </a:lnTo>
                  <a:close/>
                </a:path>
              </a:pathLst>
            </a:custGeom>
            <a:solidFill>
              <a:srgbClr val="86C4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701;p18">
              <a:extLst>
                <a:ext uri="{FF2B5EF4-FFF2-40B4-BE49-F238E27FC236}">
                  <a16:creationId xmlns:a16="http://schemas.microsoft.com/office/drawing/2014/main" id="{C53CA2C0-B91A-48BF-9188-AD40AE7C3FD2}"/>
                </a:ext>
              </a:extLst>
            </p:cNvPr>
            <p:cNvSpPr/>
            <p:nvPr/>
          </p:nvSpPr>
          <p:spPr>
            <a:xfrm>
              <a:off x="1811100" y="2529225"/>
              <a:ext cx="182050" cy="136625"/>
            </a:xfrm>
            <a:custGeom>
              <a:avLst/>
              <a:gdLst/>
              <a:ahLst/>
              <a:cxnLst/>
              <a:rect l="l" t="t" r="r" b="b"/>
              <a:pathLst>
                <a:path w="7282" h="5465" extrusionOk="0">
                  <a:moveTo>
                    <a:pt x="2475" y="1"/>
                  </a:moveTo>
                  <a:lnTo>
                    <a:pt x="2361" y="15"/>
                  </a:lnTo>
                  <a:lnTo>
                    <a:pt x="2247" y="44"/>
                  </a:lnTo>
                  <a:lnTo>
                    <a:pt x="2132" y="72"/>
                  </a:lnTo>
                  <a:lnTo>
                    <a:pt x="2032" y="129"/>
                  </a:lnTo>
                  <a:lnTo>
                    <a:pt x="1932" y="187"/>
                  </a:lnTo>
                  <a:lnTo>
                    <a:pt x="1846" y="258"/>
                  </a:lnTo>
                  <a:lnTo>
                    <a:pt x="1760" y="344"/>
                  </a:lnTo>
                  <a:lnTo>
                    <a:pt x="1703" y="430"/>
                  </a:lnTo>
                  <a:lnTo>
                    <a:pt x="1646" y="544"/>
                  </a:lnTo>
                  <a:lnTo>
                    <a:pt x="1603" y="673"/>
                  </a:lnTo>
                  <a:lnTo>
                    <a:pt x="1517" y="945"/>
                  </a:lnTo>
                  <a:lnTo>
                    <a:pt x="1374" y="1531"/>
                  </a:lnTo>
                  <a:lnTo>
                    <a:pt x="1288" y="1789"/>
                  </a:lnTo>
                  <a:lnTo>
                    <a:pt x="1245" y="1889"/>
                  </a:lnTo>
                  <a:lnTo>
                    <a:pt x="1202" y="1975"/>
                  </a:lnTo>
                  <a:lnTo>
                    <a:pt x="1145" y="2046"/>
                  </a:lnTo>
                  <a:lnTo>
                    <a:pt x="1088" y="2075"/>
                  </a:lnTo>
                  <a:lnTo>
                    <a:pt x="1016" y="2075"/>
                  </a:lnTo>
                  <a:lnTo>
                    <a:pt x="931" y="2046"/>
                  </a:lnTo>
                  <a:lnTo>
                    <a:pt x="759" y="1960"/>
                  </a:lnTo>
                  <a:lnTo>
                    <a:pt x="687" y="1932"/>
                  </a:lnTo>
                  <a:lnTo>
                    <a:pt x="602" y="1917"/>
                  </a:lnTo>
                  <a:lnTo>
                    <a:pt x="516" y="1903"/>
                  </a:lnTo>
                  <a:lnTo>
                    <a:pt x="444" y="1903"/>
                  </a:lnTo>
                  <a:lnTo>
                    <a:pt x="373" y="1917"/>
                  </a:lnTo>
                  <a:lnTo>
                    <a:pt x="301" y="1960"/>
                  </a:lnTo>
                  <a:lnTo>
                    <a:pt x="230" y="2003"/>
                  </a:lnTo>
                  <a:lnTo>
                    <a:pt x="173" y="2075"/>
                  </a:lnTo>
                  <a:lnTo>
                    <a:pt x="130" y="2146"/>
                  </a:lnTo>
                  <a:lnTo>
                    <a:pt x="87" y="2261"/>
                  </a:lnTo>
                  <a:lnTo>
                    <a:pt x="44" y="2389"/>
                  </a:lnTo>
                  <a:lnTo>
                    <a:pt x="15" y="2532"/>
                  </a:lnTo>
                  <a:lnTo>
                    <a:pt x="1" y="2704"/>
                  </a:lnTo>
                  <a:lnTo>
                    <a:pt x="1" y="2904"/>
                  </a:lnTo>
                  <a:lnTo>
                    <a:pt x="15" y="3119"/>
                  </a:lnTo>
                  <a:lnTo>
                    <a:pt x="58" y="3348"/>
                  </a:lnTo>
                  <a:lnTo>
                    <a:pt x="144" y="3562"/>
                  </a:lnTo>
                  <a:lnTo>
                    <a:pt x="230" y="3791"/>
                  </a:lnTo>
                  <a:lnTo>
                    <a:pt x="344" y="4006"/>
                  </a:lnTo>
                  <a:lnTo>
                    <a:pt x="473" y="4206"/>
                  </a:lnTo>
                  <a:lnTo>
                    <a:pt x="616" y="4420"/>
                  </a:lnTo>
                  <a:lnTo>
                    <a:pt x="745" y="4606"/>
                  </a:lnTo>
                  <a:lnTo>
                    <a:pt x="1031" y="4950"/>
                  </a:lnTo>
                  <a:lnTo>
                    <a:pt x="1274" y="5221"/>
                  </a:lnTo>
                  <a:lnTo>
                    <a:pt x="1503" y="5465"/>
                  </a:lnTo>
                  <a:lnTo>
                    <a:pt x="6952" y="5465"/>
                  </a:lnTo>
                  <a:lnTo>
                    <a:pt x="7010" y="5136"/>
                  </a:lnTo>
                  <a:lnTo>
                    <a:pt x="7124" y="4363"/>
                  </a:lnTo>
                  <a:lnTo>
                    <a:pt x="7181" y="3906"/>
                  </a:lnTo>
                  <a:lnTo>
                    <a:pt x="7238" y="3448"/>
                  </a:lnTo>
                  <a:lnTo>
                    <a:pt x="7267" y="3047"/>
                  </a:lnTo>
                  <a:lnTo>
                    <a:pt x="7281" y="2733"/>
                  </a:lnTo>
                  <a:lnTo>
                    <a:pt x="7267" y="2618"/>
                  </a:lnTo>
                  <a:lnTo>
                    <a:pt x="7253" y="2518"/>
                  </a:lnTo>
                  <a:lnTo>
                    <a:pt x="7210" y="2447"/>
                  </a:lnTo>
                  <a:lnTo>
                    <a:pt x="7181" y="2389"/>
                  </a:lnTo>
                  <a:lnTo>
                    <a:pt x="7124" y="2346"/>
                  </a:lnTo>
                  <a:lnTo>
                    <a:pt x="7067" y="2318"/>
                  </a:lnTo>
                  <a:lnTo>
                    <a:pt x="6995" y="2304"/>
                  </a:lnTo>
                  <a:lnTo>
                    <a:pt x="6924" y="2304"/>
                  </a:lnTo>
                  <a:lnTo>
                    <a:pt x="6766" y="2318"/>
                  </a:lnTo>
                  <a:lnTo>
                    <a:pt x="6609" y="2346"/>
                  </a:lnTo>
                  <a:lnTo>
                    <a:pt x="6437" y="2375"/>
                  </a:lnTo>
                  <a:lnTo>
                    <a:pt x="6266" y="2389"/>
                  </a:lnTo>
                  <a:lnTo>
                    <a:pt x="6194" y="2389"/>
                  </a:lnTo>
                  <a:lnTo>
                    <a:pt x="6137" y="2361"/>
                  </a:lnTo>
                  <a:lnTo>
                    <a:pt x="6094" y="2332"/>
                  </a:lnTo>
                  <a:lnTo>
                    <a:pt x="6051" y="2289"/>
                  </a:lnTo>
                  <a:lnTo>
                    <a:pt x="6023" y="2232"/>
                  </a:lnTo>
                  <a:lnTo>
                    <a:pt x="6008" y="2161"/>
                  </a:lnTo>
                  <a:lnTo>
                    <a:pt x="5994" y="2018"/>
                  </a:lnTo>
                  <a:lnTo>
                    <a:pt x="6008" y="1846"/>
                  </a:lnTo>
                  <a:lnTo>
                    <a:pt x="6023" y="1674"/>
                  </a:lnTo>
                  <a:lnTo>
                    <a:pt x="6065" y="1345"/>
                  </a:lnTo>
                  <a:lnTo>
                    <a:pt x="6080" y="1202"/>
                  </a:lnTo>
                  <a:lnTo>
                    <a:pt x="6065" y="1073"/>
                  </a:lnTo>
                  <a:lnTo>
                    <a:pt x="6023" y="959"/>
                  </a:lnTo>
                  <a:lnTo>
                    <a:pt x="5980" y="845"/>
                  </a:lnTo>
                  <a:lnTo>
                    <a:pt x="5908" y="745"/>
                  </a:lnTo>
                  <a:lnTo>
                    <a:pt x="5837" y="659"/>
                  </a:lnTo>
                  <a:lnTo>
                    <a:pt x="5737" y="587"/>
                  </a:lnTo>
                  <a:lnTo>
                    <a:pt x="5636" y="516"/>
                  </a:lnTo>
                  <a:lnTo>
                    <a:pt x="5536" y="458"/>
                  </a:lnTo>
                  <a:lnTo>
                    <a:pt x="5422" y="401"/>
                  </a:lnTo>
                  <a:lnTo>
                    <a:pt x="5293" y="358"/>
                  </a:lnTo>
                  <a:lnTo>
                    <a:pt x="5179" y="330"/>
                  </a:lnTo>
                  <a:lnTo>
                    <a:pt x="4921" y="287"/>
                  </a:lnTo>
                  <a:lnTo>
                    <a:pt x="4678" y="273"/>
                  </a:lnTo>
                  <a:lnTo>
                    <a:pt x="4564" y="273"/>
                  </a:lnTo>
                  <a:lnTo>
                    <a:pt x="4478" y="315"/>
                  </a:lnTo>
                  <a:lnTo>
                    <a:pt x="4392" y="358"/>
                  </a:lnTo>
                  <a:lnTo>
                    <a:pt x="4306" y="430"/>
                  </a:lnTo>
                  <a:lnTo>
                    <a:pt x="4235" y="516"/>
                  </a:lnTo>
                  <a:lnTo>
                    <a:pt x="4177" y="601"/>
                  </a:lnTo>
                  <a:lnTo>
                    <a:pt x="4077" y="802"/>
                  </a:lnTo>
                  <a:lnTo>
                    <a:pt x="3920" y="1159"/>
                  </a:lnTo>
                  <a:lnTo>
                    <a:pt x="3891" y="1231"/>
                  </a:lnTo>
                  <a:lnTo>
                    <a:pt x="3848" y="1288"/>
                  </a:lnTo>
                  <a:lnTo>
                    <a:pt x="3806" y="1317"/>
                  </a:lnTo>
                  <a:lnTo>
                    <a:pt x="3763" y="1331"/>
                  </a:lnTo>
                  <a:lnTo>
                    <a:pt x="3663" y="1331"/>
                  </a:lnTo>
                  <a:lnTo>
                    <a:pt x="3548" y="1302"/>
                  </a:lnTo>
                  <a:lnTo>
                    <a:pt x="3419" y="1259"/>
                  </a:lnTo>
                  <a:lnTo>
                    <a:pt x="3305" y="1174"/>
                  </a:lnTo>
                  <a:lnTo>
                    <a:pt x="3248" y="1131"/>
                  </a:lnTo>
                  <a:lnTo>
                    <a:pt x="3191" y="1073"/>
                  </a:lnTo>
                  <a:lnTo>
                    <a:pt x="3133" y="1002"/>
                  </a:lnTo>
                  <a:lnTo>
                    <a:pt x="3090" y="930"/>
                  </a:lnTo>
                  <a:lnTo>
                    <a:pt x="3062" y="830"/>
                  </a:lnTo>
                  <a:lnTo>
                    <a:pt x="3033" y="730"/>
                  </a:lnTo>
                  <a:lnTo>
                    <a:pt x="3019" y="616"/>
                  </a:lnTo>
                  <a:lnTo>
                    <a:pt x="3005" y="487"/>
                  </a:lnTo>
                  <a:lnTo>
                    <a:pt x="3005" y="373"/>
                  </a:lnTo>
                  <a:lnTo>
                    <a:pt x="2962" y="273"/>
                  </a:lnTo>
                  <a:lnTo>
                    <a:pt x="2919" y="187"/>
                  </a:lnTo>
                  <a:lnTo>
                    <a:pt x="2847" y="115"/>
                  </a:lnTo>
                  <a:lnTo>
                    <a:pt x="2761" y="58"/>
                  </a:lnTo>
                  <a:lnTo>
                    <a:pt x="2676" y="29"/>
                  </a:lnTo>
                  <a:lnTo>
                    <a:pt x="2576" y="1"/>
                  </a:lnTo>
                  <a:close/>
                </a:path>
              </a:pathLst>
            </a:custGeom>
            <a:solidFill>
              <a:srgbClr val="86C4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702;p18">
              <a:extLst>
                <a:ext uri="{FF2B5EF4-FFF2-40B4-BE49-F238E27FC236}">
                  <a16:creationId xmlns:a16="http://schemas.microsoft.com/office/drawing/2014/main" id="{71BD060F-F6AC-4ABA-A447-4F1AE1710D4A}"/>
                </a:ext>
              </a:extLst>
            </p:cNvPr>
            <p:cNvSpPr/>
            <p:nvPr/>
          </p:nvSpPr>
          <p:spPr>
            <a:xfrm>
              <a:off x="1811100" y="2511700"/>
              <a:ext cx="106225" cy="127325"/>
            </a:xfrm>
            <a:custGeom>
              <a:avLst/>
              <a:gdLst/>
              <a:ahLst/>
              <a:cxnLst/>
              <a:rect l="l" t="t" r="r" b="b"/>
              <a:pathLst>
                <a:path w="4249" h="5093" extrusionOk="0">
                  <a:moveTo>
                    <a:pt x="1274" y="1"/>
                  </a:moveTo>
                  <a:lnTo>
                    <a:pt x="1045" y="158"/>
                  </a:lnTo>
                  <a:lnTo>
                    <a:pt x="831" y="344"/>
                  </a:lnTo>
                  <a:lnTo>
                    <a:pt x="645" y="544"/>
                  </a:lnTo>
                  <a:lnTo>
                    <a:pt x="487" y="759"/>
                  </a:lnTo>
                  <a:lnTo>
                    <a:pt x="344" y="988"/>
                  </a:lnTo>
                  <a:lnTo>
                    <a:pt x="230" y="1231"/>
                  </a:lnTo>
                  <a:lnTo>
                    <a:pt x="130" y="1474"/>
                  </a:lnTo>
                  <a:lnTo>
                    <a:pt x="58" y="1732"/>
                  </a:lnTo>
                  <a:lnTo>
                    <a:pt x="15" y="1989"/>
                  </a:lnTo>
                  <a:lnTo>
                    <a:pt x="1" y="2261"/>
                  </a:lnTo>
                  <a:lnTo>
                    <a:pt x="1" y="2533"/>
                  </a:lnTo>
                  <a:lnTo>
                    <a:pt x="44" y="2790"/>
                  </a:lnTo>
                  <a:lnTo>
                    <a:pt x="101" y="3062"/>
                  </a:lnTo>
                  <a:lnTo>
                    <a:pt x="187" y="3319"/>
                  </a:lnTo>
                  <a:lnTo>
                    <a:pt x="287" y="3577"/>
                  </a:lnTo>
                  <a:lnTo>
                    <a:pt x="430" y="3820"/>
                  </a:lnTo>
                  <a:lnTo>
                    <a:pt x="602" y="4049"/>
                  </a:lnTo>
                  <a:lnTo>
                    <a:pt x="788" y="4249"/>
                  </a:lnTo>
                  <a:lnTo>
                    <a:pt x="988" y="4435"/>
                  </a:lnTo>
                  <a:lnTo>
                    <a:pt x="1202" y="4607"/>
                  </a:lnTo>
                  <a:lnTo>
                    <a:pt x="1431" y="4750"/>
                  </a:lnTo>
                  <a:lnTo>
                    <a:pt x="1660" y="4864"/>
                  </a:lnTo>
                  <a:lnTo>
                    <a:pt x="1918" y="4950"/>
                  </a:lnTo>
                  <a:lnTo>
                    <a:pt x="2175" y="5021"/>
                  </a:lnTo>
                  <a:lnTo>
                    <a:pt x="2432" y="5064"/>
                  </a:lnTo>
                  <a:lnTo>
                    <a:pt x="2690" y="5093"/>
                  </a:lnTo>
                  <a:lnTo>
                    <a:pt x="2962" y="5079"/>
                  </a:lnTo>
                  <a:lnTo>
                    <a:pt x="3233" y="5050"/>
                  </a:lnTo>
                  <a:lnTo>
                    <a:pt x="3491" y="4993"/>
                  </a:lnTo>
                  <a:lnTo>
                    <a:pt x="3748" y="4907"/>
                  </a:lnTo>
                  <a:lnTo>
                    <a:pt x="4006" y="4792"/>
                  </a:lnTo>
                  <a:lnTo>
                    <a:pt x="4249" y="4649"/>
                  </a:lnTo>
                  <a:lnTo>
                    <a:pt x="12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703;p18">
              <a:extLst>
                <a:ext uri="{FF2B5EF4-FFF2-40B4-BE49-F238E27FC236}">
                  <a16:creationId xmlns:a16="http://schemas.microsoft.com/office/drawing/2014/main" id="{DF3B99F8-01D5-4F76-96B4-2D97BBF72CE6}"/>
                </a:ext>
              </a:extLst>
            </p:cNvPr>
            <p:cNvSpPr/>
            <p:nvPr/>
          </p:nvSpPr>
          <p:spPr>
            <a:xfrm>
              <a:off x="1841150" y="2580725"/>
              <a:ext cx="12175" cy="11825"/>
            </a:xfrm>
            <a:custGeom>
              <a:avLst/>
              <a:gdLst/>
              <a:ahLst/>
              <a:cxnLst/>
              <a:rect l="l" t="t" r="r" b="b"/>
              <a:pathLst>
                <a:path w="487" h="473" extrusionOk="0">
                  <a:moveTo>
                    <a:pt x="201" y="0"/>
                  </a:moveTo>
                  <a:lnTo>
                    <a:pt x="158" y="15"/>
                  </a:lnTo>
                  <a:lnTo>
                    <a:pt x="115" y="29"/>
                  </a:lnTo>
                  <a:lnTo>
                    <a:pt x="72" y="58"/>
                  </a:lnTo>
                  <a:lnTo>
                    <a:pt x="43" y="101"/>
                  </a:lnTo>
                  <a:lnTo>
                    <a:pt x="29" y="143"/>
                  </a:lnTo>
                  <a:lnTo>
                    <a:pt x="15" y="186"/>
                  </a:lnTo>
                  <a:lnTo>
                    <a:pt x="0" y="229"/>
                  </a:lnTo>
                  <a:lnTo>
                    <a:pt x="15" y="272"/>
                  </a:lnTo>
                  <a:lnTo>
                    <a:pt x="29" y="315"/>
                  </a:lnTo>
                  <a:lnTo>
                    <a:pt x="43" y="358"/>
                  </a:lnTo>
                  <a:lnTo>
                    <a:pt x="72" y="401"/>
                  </a:lnTo>
                  <a:lnTo>
                    <a:pt x="115" y="430"/>
                  </a:lnTo>
                  <a:lnTo>
                    <a:pt x="143" y="444"/>
                  </a:lnTo>
                  <a:lnTo>
                    <a:pt x="186" y="458"/>
                  </a:lnTo>
                  <a:lnTo>
                    <a:pt x="244" y="472"/>
                  </a:lnTo>
                  <a:lnTo>
                    <a:pt x="286" y="458"/>
                  </a:lnTo>
                  <a:lnTo>
                    <a:pt x="329" y="458"/>
                  </a:lnTo>
                  <a:lnTo>
                    <a:pt x="372" y="430"/>
                  </a:lnTo>
                  <a:lnTo>
                    <a:pt x="415" y="401"/>
                  </a:lnTo>
                  <a:lnTo>
                    <a:pt x="444" y="358"/>
                  </a:lnTo>
                  <a:lnTo>
                    <a:pt x="458" y="329"/>
                  </a:lnTo>
                  <a:lnTo>
                    <a:pt x="472" y="286"/>
                  </a:lnTo>
                  <a:lnTo>
                    <a:pt x="487" y="244"/>
                  </a:lnTo>
                  <a:lnTo>
                    <a:pt x="472" y="186"/>
                  </a:lnTo>
                  <a:lnTo>
                    <a:pt x="458" y="143"/>
                  </a:lnTo>
                  <a:lnTo>
                    <a:pt x="444" y="101"/>
                  </a:lnTo>
                  <a:lnTo>
                    <a:pt x="415" y="72"/>
                  </a:lnTo>
                  <a:lnTo>
                    <a:pt x="372" y="29"/>
                  </a:lnTo>
                  <a:lnTo>
                    <a:pt x="344" y="15"/>
                  </a:lnTo>
                  <a:lnTo>
                    <a:pt x="301" y="0"/>
                  </a:lnTo>
                  <a:close/>
                </a:path>
              </a:pathLst>
            </a:custGeom>
            <a:solidFill>
              <a:srgbClr val="FFC2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704;p18">
              <a:extLst>
                <a:ext uri="{FF2B5EF4-FFF2-40B4-BE49-F238E27FC236}">
                  <a16:creationId xmlns:a16="http://schemas.microsoft.com/office/drawing/2014/main" id="{E63ED007-78E1-45D4-98E5-BF3966989480}"/>
                </a:ext>
              </a:extLst>
            </p:cNvPr>
            <p:cNvSpPr/>
            <p:nvPr/>
          </p:nvSpPr>
          <p:spPr>
            <a:xfrm>
              <a:off x="2168325" y="2534600"/>
              <a:ext cx="108375" cy="125875"/>
            </a:xfrm>
            <a:custGeom>
              <a:avLst/>
              <a:gdLst/>
              <a:ahLst/>
              <a:cxnLst/>
              <a:rect l="l" t="t" r="r" b="b"/>
              <a:pathLst>
                <a:path w="4335" h="5035" extrusionOk="0">
                  <a:moveTo>
                    <a:pt x="3148" y="0"/>
                  </a:moveTo>
                  <a:lnTo>
                    <a:pt x="1" y="4549"/>
                  </a:lnTo>
                  <a:lnTo>
                    <a:pt x="244" y="4692"/>
                  </a:lnTo>
                  <a:lnTo>
                    <a:pt x="501" y="4806"/>
                  </a:lnTo>
                  <a:lnTo>
                    <a:pt x="759" y="4906"/>
                  </a:lnTo>
                  <a:lnTo>
                    <a:pt x="1016" y="4978"/>
                  </a:lnTo>
                  <a:lnTo>
                    <a:pt x="1274" y="5021"/>
                  </a:lnTo>
                  <a:lnTo>
                    <a:pt x="1546" y="5035"/>
                  </a:lnTo>
                  <a:lnTo>
                    <a:pt x="1803" y="5021"/>
                  </a:lnTo>
                  <a:lnTo>
                    <a:pt x="2075" y="4992"/>
                  </a:lnTo>
                  <a:lnTo>
                    <a:pt x="2332" y="4935"/>
                  </a:lnTo>
                  <a:lnTo>
                    <a:pt x="2590" y="4849"/>
                  </a:lnTo>
                  <a:lnTo>
                    <a:pt x="2833" y="4735"/>
                  </a:lnTo>
                  <a:lnTo>
                    <a:pt x="3062" y="4606"/>
                  </a:lnTo>
                  <a:lnTo>
                    <a:pt x="3276" y="4449"/>
                  </a:lnTo>
                  <a:lnTo>
                    <a:pt x="3491" y="4263"/>
                  </a:lnTo>
                  <a:lnTo>
                    <a:pt x="3677" y="4062"/>
                  </a:lnTo>
                  <a:lnTo>
                    <a:pt x="3848" y="3848"/>
                  </a:lnTo>
                  <a:lnTo>
                    <a:pt x="4006" y="3605"/>
                  </a:lnTo>
                  <a:lnTo>
                    <a:pt x="4120" y="3347"/>
                  </a:lnTo>
                  <a:lnTo>
                    <a:pt x="4220" y="3090"/>
                  </a:lnTo>
                  <a:lnTo>
                    <a:pt x="4278" y="2832"/>
                  </a:lnTo>
                  <a:lnTo>
                    <a:pt x="4320" y="2575"/>
                  </a:lnTo>
                  <a:lnTo>
                    <a:pt x="4335" y="2303"/>
                  </a:lnTo>
                  <a:lnTo>
                    <a:pt x="4335" y="2046"/>
                  </a:lnTo>
                  <a:lnTo>
                    <a:pt x="4292" y="1774"/>
                  </a:lnTo>
                  <a:lnTo>
                    <a:pt x="4235" y="1516"/>
                  </a:lnTo>
                  <a:lnTo>
                    <a:pt x="4149" y="1273"/>
                  </a:lnTo>
                  <a:lnTo>
                    <a:pt x="4049" y="1016"/>
                  </a:lnTo>
                  <a:lnTo>
                    <a:pt x="3906" y="787"/>
                  </a:lnTo>
                  <a:lnTo>
                    <a:pt x="3763" y="572"/>
                  </a:lnTo>
                  <a:lnTo>
                    <a:pt x="3577" y="358"/>
                  </a:lnTo>
                  <a:lnTo>
                    <a:pt x="3376" y="172"/>
                  </a:lnTo>
                  <a:lnTo>
                    <a:pt x="31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705;p18">
              <a:extLst>
                <a:ext uri="{FF2B5EF4-FFF2-40B4-BE49-F238E27FC236}">
                  <a16:creationId xmlns:a16="http://schemas.microsoft.com/office/drawing/2014/main" id="{02783029-D112-4AB7-B245-B17FB2FF8907}"/>
                </a:ext>
              </a:extLst>
            </p:cNvPr>
            <p:cNvSpPr/>
            <p:nvPr/>
          </p:nvSpPr>
          <p:spPr>
            <a:xfrm>
              <a:off x="2195500" y="2616475"/>
              <a:ext cx="11825" cy="11825"/>
            </a:xfrm>
            <a:custGeom>
              <a:avLst/>
              <a:gdLst/>
              <a:ahLst/>
              <a:cxnLst/>
              <a:rect l="l" t="t" r="r" b="b"/>
              <a:pathLst>
                <a:path w="473" h="473" extrusionOk="0">
                  <a:moveTo>
                    <a:pt x="201" y="1"/>
                  </a:moveTo>
                  <a:lnTo>
                    <a:pt x="158" y="15"/>
                  </a:lnTo>
                  <a:lnTo>
                    <a:pt x="115" y="44"/>
                  </a:lnTo>
                  <a:lnTo>
                    <a:pt x="72" y="72"/>
                  </a:lnTo>
                  <a:lnTo>
                    <a:pt x="44" y="101"/>
                  </a:lnTo>
                  <a:lnTo>
                    <a:pt x="30" y="144"/>
                  </a:lnTo>
                  <a:lnTo>
                    <a:pt x="15" y="187"/>
                  </a:lnTo>
                  <a:lnTo>
                    <a:pt x="1" y="230"/>
                  </a:lnTo>
                  <a:lnTo>
                    <a:pt x="15" y="287"/>
                  </a:lnTo>
                  <a:lnTo>
                    <a:pt x="15" y="330"/>
                  </a:lnTo>
                  <a:lnTo>
                    <a:pt x="44" y="358"/>
                  </a:lnTo>
                  <a:lnTo>
                    <a:pt x="72" y="401"/>
                  </a:lnTo>
                  <a:lnTo>
                    <a:pt x="101" y="430"/>
                  </a:lnTo>
                  <a:lnTo>
                    <a:pt x="144" y="458"/>
                  </a:lnTo>
                  <a:lnTo>
                    <a:pt x="187" y="473"/>
                  </a:lnTo>
                  <a:lnTo>
                    <a:pt x="287" y="473"/>
                  </a:lnTo>
                  <a:lnTo>
                    <a:pt x="330" y="458"/>
                  </a:lnTo>
                  <a:lnTo>
                    <a:pt x="373" y="444"/>
                  </a:lnTo>
                  <a:lnTo>
                    <a:pt x="401" y="416"/>
                  </a:lnTo>
                  <a:lnTo>
                    <a:pt x="430" y="373"/>
                  </a:lnTo>
                  <a:lnTo>
                    <a:pt x="459" y="330"/>
                  </a:lnTo>
                  <a:lnTo>
                    <a:pt x="473" y="287"/>
                  </a:lnTo>
                  <a:lnTo>
                    <a:pt x="473" y="244"/>
                  </a:lnTo>
                  <a:lnTo>
                    <a:pt x="473" y="201"/>
                  </a:lnTo>
                  <a:lnTo>
                    <a:pt x="459" y="158"/>
                  </a:lnTo>
                  <a:lnTo>
                    <a:pt x="444" y="115"/>
                  </a:lnTo>
                  <a:lnTo>
                    <a:pt x="416" y="72"/>
                  </a:lnTo>
                  <a:lnTo>
                    <a:pt x="373" y="44"/>
                  </a:lnTo>
                  <a:lnTo>
                    <a:pt x="330" y="15"/>
                  </a:lnTo>
                  <a:lnTo>
                    <a:pt x="287" y="1"/>
                  </a:lnTo>
                  <a:close/>
                </a:path>
              </a:pathLst>
            </a:custGeom>
            <a:solidFill>
              <a:srgbClr val="FFC2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06;p18">
              <a:extLst>
                <a:ext uri="{FF2B5EF4-FFF2-40B4-BE49-F238E27FC236}">
                  <a16:creationId xmlns:a16="http://schemas.microsoft.com/office/drawing/2014/main" id="{326B8547-0117-4AD0-B6DD-F66FD62A5C31}"/>
                </a:ext>
              </a:extLst>
            </p:cNvPr>
            <p:cNvSpPr/>
            <p:nvPr/>
          </p:nvSpPr>
          <p:spPr>
            <a:xfrm>
              <a:off x="1771050" y="2544600"/>
              <a:ext cx="553225" cy="221375"/>
            </a:xfrm>
            <a:custGeom>
              <a:avLst/>
              <a:gdLst/>
              <a:ahLst/>
              <a:cxnLst/>
              <a:rect l="l" t="t" r="r" b="b"/>
              <a:pathLst>
                <a:path w="22129" h="8855" extrusionOk="0">
                  <a:moveTo>
                    <a:pt x="14075" y="1"/>
                  </a:moveTo>
                  <a:lnTo>
                    <a:pt x="14004" y="15"/>
                  </a:lnTo>
                  <a:lnTo>
                    <a:pt x="13947" y="29"/>
                  </a:lnTo>
                  <a:lnTo>
                    <a:pt x="13904" y="58"/>
                  </a:lnTo>
                  <a:lnTo>
                    <a:pt x="13818" y="130"/>
                  </a:lnTo>
                  <a:lnTo>
                    <a:pt x="13746" y="230"/>
                  </a:lnTo>
                  <a:lnTo>
                    <a:pt x="13689" y="344"/>
                  </a:lnTo>
                  <a:lnTo>
                    <a:pt x="13661" y="473"/>
                  </a:lnTo>
                  <a:lnTo>
                    <a:pt x="13632" y="616"/>
                  </a:lnTo>
                  <a:lnTo>
                    <a:pt x="13618" y="759"/>
                  </a:lnTo>
                  <a:lnTo>
                    <a:pt x="13589" y="1403"/>
                  </a:lnTo>
                  <a:lnTo>
                    <a:pt x="13575" y="1560"/>
                  </a:lnTo>
                  <a:lnTo>
                    <a:pt x="13546" y="1703"/>
                  </a:lnTo>
                  <a:lnTo>
                    <a:pt x="13518" y="1832"/>
                  </a:lnTo>
                  <a:lnTo>
                    <a:pt x="13460" y="1932"/>
                  </a:lnTo>
                  <a:lnTo>
                    <a:pt x="13403" y="2032"/>
                  </a:lnTo>
                  <a:lnTo>
                    <a:pt x="13346" y="2089"/>
                  </a:lnTo>
                  <a:lnTo>
                    <a:pt x="13289" y="2132"/>
                  </a:lnTo>
                  <a:lnTo>
                    <a:pt x="13231" y="2146"/>
                  </a:lnTo>
                  <a:lnTo>
                    <a:pt x="13160" y="2146"/>
                  </a:lnTo>
                  <a:lnTo>
                    <a:pt x="13103" y="2132"/>
                  </a:lnTo>
                  <a:lnTo>
                    <a:pt x="13046" y="2089"/>
                  </a:lnTo>
                  <a:lnTo>
                    <a:pt x="12974" y="2032"/>
                  </a:lnTo>
                  <a:lnTo>
                    <a:pt x="12845" y="1875"/>
                  </a:lnTo>
                  <a:lnTo>
                    <a:pt x="12688" y="1660"/>
                  </a:lnTo>
                  <a:lnTo>
                    <a:pt x="12531" y="1403"/>
                  </a:lnTo>
                  <a:lnTo>
                    <a:pt x="12359" y="1116"/>
                  </a:lnTo>
                  <a:lnTo>
                    <a:pt x="12273" y="973"/>
                  </a:lnTo>
                  <a:lnTo>
                    <a:pt x="12187" y="845"/>
                  </a:lnTo>
                  <a:lnTo>
                    <a:pt x="12102" y="759"/>
                  </a:lnTo>
                  <a:lnTo>
                    <a:pt x="12016" y="687"/>
                  </a:lnTo>
                  <a:lnTo>
                    <a:pt x="11930" y="630"/>
                  </a:lnTo>
                  <a:lnTo>
                    <a:pt x="11858" y="602"/>
                  </a:lnTo>
                  <a:lnTo>
                    <a:pt x="11773" y="602"/>
                  </a:lnTo>
                  <a:lnTo>
                    <a:pt x="11715" y="616"/>
                  </a:lnTo>
                  <a:lnTo>
                    <a:pt x="11644" y="644"/>
                  </a:lnTo>
                  <a:lnTo>
                    <a:pt x="11587" y="687"/>
                  </a:lnTo>
                  <a:lnTo>
                    <a:pt x="11544" y="745"/>
                  </a:lnTo>
                  <a:lnTo>
                    <a:pt x="11501" y="816"/>
                  </a:lnTo>
                  <a:lnTo>
                    <a:pt x="11458" y="902"/>
                  </a:lnTo>
                  <a:lnTo>
                    <a:pt x="11429" y="1002"/>
                  </a:lnTo>
                  <a:lnTo>
                    <a:pt x="11415" y="1116"/>
                  </a:lnTo>
                  <a:lnTo>
                    <a:pt x="11415" y="1245"/>
                  </a:lnTo>
                  <a:lnTo>
                    <a:pt x="11401" y="1860"/>
                  </a:lnTo>
                  <a:lnTo>
                    <a:pt x="11386" y="2218"/>
                  </a:lnTo>
                  <a:lnTo>
                    <a:pt x="11343" y="2575"/>
                  </a:lnTo>
                  <a:lnTo>
                    <a:pt x="11315" y="2747"/>
                  </a:lnTo>
                  <a:lnTo>
                    <a:pt x="11272" y="2919"/>
                  </a:lnTo>
                  <a:lnTo>
                    <a:pt x="11229" y="3076"/>
                  </a:lnTo>
                  <a:lnTo>
                    <a:pt x="11186" y="3219"/>
                  </a:lnTo>
                  <a:lnTo>
                    <a:pt x="11115" y="3348"/>
                  </a:lnTo>
                  <a:lnTo>
                    <a:pt x="11043" y="3462"/>
                  </a:lnTo>
                  <a:lnTo>
                    <a:pt x="10957" y="3562"/>
                  </a:lnTo>
                  <a:lnTo>
                    <a:pt x="10857" y="3634"/>
                  </a:lnTo>
                  <a:lnTo>
                    <a:pt x="10757" y="3677"/>
                  </a:lnTo>
                  <a:lnTo>
                    <a:pt x="10657" y="3705"/>
                  </a:lnTo>
                  <a:lnTo>
                    <a:pt x="10557" y="3720"/>
                  </a:lnTo>
                  <a:lnTo>
                    <a:pt x="10471" y="3705"/>
                  </a:lnTo>
                  <a:lnTo>
                    <a:pt x="10385" y="3691"/>
                  </a:lnTo>
                  <a:lnTo>
                    <a:pt x="10299" y="3648"/>
                  </a:lnTo>
                  <a:lnTo>
                    <a:pt x="10228" y="3605"/>
                  </a:lnTo>
                  <a:lnTo>
                    <a:pt x="10156" y="3548"/>
                  </a:lnTo>
                  <a:lnTo>
                    <a:pt x="10099" y="3476"/>
                  </a:lnTo>
                  <a:lnTo>
                    <a:pt x="10056" y="3405"/>
                  </a:lnTo>
                  <a:lnTo>
                    <a:pt x="10013" y="3319"/>
                  </a:lnTo>
                  <a:lnTo>
                    <a:pt x="9985" y="3233"/>
                  </a:lnTo>
                  <a:lnTo>
                    <a:pt x="9970" y="3147"/>
                  </a:lnTo>
                  <a:lnTo>
                    <a:pt x="9970" y="3062"/>
                  </a:lnTo>
                  <a:lnTo>
                    <a:pt x="9970" y="2962"/>
                  </a:lnTo>
                  <a:lnTo>
                    <a:pt x="9999" y="2876"/>
                  </a:lnTo>
                  <a:lnTo>
                    <a:pt x="10085" y="2590"/>
                  </a:lnTo>
                  <a:lnTo>
                    <a:pt x="10113" y="2361"/>
                  </a:lnTo>
                  <a:lnTo>
                    <a:pt x="10128" y="2246"/>
                  </a:lnTo>
                  <a:lnTo>
                    <a:pt x="10113" y="2146"/>
                  </a:lnTo>
                  <a:lnTo>
                    <a:pt x="10113" y="2060"/>
                  </a:lnTo>
                  <a:lnTo>
                    <a:pt x="10085" y="1989"/>
                  </a:lnTo>
                  <a:lnTo>
                    <a:pt x="10070" y="1917"/>
                  </a:lnTo>
                  <a:lnTo>
                    <a:pt x="10028" y="1846"/>
                  </a:lnTo>
                  <a:lnTo>
                    <a:pt x="9999" y="1789"/>
                  </a:lnTo>
                  <a:lnTo>
                    <a:pt x="9956" y="1746"/>
                  </a:lnTo>
                  <a:lnTo>
                    <a:pt x="9856" y="1660"/>
                  </a:lnTo>
                  <a:lnTo>
                    <a:pt x="9741" y="1603"/>
                  </a:lnTo>
                  <a:lnTo>
                    <a:pt x="9627" y="1574"/>
                  </a:lnTo>
                  <a:lnTo>
                    <a:pt x="9498" y="1560"/>
                  </a:lnTo>
                  <a:lnTo>
                    <a:pt x="9370" y="1560"/>
                  </a:lnTo>
                  <a:lnTo>
                    <a:pt x="9241" y="1588"/>
                  </a:lnTo>
                  <a:lnTo>
                    <a:pt x="9126" y="1617"/>
                  </a:lnTo>
                  <a:lnTo>
                    <a:pt x="9012" y="1660"/>
                  </a:lnTo>
                  <a:lnTo>
                    <a:pt x="8926" y="1703"/>
                  </a:lnTo>
                  <a:lnTo>
                    <a:pt x="8869" y="1760"/>
                  </a:lnTo>
                  <a:lnTo>
                    <a:pt x="8769" y="1860"/>
                  </a:lnTo>
                  <a:lnTo>
                    <a:pt x="8683" y="1989"/>
                  </a:lnTo>
                  <a:lnTo>
                    <a:pt x="8597" y="2132"/>
                  </a:lnTo>
                  <a:lnTo>
                    <a:pt x="8540" y="2275"/>
                  </a:lnTo>
                  <a:lnTo>
                    <a:pt x="8411" y="2575"/>
                  </a:lnTo>
                  <a:lnTo>
                    <a:pt x="8311" y="2876"/>
                  </a:lnTo>
                  <a:lnTo>
                    <a:pt x="8211" y="3147"/>
                  </a:lnTo>
                  <a:lnTo>
                    <a:pt x="8168" y="3262"/>
                  </a:lnTo>
                  <a:lnTo>
                    <a:pt x="8111" y="3362"/>
                  </a:lnTo>
                  <a:lnTo>
                    <a:pt x="8054" y="3448"/>
                  </a:lnTo>
                  <a:lnTo>
                    <a:pt x="7996" y="3519"/>
                  </a:lnTo>
                  <a:lnTo>
                    <a:pt x="7925" y="3562"/>
                  </a:lnTo>
                  <a:lnTo>
                    <a:pt x="7839" y="3577"/>
                  </a:lnTo>
                  <a:lnTo>
                    <a:pt x="7768" y="3562"/>
                  </a:lnTo>
                  <a:lnTo>
                    <a:pt x="7696" y="3548"/>
                  </a:lnTo>
                  <a:lnTo>
                    <a:pt x="7625" y="3519"/>
                  </a:lnTo>
                  <a:lnTo>
                    <a:pt x="7582" y="3476"/>
                  </a:lnTo>
                  <a:lnTo>
                    <a:pt x="7524" y="3434"/>
                  </a:lnTo>
                  <a:lnTo>
                    <a:pt x="7482" y="3362"/>
                  </a:lnTo>
                  <a:lnTo>
                    <a:pt x="7424" y="3205"/>
                  </a:lnTo>
                  <a:lnTo>
                    <a:pt x="7353" y="3004"/>
                  </a:lnTo>
                  <a:lnTo>
                    <a:pt x="7296" y="2761"/>
                  </a:lnTo>
                  <a:lnTo>
                    <a:pt x="7167" y="2146"/>
                  </a:lnTo>
                  <a:lnTo>
                    <a:pt x="7110" y="1917"/>
                  </a:lnTo>
                  <a:lnTo>
                    <a:pt x="7095" y="1703"/>
                  </a:lnTo>
                  <a:lnTo>
                    <a:pt x="7067" y="1517"/>
                  </a:lnTo>
                  <a:lnTo>
                    <a:pt x="7038" y="1431"/>
                  </a:lnTo>
                  <a:lnTo>
                    <a:pt x="7010" y="1360"/>
                  </a:lnTo>
                  <a:lnTo>
                    <a:pt x="6967" y="1288"/>
                  </a:lnTo>
                  <a:lnTo>
                    <a:pt x="6909" y="1231"/>
                  </a:lnTo>
                  <a:lnTo>
                    <a:pt x="6838" y="1174"/>
                  </a:lnTo>
                  <a:lnTo>
                    <a:pt x="6738" y="1131"/>
                  </a:lnTo>
                  <a:lnTo>
                    <a:pt x="6623" y="1102"/>
                  </a:lnTo>
                  <a:lnTo>
                    <a:pt x="6480" y="1074"/>
                  </a:lnTo>
                  <a:lnTo>
                    <a:pt x="6309" y="1059"/>
                  </a:lnTo>
                  <a:lnTo>
                    <a:pt x="6094" y="1059"/>
                  </a:lnTo>
                  <a:lnTo>
                    <a:pt x="5894" y="1074"/>
                  </a:lnTo>
                  <a:lnTo>
                    <a:pt x="5722" y="1116"/>
                  </a:lnTo>
                  <a:lnTo>
                    <a:pt x="5579" y="1174"/>
                  </a:lnTo>
                  <a:lnTo>
                    <a:pt x="5465" y="1259"/>
                  </a:lnTo>
                  <a:lnTo>
                    <a:pt x="5379" y="1374"/>
                  </a:lnTo>
                  <a:lnTo>
                    <a:pt x="5307" y="1488"/>
                  </a:lnTo>
                  <a:lnTo>
                    <a:pt x="5265" y="1617"/>
                  </a:lnTo>
                  <a:lnTo>
                    <a:pt x="5222" y="1760"/>
                  </a:lnTo>
                  <a:lnTo>
                    <a:pt x="5179" y="2060"/>
                  </a:lnTo>
                  <a:lnTo>
                    <a:pt x="5136" y="2361"/>
                  </a:lnTo>
                  <a:lnTo>
                    <a:pt x="5122" y="2504"/>
                  </a:lnTo>
                  <a:lnTo>
                    <a:pt x="5093" y="2633"/>
                  </a:lnTo>
                  <a:lnTo>
                    <a:pt x="5050" y="2761"/>
                  </a:lnTo>
                  <a:lnTo>
                    <a:pt x="5007" y="2876"/>
                  </a:lnTo>
                  <a:lnTo>
                    <a:pt x="4936" y="2962"/>
                  </a:lnTo>
                  <a:lnTo>
                    <a:pt x="4878" y="3019"/>
                  </a:lnTo>
                  <a:lnTo>
                    <a:pt x="4807" y="3047"/>
                  </a:lnTo>
                  <a:lnTo>
                    <a:pt x="4735" y="3062"/>
                  </a:lnTo>
                  <a:lnTo>
                    <a:pt x="4650" y="3033"/>
                  </a:lnTo>
                  <a:lnTo>
                    <a:pt x="4578" y="2990"/>
                  </a:lnTo>
                  <a:lnTo>
                    <a:pt x="4506" y="2919"/>
                  </a:lnTo>
                  <a:lnTo>
                    <a:pt x="4421" y="2833"/>
                  </a:lnTo>
                  <a:lnTo>
                    <a:pt x="4349" y="2733"/>
                  </a:lnTo>
                  <a:lnTo>
                    <a:pt x="4278" y="2604"/>
                  </a:lnTo>
                  <a:lnTo>
                    <a:pt x="4206" y="2475"/>
                  </a:lnTo>
                  <a:lnTo>
                    <a:pt x="4149" y="2318"/>
                  </a:lnTo>
                  <a:lnTo>
                    <a:pt x="4077" y="2146"/>
                  </a:lnTo>
                  <a:lnTo>
                    <a:pt x="4020" y="1975"/>
                  </a:lnTo>
                  <a:lnTo>
                    <a:pt x="3977" y="1789"/>
                  </a:lnTo>
                  <a:lnTo>
                    <a:pt x="3934" y="1603"/>
                  </a:lnTo>
                  <a:lnTo>
                    <a:pt x="3906" y="1474"/>
                  </a:lnTo>
                  <a:lnTo>
                    <a:pt x="3863" y="1374"/>
                  </a:lnTo>
                  <a:lnTo>
                    <a:pt x="3820" y="1259"/>
                  </a:lnTo>
                  <a:lnTo>
                    <a:pt x="3777" y="1174"/>
                  </a:lnTo>
                  <a:lnTo>
                    <a:pt x="3720" y="1088"/>
                  </a:lnTo>
                  <a:lnTo>
                    <a:pt x="3648" y="1002"/>
                  </a:lnTo>
                  <a:lnTo>
                    <a:pt x="3577" y="945"/>
                  </a:lnTo>
                  <a:lnTo>
                    <a:pt x="3491" y="888"/>
                  </a:lnTo>
                  <a:lnTo>
                    <a:pt x="3405" y="845"/>
                  </a:lnTo>
                  <a:lnTo>
                    <a:pt x="3319" y="816"/>
                  </a:lnTo>
                  <a:lnTo>
                    <a:pt x="3219" y="802"/>
                  </a:lnTo>
                  <a:lnTo>
                    <a:pt x="3105" y="802"/>
                  </a:lnTo>
                  <a:lnTo>
                    <a:pt x="3005" y="816"/>
                  </a:lnTo>
                  <a:lnTo>
                    <a:pt x="2876" y="845"/>
                  </a:lnTo>
                  <a:lnTo>
                    <a:pt x="2761" y="888"/>
                  </a:lnTo>
                  <a:lnTo>
                    <a:pt x="2633" y="959"/>
                  </a:lnTo>
                  <a:lnTo>
                    <a:pt x="2518" y="1045"/>
                  </a:lnTo>
                  <a:lnTo>
                    <a:pt x="2433" y="1145"/>
                  </a:lnTo>
                  <a:lnTo>
                    <a:pt x="2375" y="1245"/>
                  </a:lnTo>
                  <a:lnTo>
                    <a:pt x="2332" y="1374"/>
                  </a:lnTo>
                  <a:lnTo>
                    <a:pt x="2304" y="1503"/>
                  </a:lnTo>
                  <a:lnTo>
                    <a:pt x="2304" y="1631"/>
                  </a:lnTo>
                  <a:lnTo>
                    <a:pt x="2318" y="1917"/>
                  </a:lnTo>
                  <a:lnTo>
                    <a:pt x="2347" y="2232"/>
                  </a:lnTo>
                  <a:lnTo>
                    <a:pt x="2361" y="2389"/>
                  </a:lnTo>
                  <a:lnTo>
                    <a:pt x="2361" y="2532"/>
                  </a:lnTo>
                  <a:lnTo>
                    <a:pt x="2347" y="2690"/>
                  </a:lnTo>
                  <a:lnTo>
                    <a:pt x="2332" y="2833"/>
                  </a:lnTo>
                  <a:lnTo>
                    <a:pt x="2289" y="2976"/>
                  </a:lnTo>
                  <a:lnTo>
                    <a:pt x="2218" y="3119"/>
                  </a:lnTo>
                  <a:lnTo>
                    <a:pt x="2175" y="3176"/>
                  </a:lnTo>
                  <a:lnTo>
                    <a:pt x="2132" y="3219"/>
                  </a:lnTo>
                  <a:lnTo>
                    <a:pt x="2089" y="3262"/>
                  </a:lnTo>
                  <a:lnTo>
                    <a:pt x="2032" y="3291"/>
                  </a:lnTo>
                  <a:lnTo>
                    <a:pt x="1975" y="3305"/>
                  </a:lnTo>
                  <a:lnTo>
                    <a:pt x="1903" y="3319"/>
                  </a:lnTo>
                  <a:lnTo>
                    <a:pt x="1775" y="3319"/>
                  </a:lnTo>
                  <a:lnTo>
                    <a:pt x="1617" y="3291"/>
                  </a:lnTo>
                  <a:lnTo>
                    <a:pt x="1474" y="3248"/>
                  </a:lnTo>
                  <a:lnTo>
                    <a:pt x="1145" y="3119"/>
                  </a:lnTo>
                  <a:lnTo>
                    <a:pt x="816" y="2990"/>
                  </a:lnTo>
                  <a:lnTo>
                    <a:pt x="659" y="2947"/>
                  </a:lnTo>
                  <a:lnTo>
                    <a:pt x="516" y="2919"/>
                  </a:lnTo>
                  <a:lnTo>
                    <a:pt x="316" y="2919"/>
                  </a:lnTo>
                  <a:lnTo>
                    <a:pt x="258" y="2947"/>
                  </a:lnTo>
                  <a:lnTo>
                    <a:pt x="201" y="2976"/>
                  </a:lnTo>
                  <a:lnTo>
                    <a:pt x="158" y="3004"/>
                  </a:lnTo>
                  <a:lnTo>
                    <a:pt x="101" y="3062"/>
                  </a:lnTo>
                  <a:lnTo>
                    <a:pt x="72" y="3119"/>
                  </a:lnTo>
                  <a:lnTo>
                    <a:pt x="30" y="3190"/>
                  </a:lnTo>
                  <a:lnTo>
                    <a:pt x="15" y="3262"/>
                  </a:lnTo>
                  <a:lnTo>
                    <a:pt x="1" y="3348"/>
                  </a:lnTo>
                  <a:lnTo>
                    <a:pt x="1" y="3434"/>
                  </a:lnTo>
                  <a:lnTo>
                    <a:pt x="15" y="3619"/>
                  </a:lnTo>
                  <a:lnTo>
                    <a:pt x="58" y="3820"/>
                  </a:lnTo>
                  <a:lnTo>
                    <a:pt x="130" y="4020"/>
                  </a:lnTo>
                  <a:lnTo>
                    <a:pt x="230" y="4235"/>
                  </a:lnTo>
                  <a:lnTo>
                    <a:pt x="330" y="4449"/>
                  </a:lnTo>
                  <a:lnTo>
                    <a:pt x="459" y="4664"/>
                  </a:lnTo>
                  <a:lnTo>
                    <a:pt x="702" y="5050"/>
                  </a:lnTo>
                  <a:lnTo>
                    <a:pt x="916" y="5364"/>
                  </a:lnTo>
                  <a:lnTo>
                    <a:pt x="1145" y="5665"/>
                  </a:lnTo>
                  <a:lnTo>
                    <a:pt x="1388" y="5779"/>
                  </a:lnTo>
                  <a:lnTo>
                    <a:pt x="2061" y="6051"/>
                  </a:lnTo>
                  <a:lnTo>
                    <a:pt x="3119" y="6466"/>
                  </a:lnTo>
                  <a:lnTo>
                    <a:pt x="3777" y="6695"/>
                  </a:lnTo>
                  <a:lnTo>
                    <a:pt x="4506" y="6952"/>
                  </a:lnTo>
                  <a:lnTo>
                    <a:pt x="5293" y="7210"/>
                  </a:lnTo>
                  <a:lnTo>
                    <a:pt x="6151" y="7467"/>
                  </a:lnTo>
                  <a:lnTo>
                    <a:pt x="7067" y="7724"/>
                  </a:lnTo>
                  <a:lnTo>
                    <a:pt x="8011" y="7982"/>
                  </a:lnTo>
                  <a:lnTo>
                    <a:pt x="9012" y="8211"/>
                  </a:lnTo>
                  <a:lnTo>
                    <a:pt x="10042" y="8411"/>
                  </a:lnTo>
                  <a:lnTo>
                    <a:pt x="10557" y="8511"/>
                  </a:lnTo>
                  <a:lnTo>
                    <a:pt x="11086" y="8597"/>
                  </a:lnTo>
                  <a:lnTo>
                    <a:pt x="11615" y="8683"/>
                  </a:lnTo>
                  <a:lnTo>
                    <a:pt x="12159" y="8754"/>
                  </a:lnTo>
                  <a:lnTo>
                    <a:pt x="12688" y="8797"/>
                  </a:lnTo>
                  <a:lnTo>
                    <a:pt x="13203" y="8840"/>
                  </a:lnTo>
                  <a:lnTo>
                    <a:pt x="13703" y="8854"/>
                  </a:lnTo>
                  <a:lnTo>
                    <a:pt x="14190" y="8854"/>
                  </a:lnTo>
                  <a:lnTo>
                    <a:pt x="14662" y="8840"/>
                  </a:lnTo>
                  <a:lnTo>
                    <a:pt x="15105" y="8797"/>
                  </a:lnTo>
                  <a:lnTo>
                    <a:pt x="15549" y="8754"/>
                  </a:lnTo>
                  <a:lnTo>
                    <a:pt x="15978" y="8697"/>
                  </a:lnTo>
                  <a:lnTo>
                    <a:pt x="16378" y="8626"/>
                  </a:lnTo>
                  <a:lnTo>
                    <a:pt x="16779" y="8540"/>
                  </a:lnTo>
                  <a:lnTo>
                    <a:pt x="17165" y="8440"/>
                  </a:lnTo>
                  <a:lnTo>
                    <a:pt x="17522" y="8325"/>
                  </a:lnTo>
                  <a:lnTo>
                    <a:pt x="17880" y="8211"/>
                  </a:lnTo>
                  <a:lnTo>
                    <a:pt x="18209" y="8096"/>
                  </a:lnTo>
                  <a:lnTo>
                    <a:pt x="18524" y="7968"/>
                  </a:lnTo>
                  <a:lnTo>
                    <a:pt x="18824" y="7825"/>
                  </a:lnTo>
                  <a:lnTo>
                    <a:pt x="19124" y="7682"/>
                  </a:lnTo>
                  <a:lnTo>
                    <a:pt x="19396" y="7539"/>
                  </a:lnTo>
                  <a:lnTo>
                    <a:pt x="19654" y="7395"/>
                  </a:lnTo>
                  <a:lnTo>
                    <a:pt x="19897" y="7238"/>
                  </a:lnTo>
                  <a:lnTo>
                    <a:pt x="20126" y="7095"/>
                  </a:lnTo>
                  <a:lnTo>
                    <a:pt x="20340" y="6938"/>
                  </a:lnTo>
                  <a:lnTo>
                    <a:pt x="20712" y="6637"/>
                  </a:lnTo>
                  <a:lnTo>
                    <a:pt x="21041" y="6351"/>
                  </a:lnTo>
                  <a:lnTo>
                    <a:pt x="21298" y="6080"/>
                  </a:lnTo>
                  <a:lnTo>
                    <a:pt x="21499" y="5836"/>
                  </a:lnTo>
                  <a:lnTo>
                    <a:pt x="21642" y="5636"/>
                  </a:lnTo>
                  <a:lnTo>
                    <a:pt x="21828" y="5264"/>
                  </a:lnTo>
                  <a:lnTo>
                    <a:pt x="21914" y="5078"/>
                  </a:lnTo>
                  <a:lnTo>
                    <a:pt x="21985" y="4907"/>
                  </a:lnTo>
                  <a:lnTo>
                    <a:pt x="22042" y="4735"/>
                  </a:lnTo>
                  <a:lnTo>
                    <a:pt x="22085" y="4563"/>
                  </a:lnTo>
                  <a:lnTo>
                    <a:pt x="22114" y="4392"/>
                  </a:lnTo>
                  <a:lnTo>
                    <a:pt x="22128" y="4235"/>
                  </a:lnTo>
                  <a:lnTo>
                    <a:pt x="22128" y="4077"/>
                  </a:lnTo>
                  <a:lnTo>
                    <a:pt x="22099" y="3934"/>
                  </a:lnTo>
                  <a:lnTo>
                    <a:pt x="22057" y="3791"/>
                  </a:lnTo>
                  <a:lnTo>
                    <a:pt x="21999" y="3662"/>
                  </a:lnTo>
                  <a:lnTo>
                    <a:pt x="21914" y="3548"/>
                  </a:lnTo>
                  <a:lnTo>
                    <a:pt x="21799" y="3434"/>
                  </a:lnTo>
                  <a:lnTo>
                    <a:pt x="21670" y="3319"/>
                  </a:lnTo>
                  <a:lnTo>
                    <a:pt x="21527" y="3233"/>
                  </a:lnTo>
                  <a:lnTo>
                    <a:pt x="21313" y="3133"/>
                  </a:lnTo>
                  <a:lnTo>
                    <a:pt x="21127" y="3062"/>
                  </a:lnTo>
                  <a:lnTo>
                    <a:pt x="20970" y="3033"/>
                  </a:lnTo>
                  <a:lnTo>
                    <a:pt x="20841" y="3033"/>
                  </a:lnTo>
                  <a:lnTo>
                    <a:pt x="20726" y="3047"/>
                  </a:lnTo>
                  <a:lnTo>
                    <a:pt x="20626" y="3090"/>
                  </a:lnTo>
                  <a:lnTo>
                    <a:pt x="20555" y="3133"/>
                  </a:lnTo>
                  <a:lnTo>
                    <a:pt x="20483" y="3205"/>
                  </a:lnTo>
                  <a:lnTo>
                    <a:pt x="20383" y="3333"/>
                  </a:lnTo>
                  <a:lnTo>
                    <a:pt x="20297" y="3448"/>
                  </a:lnTo>
                  <a:lnTo>
                    <a:pt x="20269" y="3491"/>
                  </a:lnTo>
                  <a:lnTo>
                    <a:pt x="20226" y="3519"/>
                  </a:lnTo>
                  <a:lnTo>
                    <a:pt x="20183" y="3519"/>
                  </a:lnTo>
                  <a:lnTo>
                    <a:pt x="20126" y="3491"/>
                  </a:lnTo>
                  <a:lnTo>
                    <a:pt x="20011" y="3391"/>
                  </a:lnTo>
                  <a:lnTo>
                    <a:pt x="19925" y="3305"/>
                  </a:lnTo>
                  <a:lnTo>
                    <a:pt x="19854" y="3219"/>
                  </a:lnTo>
                  <a:lnTo>
                    <a:pt x="19811" y="3147"/>
                  </a:lnTo>
                  <a:lnTo>
                    <a:pt x="19782" y="3076"/>
                  </a:lnTo>
                  <a:lnTo>
                    <a:pt x="19768" y="3019"/>
                  </a:lnTo>
                  <a:lnTo>
                    <a:pt x="19768" y="2890"/>
                  </a:lnTo>
                  <a:lnTo>
                    <a:pt x="19754" y="2804"/>
                  </a:lnTo>
                  <a:lnTo>
                    <a:pt x="19739" y="2761"/>
                  </a:lnTo>
                  <a:lnTo>
                    <a:pt x="19725" y="2718"/>
                  </a:lnTo>
                  <a:lnTo>
                    <a:pt x="19682" y="2690"/>
                  </a:lnTo>
                  <a:lnTo>
                    <a:pt x="19639" y="2661"/>
                  </a:lnTo>
                  <a:lnTo>
                    <a:pt x="19553" y="2647"/>
                  </a:lnTo>
                  <a:lnTo>
                    <a:pt x="19453" y="2618"/>
                  </a:lnTo>
                  <a:lnTo>
                    <a:pt x="19339" y="2618"/>
                  </a:lnTo>
                  <a:lnTo>
                    <a:pt x="19239" y="2633"/>
                  </a:lnTo>
                  <a:lnTo>
                    <a:pt x="19167" y="2647"/>
                  </a:lnTo>
                  <a:lnTo>
                    <a:pt x="19096" y="2690"/>
                  </a:lnTo>
                  <a:lnTo>
                    <a:pt x="19039" y="2747"/>
                  </a:lnTo>
                  <a:lnTo>
                    <a:pt x="18981" y="2804"/>
                  </a:lnTo>
                  <a:lnTo>
                    <a:pt x="18953" y="2876"/>
                  </a:lnTo>
                  <a:lnTo>
                    <a:pt x="18910" y="2962"/>
                  </a:lnTo>
                  <a:lnTo>
                    <a:pt x="18853" y="3133"/>
                  </a:lnTo>
                  <a:lnTo>
                    <a:pt x="18795" y="3319"/>
                  </a:lnTo>
                  <a:lnTo>
                    <a:pt x="18738" y="3505"/>
                  </a:lnTo>
                  <a:lnTo>
                    <a:pt x="18695" y="3591"/>
                  </a:lnTo>
                  <a:lnTo>
                    <a:pt x="18652" y="3662"/>
                  </a:lnTo>
                  <a:lnTo>
                    <a:pt x="18595" y="3720"/>
                  </a:lnTo>
                  <a:lnTo>
                    <a:pt x="18552" y="3748"/>
                  </a:lnTo>
                  <a:lnTo>
                    <a:pt x="18495" y="3763"/>
                  </a:lnTo>
                  <a:lnTo>
                    <a:pt x="18438" y="3763"/>
                  </a:lnTo>
                  <a:lnTo>
                    <a:pt x="18366" y="3734"/>
                  </a:lnTo>
                  <a:lnTo>
                    <a:pt x="18309" y="3691"/>
                  </a:lnTo>
                  <a:lnTo>
                    <a:pt x="18252" y="3634"/>
                  </a:lnTo>
                  <a:lnTo>
                    <a:pt x="18195" y="3548"/>
                  </a:lnTo>
                  <a:lnTo>
                    <a:pt x="18137" y="3462"/>
                  </a:lnTo>
                  <a:lnTo>
                    <a:pt x="18095" y="3362"/>
                  </a:lnTo>
                  <a:lnTo>
                    <a:pt x="18052" y="3248"/>
                  </a:lnTo>
                  <a:lnTo>
                    <a:pt x="18009" y="3119"/>
                  </a:lnTo>
                  <a:lnTo>
                    <a:pt x="17980" y="2990"/>
                  </a:lnTo>
                  <a:lnTo>
                    <a:pt x="17952" y="2833"/>
                  </a:lnTo>
                  <a:lnTo>
                    <a:pt x="17937" y="2690"/>
                  </a:lnTo>
                  <a:lnTo>
                    <a:pt x="17923" y="2518"/>
                  </a:lnTo>
                  <a:lnTo>
                    <a:pt x="17923" y="2261"/>
                  </a:lnTo>
                  <a:lnTo>
                    <a:pt x="17894" y="2032"/>
                  </a:lnTo>
                  <a:lnTo>
                    <a:pt x="17851" y="1846"/>
                  </a:lnTo>
                  <a:lnTo>
                    <a:pt x="17794" y="1703"/>
                  </a:lnTo>
                  <a:lnTo>
                    <a:pt x="17708" y="1574"/>
                  </a:lnTo>
                  <a:lnTo>
                    <a:pt x="17608" y="1460"/>
                  </a:lnTo>
                  <a:lnTo>
                    <a:pt x="17480" y="1360"/>
                  </a:lnTo>
                  <a:lnTo>
                    <a:pt x="17322" y="1274"/>
                  </a:lnTo>
                  <a:lnTo>
                    <a:pt x="17265" y="1245"/>
                  </a:lnTo>
                  <a:lnTo>
                    <a:pt x="17208" y="1231"/>
                  </a:lnTo>
                  <a:lnTo>
                    <a:pt x="17151" y="1217"/>
                  </a:lnTo>
                  <a:lnTo>
                    <a:pt x="17108" y="1231"/>
                  </a:lnTo>
                  <a:lnTo>
                    <a:pt x="16993" y="1259"/>
                  </a:lnTo>
                  <a:lnTo>
                    <a:pt x="16893" y="1317"/>
                  </a:lnTo>
                  <a:lnTo>
                    <a:pt x="16793" y="1403"/>
                  </a:lnTo>
                  <a:lnTo>
                    <a:pt x="16693" y="1517"/>
                  </a:lnTo>
                  <a:lnTo>
                    <a:pt x="16507" y="1760"/>
                  </a:lnTo>
                  <a:lnTo>
                    <a:pt x="16321" y="2032"/>
                  </a:lnTo>
                  <a:lnTo>
                    <a:pt x="16149" y="2275"/>
                  </a:lnTo>
                  <a:lnTo>
                    <a:pt x="16063" y="2375"/>
                  </a:lnTo>
                  <a:lnTo>
                    <a:pt x="15963" y="2447"/>
                  </a:lnTo>
                  <a:lnTo>
                    <a:pt x="15878" y="2504"/>
                  </a:lnTo>
                  <a:lnTo>
                    <a:pt x="15835" y="2518"/>
                  </a:lnTo>
                  <a:lnTo>
                    <a:pt x="15706" y="2518"/>
                  </a:lnTo>
                  <a:lnTo>
                    <a:pt x="15620" y="2490"/>
                  </a:lnTo>
                  <a:lnTo>
                    <a:pt x="15534" y="2447"/>
                  </a:lnTo>
                  <a:lnTo>
                    <a:pt x="15463" y="2389"/>
                  </a:lnTo>
                  <a:lnTo>
                    <a:pt x="15391" y="2318"/>
                  </a:lnTo>
                  <a:lnTo>
                    <a:pt x="15320" y="2232"/>
                  </a:lnTo>
                  <a:lnTo>
                    <a:pt x="15248" y="2146"/>
                  </a:lnTo>
                  <a:lnTo>
                    <a:pt x="15191" y="2032"/>
                  </a:lnTo>
                  <a:lnTo>
                    <a:pt x="15134" y="1932"/>
                  </a:lnTo>
                  <a:lnTo>
                    <a:pt x="15077" y="1803"/>
                  </a:lnTo>
                  <a:lnTo>
                    <a:pt x="15005" y="1546"/>
                  </a:lnTo>
                  <a:lnTo>
                    <a:pt x="14962" y="1259"/>
                  </a:lnTo>
                  <a:lnTo>
                    <a:pt x="14948" y="1102"/>
                  </a:lnTo>
                  <a:lnTo>
                    <a:pt x="14934" y="959"/>
                  </a:lnTo>
                  <a:lnTo>
                    <a:pt x="14934" y="687"/>
                  </a:lnTo>
                  <a:lnTo>
                    <a:pt x="14919" y="473"/>
                  </a:lnTo>
                  <a:lnTo>
                    <a:pt x="14891" y="301"/>
                  </a:lnTo>
                  <a:lnTo>
                    <a:pt x="14876" y="244"/>
                  </a:lnTo>
                  <a:lnTo>
                    <a:pt x="14833" y="172"/>
                  </a:lnTo>
                  <a:lnTo>
                    <a:pt x="14791" y="130"/>
                  </a:lnTo>
                  <a:lnTo>
                    <a:pt x="14748" y="87"/>
                  </a:lnTo>
                  <a:lnTo>
                    <a:pt x="14676" y="58"/>
                  </a:lnTo>
                  <a:lnTo>
                    <a:pt x="14605" y="29"/>
                  </a:lnTo>
                  <a:lnTo>
                    <a:pt x="14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07;p18">
              <a:extLst>
                <a:ext uri="{FF2B5EF4-FFF2-40B4-BE49-F238E27FC236}">
                  <a16:creationId xmlns:a16="http://schemas.microsoft.com/office/drawing/2014/main" id="{4F5CBE29-AEA6-4B08-9DE6-70715A56642A}"/>
                </a:ext>
              </a:extLst>
            </p:cNvPr>
            <p:cNvSpPr/>
            <p:nvPr/>
          </p:nvSpPr>
          <p:spPr>
            <a:xfrm>
              <a:off x="1937700" y="2574275"/>
              <a:ext cx="129825" cy="102300"/>
            </a:xfrm>
            <a:custGeom>
              <a:avLst/>
              <a:gdLst/>
              <a:ahLst/>
              <a:cxnLst/>
              <a:rect l="l" t="t" r="r" b="b"/>
              <a:pathLst>
                <a:path w="5193" h="4092" extrusionOk="0">
                  <a:moveTo>
                    <a:pt x="4849" y="1"/>
                  </a:moveTo>
                  <a:lnTo>
                    <a:pt x="0" y="2647"/>
                  </a:lnTo>
                  <a:lnTo>
                    <a:pt x="143" y="2890"/>
                  </a:lnTo>
                  <a:lnTo>
                    <a:pt x="315" y="3105"/>
                  </a:lnTo>
                  <a:lnTo>
                    <a:pt x="501" y="3305"/>
                  </a:lnTo>
                  <a:lnTo>
                    <a:pt x="701" y="3491"/>
                  </a:lnTo>
                  <a:lnTo>
                    <a:pt x="916" y="3648"/>
                  </a:lnTo>
                  <a:lnTo>
                    <a:pt x="1159" y="3777"/>
                  </a:lnTo>
                  <a:lnTo>
                    <a:pt x="1388" y="3891"/>
                  </a:lnTo>
                  <a:lnTo>
                    <a:pt x="1645" y="3977"/>
                  </a:lnTo>
                  <a:lnTo>
                    <a:pt x="1903" y="4034"/>
                  </a:lnTo>
                  <a:lnTo>
                    <a:pt x="2160" y="4077"/>
                  </a:lnTo>
                  <a:lnTo>
                    <a:pt x="2432" y="4092"/>
                  </a:lnTo>
                  <a:lnTo>
                    <a:pt x="2704" y="4077"/>
                  </a:lnTo>
                  <a:lnTo>
                    <a:pt x="2961" y="4034"/>
                  </a:lnTo>
                  <a:lnTo>
                    <a:pt x="3233" y="3963"/>
                  </a:lnTo>
                  <a:lnTo>
                    <a:pt x="3490" y="3877"/>
                  </a:lnTo>
                  <a:lnTo>
                    <a:pt x="3748" y="3748"/>
                  </a:lnTo>
                  <a:lnTo>
                    <a:pt x="3991" y="3605"/>
                  </a:lnTo>
                  <a:lnTo>
                    <a:pt x="4205" y="3434"/>
                  </a:lnTo>
                  <a:lnTo>
                    <a:pt x="4406" y="3248"/>
                  </a:lnTo>
                  <a:lnTo>
                    <a:pt x="4592" y="3048"/>
                  </a:lnTo>
                  <a:lnTo>
                    <a:pt x="4749" y="2833"/>
                  </a:lnTo>
                  <a:lnTo>
                    <a:pt x="4878" y="2590"/>
                  </a:lnTo>
                  <a:lnTo>
                    <a:pt x="4992" y="2361"/>
                  </a:lnTo>
                  <a:lnTo>
                    <a:pt x="5078" y="2104"/>
                  </a:lnTo>
                  <a:lnTo>
                    <a:pt x="5135" y="1846"/>
                  </a:lnTo>
                  <a:lnTo>
                    <a:pt x="5178" y="1589"/>
                  </a:lnTo>
                  <a:lnTo>
                    <a:pt x="5192" y="1317"/>
                  </a:lnTo>
                  <a:lnTo>
                    <a:pt x="5178" y="1045"/>
                  </a:lnTo>
                  <a:lnTo>
                    <a:pt x="5135" y="788"/>
                  </a:lnTo>
                  <a:lnTo>
                    <a:pt x="5064" y="516"/>
                  </a:lnTo>
                  <a:lnTo>
                    <a:pt x="4978" y="258"/>
                  </a:lnTo>
                  <a:lnTo>
                    <a:pt x="48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08;p18">
              <a:extLst>
                <a:ext uri="{FF2B5EF4-FFF2-40B4-BE49-F238E27FC236}">
                  <a16:creationId xmlns:a16="http://schemas.microsoft.com/office/drawing/2014/main" id="{8B4E5ED0-0057-48E7-989E-3B86CB77194F}"/>
                </a:ext>
              </a:extLst>
            </p:cNvPr>
            <p:cNvSpPr/>
            <p:nvPr/>
          </p:nvSpPr>
          <p:spPr>
            <a:xfrm>
              <a:off x="1758550" y="2641875"/>
              <a:ext cx="579300" cy="289650"/>
            </a:xfrm>
            <a:custGeom>
              <a:avLst/>
              <a:gdLst/>
              <a:ahLst/>
              <a:cxnLst/>
              <a:rect l="l" t="t" r="r" b="b"/>
              <a:pathLst>
                <a:path w="23172" h="11586" extrusionOk="0">
                  <a:moveTo>
                    <a:pt x="0" y="0"/>
                  </a:moveTo>
                  <a:lnTo>
                    <a:pt x="15" y="601"/>
                  </a:lnTo>
                  <a:lnTo>
                    <a:pt x="58" y="1187"/>
                  </a:lnTo>
                  <a:lnTo>
                    <a:pt x="129" y="1774"/>
                  </a:lnTo>
                  <a:lnTo>
                    <a:pt x="229" y="2332"/>
                  </a:lnTo>
                  <a:lnTo>
                    <a:pt x="358" y="2904"/>
                  </a:lnTo>
                  <a:lnTo>
                    <a:pt x="515" y="3447"/>
                  </a:lnTo>
                  <a:lnTo>
                    <a:pt x="701" y="3991"/>
                  </a:lnTo>
                  <a:lnTo>
                    <a:pt x="916" y="4520"/>
                  </a:lnTo>
                  <a:lnTo>
                    <a:pt x="1145" y="5021"/>
                  </a:lnTo>
                  <a:lnTo>
                    <a:pt x="1402" y="5521"/>
                  </a:lnTo>
                  <a:lnTo>
                    <a:pt x="1674" y="6008"/>
                  </a:lnTo>
                  <a:lnTo>
                    <a:pt x="1974" y="6480"/>
                  </a:lnTo>
                  <a:lnTo>
                    <a:pt x="2303" y="6937"/>
                  </a:lnTo>
                  <a:lnTo>
                    <a:pt x="2646" y="7381"/>
                  </a:lnTo>
                  <a:lnTo>
                    <a:pt x="3004" y="7795"/>
                  </a:lnTo>
                  <a:lnTo>
                    <a:pt x="3390" y="8196"/>
                  </a:lnTo>
                  <a:lnTo>
                    <a:pt x="3791" y="8582"/>
                  </a:lnTo>
                  <a:lnTo>
                    <a:pt x="4220" y="8940"/>
                  </a:lnTo>
                  <a:lnTo>
                    <a:pt x="4649" y="9283"/>
                  </a:lnTo>
                  <a:lnTo>
                    <a:pt x="5107" y="9612"/>
                  </a:lnTo>
                  <a:lnTo>
                    <a:pt x="5579" y="9912"/>
                  </a:lnTo>
                  <a:lnTo>
                    <a:pt x="6065" y="10198"/>
                  </a:lnTo>
                  <a:lnTo>
                    <a:pt x="6566" y="10441"/>
                  </a:lnTo>
                  <a:lnTo>
                    <a:pt x="7080" y="10685"/>
                  </a:lnTo>
                  <a:lnTo>
                    <a:pt x="7610" y="10885"/>
                  </a:lnTo>
                  <a:lnTo>
                    <a:pt x="8139" y="11071"/>
                  </a:lnTo>
                  <a:lnTo>
                    <a:pt x="8697" y="11228"/>
                  </a:lnTo>
                  <a:lnTo>
                    <a:pt x="9255" y="11357"/>
                  </a:lnTo>
                  <a:lnTo>
                    <a:pt x="9827" y="11457"/>
                  </a:lnTo>
                  <a:lnTo>
                    <a:pt x="10399" y="11529"/>
                  </a:lnTo>
                  <a:lnTo>
                    <a:pt x="10985" y="11571"/>
                  </a:lnTo>
                  <a:lnTo>
                    <a:pt x="11586" y="11586"/>
                  </a:lnTo>
                  <a:lnTo>
                    <a:pt x="12187" y="11571"/>
                  </a:lnTo>
                  <a:lnTo>
                    <a:pt x="12773" y="11529"/>
                  </a:lnTo>
                  <a:lnTo>
                    <a:pt x="13345" y="11457"/>
                  </a:lnTo>
                  <a:lnTo>
                    <a:pt x="13917" y="11357"/>
                  </a:lnTo>
                  <a:lnTo>
                    <a:pt x="14490" y="11228"/>
                  </a:lnTo>
                  <a:lnTo>
                    <a:pt x="15033" y="11071"/>
                  </a:lnTo>
                  <a:lnTo>
                    <a:pt x="15577" y="10885"/>
                  </a:lnTo>
                  <a:lnTo>
                    <a:pt x="16091" y="10685"/>
                  </a:lnTo>
                  <a:lnTo>
                    <a:pt x="16606" y="10441"/>
                  </a:lnTo>
                  <a:lnTo>
                    <a:pt x="17107" y="10198"/>
                  </a:lnTo>
                  <a:lnTo>
                    <a:pt x="17593" y="9912"/>
                  </a:lnTo>
                  <a:lnTo>
                    <a:pt x="18065" y="9612"/>
                  </a:lnTo>
                  <a:lnTo>
                    <a:pt x="18523" y="9283"/>
                  </a:lnTo>
                  <a:lnTo>
                    <a:pt x="18952" y="8940"/>
                  </a:lnTo>
                  <a:lnTo>
                    <a:pt x="19381" y="8582"/>
                  </a:lnTo>
                  <a:lnTo>
                    <a:pt x="19782" y="8196"/>
                  </a:lnTo>
                  <a:lnTo>
                    <a:pt x="20168" y="7795"/>
                  </a:lnTo>
                  <a:lnTo>
                    <a:pt x="20525" y="7381"/>
                  </a:lnTo>
                  <a:lnTo>
                    <a:pt x="20869" y="6937"/>
                  </a:lnTo>
                  <a:lnTo>
                    <a:pt x="21198" y="6480"/>
                  </a:lnTo>
                  <a:lnTo>
                    <a:pt x="21498" y="6008"/>
                  </a:lnTo>
                  <a:lnTo>
                    <a:pt x="21770" y="5521"/>
                  </a:lnTo>
                  <a:lnTo>
                    <a:pt x="22027" y="5021"/>
                  </a:lnTo>
                  <a:lnTo>
                    <a:pt x="22270" y="4520"/>
                  </a:lnTo>
                  <a:lnTo>
                    <a:pt x="22471" y="3991"/>
                  </a:lnTo>
                  <a:lnTo>
                    <a:pt x="22657" y="3447"/>
                  </a:lnTo>
                  <a:lnTo>
                    <a:pt x="22814" y="2904"/>
                  </a:lnTo>
                  <a:lnTo>
                    <a:pt x="22943" y="2332"/>
                  </a:lnTo>
                  <a:lnTo>
                    <a:pt x="23043" y="1774"/>
                  </a:lnTo>
                  <a:lnTo>
                    <a:pt x="23114" y="1187"/>
                  </a:lnTo>
                  <a:lnTo>
                    <a:pt x="23157" y="601"/>
                  </a:lnTo>
                  <a:lnTo>
                    <a:pt x="231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709;p18">
              <a:extLst>
                <a:ext uri="{FF2B5EF4-FFF2-40B4-BE49-F238E27FC236}">
                  <a16:creationId xmlns:a16="http://schemas.microsoft.com/office/drawing/2014/main" id="{D1DC272A-2C97-446A-BEF3-555D91F7BA5B}"/>
                </a:ext>
              </a:extLst>
            </p:cNvPr>
            <p:cNvSpPr/>
            <p:nvPr/>
          </p:nvSpPr>
          <p:spPr>
            <a:xfrm>
              <a:off x="2144725" y="3079550"/>
              <a:ext cx="102300" cy="975500"/>
            </a:xfrm>
            <a:custGeom>
              <a:avLst/>
              <a:gdLst/>
              <a:ahLst/>
              <a:cxnLst/>
              <a:rect l="l" t="t" r="r" b="b"/>
              <a:pathLst>
                <a:path w="4092" h="39020" extrusionOk="0">
                  <a:moveTo>
                    <a:pt x="1" y="0"/>
                  </a:moveTo>
                  <a:lnTo>
                    <a:pt x="1" y="39019"/>
                  </a:lnTo>
                  <a:lnTo>
                    <a:pt x="4092" y="39019"/>
                  </a:lnTo>
                  <a:lnTo>
                    <a:pt x="4092" y="0"/>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710;p18">
              <a:extLst>
                <a:ext uri="{FF2B5EF4-FFF2-40B4-BE49-F238E27FC236}">
                  <a16:creationId xmlns:a16="http://schemas.microsoft.com/office/drawing/2014/main" id="{7AB5E44A-0F61-48C2-8657-6B09B6848DE3}"/>
                </a:ext>
              </a:extLst>
            </p:cNvPr>
            <p:cNvSpPr/>
            <p:nvPr/>
          </p:nvSpPr>
          <p:spPr>
            <a:xfrm>
              <a:off x="371500" y="3079550"/>
              <a:ext cx="102275" cy="975500"/>
            </a:xfrm>
            <a:custGeom>
              <a:avLst/>
              <a:gdLst/>
              <a:ahLst/>
              <a:cxnLst/>
              <a:rect l="l" t="t" r="r" b="b"/>
              <a:pathLst>
                <a:path w="4091" h="39020" extrusionOk="0">
                  <a:moveTo>
                    <a:pt x="0" y="0"/>
                  </a:moveTo>
                  <a:lnTo>
                    <a:pt x="0" y="39019"/>
                  </a:lnTo>
                  <a:lnTo>
                    <a:pt x="4091" y="39019"/>
                  </a:lnTo>
                  <a:lnTo>
                    <a:pt x="4091" y="0"/>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711;p18">
              <a:extLst>
                <a:ext uri="{FF2B5EF4-FFF2-40B4-BE49-F238E27FC236}">
                  <a16:creationId xmlns:a16="http://schemas.microsoft.com/office/drawing/2014/main" id="{15BE0179-8FC4-421C-83E4-81828B982758}"/>
                </a:ext>
              </a:extLst>
            </p:cNvPr>
            <p:cNvSpPr/>
            <p:nvPr/>
          </p:nvSpPr>
          <p:spPr>
            <a:xfrm>
              <a:off x="371500" y="3079550"/>
              <a:ext cx="102275" cy="975500"/>
            </a:xfrm>
            <a:custGeom>
              <a:avLst/>
              <a:gdLst/>
              <a:ahLst/>
              <a:cxnLst/>
              <a:rect l="l" t="t" r="r" b="b"/>
              <a:pathLst>
                <a:path w="4091" h="39020" fill="none" extrusionOk="0">
                  <a:moveTo>
                    <a:pt x="0" y="39019"/>
                  </a:moveTo>
                  <a:lnTo>
                    <a:pt x="4091" y="39019"/>
                  </a:lnTo>
                  <a:lnTo>
                    <a:pt x="4091" y="0"/>
                  </a:lnTo>
                  <a:lnTo>
                    <a:pt x="0" y="0"/>
                  </a:lnTo>
                  <a:lnTo>
                    <a:pt x="0" y="390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712;p18">
              <a:extLst>
                <a:ext uri="{FF2B5EF4-FFF2-40B4-BE49-F238E27FC236}">
                  <a16:creationId xmlns:a16="http://schemas.microsoft.com/office/drawing/2014/main" id="{56C6D41B-CD6D-42A1-A077-5D9E164ED525}"/>
                </a:ext>
              </a:extLst>
            </p:cNvPr>
            <p:cNvSpPr/>
            <p:nvPr/>
          </p:nvSpPr>
          <p:spPr>
            <a:xfrm>
              <a:off x="1850075" y="3079550"/>
              <a:ext cx="102300" cy="975500"/>
            </a:xfrm>
            <a:custGeom>
              <a:avLst/>
              <a:gdLst/>
              <a:ahLst/>
              <a:cxnLst/>
              <a:rect l="l" t="t" r="r" b="b"/>
              <a:pathLst>
                <a:path w="4092" h="39020" extrusionOk="0">
                  <a:moveTo>
                    <a:pt x="1" y="0"/>
                  </a:moveTo>
                  <a:lnTo>
                    <a:pt x="1" y="39019"/>
                  </a:lnTo>
                  <a:lnTo>
                    <a:pt x="4092" y="39019"/>
                  </a:lnTo>
                  <a:lnTo>
                    <a:pt x="4092" y="0"/>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713;p18">
              <a:extLst>
                <a:ext uri="{FF2B5EF4-FFF2-40B4-BE49-F238E27FC236}">
                  <a16:creationId xmlns:a16="http://schemas.microsoft.com/office/drawing/2014/main" id="{712E26DF-FE0B-4CB4-8670-7BF50D111F1A}"/>
                </a:ext>
              </a:extLst>
            </p:cNvPr>
            <p:cNvSpPr/>
            <p:nvPr/>
          </p:nvSpPr>
          <p:spPr>
            <a:xfrm>
              <a:off x="669000" y="3079550"/>
              <a:ext cx="102300" cy="975500"/>
            </a:xfrm>
            <a:custGeom>
              <a:avLst/>
              <a:gdLst/>
              <a:ahLst/>
              <a:cxnLst/>
              <a:rect l="l" t="t" r="r" b="b"/>
              <a:pathLst>
                <a:path w="4092" h="39020" extrusionOk="0">
                  <a:moveTo>
                    <a:pt x="0" y="0"/>
                  </a:moveTo>
                  <a:lnTo>
                    <a:pt x="0" y="39019"/>
                  </a:lnTo>
                  <a:lnTo>
                    <a:pt x="4091" y="39019"/>
                  </a:lnTo>
                  <a:lnTo>
                    <a:pt x="4091" y="0"/>
                  </a:lnTo>
                  <a:close/>
                </a:path>
              </a:pathLst>
            </a:custGeom>
            <a:solidFill>
              <a:srgbClr val="BD63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714;p18">
              <a:extLst>
                <a:ext uri="{FF2B5EF4-FFF2-40B4-BE49-F238E27FC236}">
                  <a16:creationId xmlns:a16="http://schemas.microsoft.com/office/drawing/2014/main" id="{68B357C1-B40E-4A3D-AB64-684116224227}"/>
                </a:ext>
              </a:extLst>
            </p:cNvPr>
            <p:cNvSpPr/>
            <p:nvPr/>
          </p:nvSpPr>
          <p:spPr>
            <a:xfrm>
              <a:off x="669000" y="3079550"/>
              <a:ext cx="102300" cy="975500"/>
            </a:xfrm>
            <a:custGeom>
              <a:avLst/>
              <a:gdLst/>
              <a:ahLst/>
              <a:cxnLst/>
              <a:rect l="l" t="t" r="r" b="b"/>
              <a:pathLst>
                <a:path w="4092" h="39020" fill="none" extrusionOk="0">
                  <a:moveTo>
                    <a:pt x="0" y="39019"/>
                  </a:moveTo>
                  <a:lnTo>
                    <a:pt x="4091" y="39019"/>
                  </a:lnTo>
                  <a:lnTo>
                    <a:pt x="4091" y="0"/>
                  </a:lnTo>
                  <a:lnTo>
                    <a:pt x="0" y="0"/>
                  </a:lnTo>
                  <a:lnTo>
                    <a:pt x="0" y="390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715;p18">
              <a:extLst>
                <a:ext uri="{FF2B5EF4-FFF2-40B4-BE49-F238E27FC236}">
                  <a16:creationId xmlns:a16="http://schemas.microsoft.com/office/drawing/2014/main" id="{D6DDD585-1D98-497F-950B-DD0E62A866AE}"/>
                </a:ext>
              </a:extLst>
            </p:cNvPr>
            <p:cNvSpPr/>
            <p:nvPr/>
          </p:nvSpPr>
          <p:spPr>
            <a:xfrm>
              <a:off x="2195875" y="3079550"/>
              <a:ext cx="102275" cy="975500"/>
            </a:xfrm>
            <a:custGeom>
              <a:avLst/>
              <a:gdLst/>
              <a:ahLst/>
              <a:cxnLst/>
              <a:rect l="l" t="t" r="r" b="b"/>
              <a:pathLst>
                <a:path w="4091" h="39020" extrusionOk="0">
                  <a:moveTo>
                    <a:pt x="0" y="0"/>
                  </a:moveTo>
                  <a:lnTo>
                    <a:pt x="0" y="39019"/>
                  </a:lnTo>
                  <a:lnTo>
                    <a:pt x="4091" y="39019"/>
                  </a:lnTo>
                  <a:lnTo>
                    <a:pt x="4091"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716;p18">
              <a:extLst>
                <a:ext uri="{FF2B5EF4-FFF2-40B4-BE49-F238E27FC236}">
                  <a16:creationId xmlns:a16="http://schemas.microsoft.com/office/drawing/2014/main" id="{BEFBD7A5-4EDB-457C-8529-EE834667658A}"/>
                </a:ext>
              </a:extLst>
            </p:cNvPr>
            <p:cNvSpPr/>
            <p:nvPr/>
          </p:nvSpPr>
          <p:spPr>
            <a:xfrm>
              <a:off x="422625" y="3079550"/>
              <a:ext cx="102300" cy="975500"/>
            </a:xfrm>
            <a:custGeom>
              <a:avLst/>
              <a:gdLst/>
              <a:ahLst/>
              <a:cxnLst/>
              <a:rect l="l" t="t" r="r" b="b"/>
              <a:pathLst>
                <a:path w="4092" h="39020" extrusionOk="0">
                  <a:moveTo>
                    <a:pt x="0" y="0"/>
                  </a:moveTo>
                  <a:lnTo>
                    <a:pt x="0" y="39019"/>
                  </a:lnTo>
                  <a:lnTo>
                    <a:pt x="4091" y="39019"/>
                  </a:lnTo>
                  <a:lnTo>
                    <a:pt x="4091"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717;p18">
              <a:extLst>
                <a:ext uri="{FF2B5EF4-FFF2-40B4-BE49-F238E27FC236}">
                  <a16:creationId xmlns:a16="http://schemas.microsoft.com/office/drawing/2014/main" id="{40780BF4-BED2-46BE-B9DF-A9DAA25750EC}"/>
                </a:ext>
              </a:extLst>
            </p:cNvPr>
            <p:cNvSpPr/>
            <p:nvPr/>
          </p:nvSpPr>
          <p:spPr>
            <a:xfrm>
              <a:off x="422625" y="3079550"/>
              <a:ext cx="102300" cy="975500"/>
            </a:xfrm>
            <a:custGeom>
              <a:avLst/>
              <a:gdLst/>
              <a:ahLst/>
              <a:cxnLst/>
              <a:rect l="l" t="t" r="r" b="b"/>
              <a:pathLst>
                <a:path w="4092" h="39020" fill="none" extrusionOk="0">
                  <a:moveTo>
                    <a:pt x="0" y="39019"/>
                  </a:moveTo>
                  <a:lnTo>
                    <a:pt x="4091" y="39019"/>
                  </a:lnTo>
                  <a:lnTo>
                    <a:pt x="4091" y="0"/>
                  </a:lnTo>
                  <a:lnTo>
                    <a:pt x="0" y="0"/>
                  </a:lnTo>
                  <a:lnTo>
                    <a:pt x="0" y="390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718;p18">
              <a:extLst>
                <a:ext uri="{FF2B5EF4-FFF2-40B4-BE49-F238E27FC236}">
                  <a16:creationId xmlns:a16="http://schemas.microsoft.com/office/drawing/2014/main" id="{A8F7B768-C72D-4B1D-B94F-FACB27E44FD2}"/>
                </a:ext>
              </a:extLst>
            </p:cNvPr>
            <p:cNvSpPr/>
            <p:nvPr/>
          </p:nvSpPr>
          <p:spPr>
            <a:xfrm>
              <a:off x="1901225" y="3079550"/>
              <a:ext cx="101925" cy="975500"/>
            </a:xfrm>
            <a:custGeom>
              <a:avLst/>
              <a:gdLst/>
              <a:ahLst/>
              <a:cxnLst/>
              <a:rect l="l" t="t" r="r" b="b"/>
              <a:pathLst>
                <a:path w="4077" h="39020" extrusionOk="0">
                  <a:moveTo>
                    <a:pt x="0" y="0"/>
                  </a:moveTo>
                  <a:lnTo>
                    <a:pt x="0" y="39019"/>
                  </a:lnTo>
                  <a:lnTo>
                    <a:pt x="4077" y="39019"/>
                  </a:lnTo>
                  <a:lnTo>
                    <a:pt x="4077"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719;p18">
              <a:extLst>
                <a:ext uri="{FF2B5EF4-FFF2-40B4-BE49-F238E27FC236}">
                  <a16:creationId xmlns:a16="http://schemas.microsoft.com/office/drawing/2014/main" id="{234149A2-588D-41D4-8EBE-63A47DCC83B8}"/>
                </a:ext>
              </a:extLst>
            </p:cNvPr>
            <p:cNvSpPr/>
            <p:nvPr/>
          </p:nvSpPr>
          <p:spPr>
            <a:xfrm>
              <a:off x="720125" y="3079550"/>
              <a:ext cx="102300" cy="975500"/>
            </a:xfrm>
            <a:custGeom>
              <a:avLst/>
              <a:gdLst/>
              <a:ahLst/>
              <a:cxnLst/>
              <a:rect l="l" t="t" r="r" b="b"/>
              <a:pathLst>
                <a:path w="4092" h="39020" extrusionOk="0">
                  <a:moveTo>
                    <a:pt x="1" y="0"/>
                  </a:moveTo>
                  <a:lnTo>
                    <a:pt x="1" y="39019"/>
                  </a:lnTo>
                  <a:lnTo>
                    <a:pt x="4091" y="39019"/>
                  </a:lnTo>
                  <a:lnTo>
                    <a:pt x="4091"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720;p18">
              <a:extLst>
                <a:ext uri="{FF2B5EF4-FFF2-40B4-BE49-F238E27FC236}">
                  <a16:creationId xmlns:a16="http://schemas.microsoft.com/office/drawing/2014/main" id="{EF66619C-D26D-4E1F-9D1A-00A0D3637811}"/>
                </a:ext>
              </a:extLst>
            </p:cNvPr>
            <p:cNvSpPr/>
            <p:nvPr/>
          </p:nvSpPr>
          <p:spPr>
            <a:xfrm>
              <a:off x="720125" y="3079550"/>
              <a:ext cx="102300" cy="975500"/>
            </a:xfrm>
            <a:custGeom>
              <a:avLst/>
              <a:gdLst/>
              <a:ahLst/>
              <a:cxnLst/>
              <a:rect l="l" t="t" r="r" b="b"/>
              <a:pathLst>
                <a:path w="4092" h="39020" fill="none" extrusionOk="0">
                  <a:moveTo>
                    <a:pt x="1" y="39019"/>
                  </a:moveTo>
                  <a:lnTo>
                    <a:pt x="4091" y="39019"/>
                  </a:lnTo>
                  <a:lnTo>
                    <a:pt x="4091" y="0"/>
                  </a:lnTo>
                  <a:lnTo>
                    <a:pt x="1" y="0"/>
                  </a:lnTo>
                  <a:lnTo>
                    <a:pt x="1" y="390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721;p18">
              <a:extLst>
                <a:ext uri="{FF2B5EF4-FFF2-40B4-BE49-F238E27FC236}">
                  <a16:creationId xmlns:a16="http://schemas.microsoft.com/office/drawing/2014/main" id="{5B99E9B3-053C-4213-B00B-48C2D0AE7BC1}"/>
                </a:ext>
              </a:extLst>
            </p:cNvPr>
            <p:cNvSpPr/>
            <p:nvPr/>
          </p:nvSpPr>
          <p:spPr>
            <a:xfrm>
              <a:off x="2112550" y="3079550"/>
              <a:ext cx="101925" cy="34350"/>
            </a:xfrm>
            <a:custGeom>
              <a:avLst/>
              <a:gdLst/>
              <a:ahLst/>
              <a:cxnLst/>
              <a:rect l="l" t="t" r="r" b="b"/>
              <a:pathLst>
                <a:path w="4077" h="1374" extrusionOk="0">
                  <a:moveTo>
                    <a:pt x="1" y="0"/>
                  </a:moveTo>
                  <a:lnTo>
                    <a:pt x="1" y="1373"/>
                  </a:lnTo>
                  <a:lnTo>
                    <a:pt x="4077" y="1373"/>
                  </a:lnTo>
                  <a:lnTo>
                    <a:pt x="4077" y="0"/>
                  </a:lnTo>
                  <a:close/>
                </a:path>
              </a:pathLst>
            </a:custGeom>
            <a:solidFill>
              <a:srgbClr val="9EB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722;p18">
              <a:extLst>
                <a:ext uri="{FF2B5EF4-FFF2-40B4-BE49-F238E27FC236}">
                  <a16:creationId xmlns:a16="http://schemas.microsoft.com/office/drawing/2014/main" id="{7205708F-EE7E-40FA-BFFB-78BC58FDB94E}"/>
                </a:ext>
              </a:extLst>
            </p:cNvPr>
            <p:cNvSpPr/>
            <p:nvPr/>
          </p:nvSpPr>
          <p:spPr>
            <a:xfrm>
              <a:off x="1817550" y="3079550"/>
              <a:ext cx="102300" cy="34350"/>
            </a:xfrm>
            <a:custGeom>
              <a:avLst/>
              <a:gdLst/>
              <a:ahLst/>
              <a:cxnLst/>
              <a:rect l="l" t="t" r="r" b="b"/>
              <a:pathLst>
                <a:path w="4092" h="1374" extrusionOk="0">
                  <a:moveTo>
                    <a:pt x="0" y="0"/>
                  </a:moveTo>
                  <a:lnTo>
                    <a:pt x="0" y="1373"/>
                  </a:lnTo>
                  <a:lnTo>
                    <a:pt x="4091" y="1373"/>
                  </a:lnTo>
                  <a:lnTo>
                    <a:pt x="4091" y="0"/>
                  </a:lnTo>
                  <a:close/>
                </a:path>
              </a:pathLst>
            </a:custGeom>
            <a:solidFill>
              <a:srgbClr val="9EB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723;p18">
              <a:extLst>
                <a:ext uri="{FF2B5EF4-FFF2-40B4-BE49-F238E27FC236}">
                  <a16:creationId xmlns:a16="http://schemas.microsoft.com/office/drawing/2014/main" id="{08AD1D25-A1A7-4784-B37D-9DCD4074ECF3}"/>
                </a:ext>
              </a:extLst>
            </p:cNvPr>
            <p:cNvSpPr/>
            <p:nvPr/>
          </p:nvSpPr>
          <p:spPr>
            <a:xfrm>
              <a:off x="720125" y="3079550"/>
              <a:ext cx="102300" cy="34350"/>
            </a:xfrm>
            <a:custGeom>
              <a:avLst/>
              <a:gdLst/>
              <a:ahLst/>
              <a:cxnLst/>
              <a:rect l="l" t="t" r="r" b="b"/>
              <a:pathLst>
                <a:path w="4092" h="1374" extrusionOk="0">
                  <a:moveTo>
                    <a:pt x="1" y="0"/>
                  </a:moveTo>
                  <a:lnTo>
                    <a:pt x="1" y="1373"/>
                  </a:lnTo>
                  <a:lnTo>
                    <a:pt x="4091" y="1373"/>
                  </a:lnTo>
                  <a:lnTo>
                    <a:pt x="4091" y="0"/>
                  </a:lnTo>
                  <a:close/>
                </a:path>
              </a:pathLst>
            </a:custGeom>
            <a:solidFill>
              <a:srgbClr val="9EB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724;p18">
              <a:extLst>
                <a:ext uri="{FF2B5EF4-FFF2-40B4-BE49-F238E27FC236}">
                  <a16:creationId xmlns:a16="http://schemas.microsoft.com/office/drawing/2014/main" id="{E57BC644-E847-45D2-85E2-2FA372B1B6F2}"/>
                </a:ext>
              </a:extLst>
            </p:cNvPr>
            <p:cNvSpPr/>
            <p:nvPr/>
          </p:nvSpPr>
          <p:spPr>
            <a:xfrm>
              <a:off x="720125" y="3079550"/>
              <a:ext cx="102300" cy="34350"/>
            </a:xfrm>
            <a:custGeom>
              <a:avLst/>
              <a:gdLst/>
              <a:ahLst/>
              <a:cxnLst/>
              <a:rect l="l" t="t" r="r" b="b"/>
              <a:pathLst>
                <a:path w="4092" h="1374" fill="none" extrusionOk="0">
                  <a:moveTo>
                    <a:pt x="1" y="1373"/>
                  </a:moveTo>
                  <a:lnTo>
                    <a:pt x="4091" y="1373"/>
                  </a:lnTo>
                  <a:lnTo>
                    <a:pt x="4091" y="0"/>
                  </a:lnTo>
                  <a:lnTo>
                    <a:pt x="1" y="0"/>
                  </a:lnTo>
                  <a:lnTo>
                    <a:pt x="1" y="13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725;p18">
              <a:extLst>
                <a:ext uri="{FF2B5EF4-FFF2-40B4-BE49-F238E27FC236}">
                  <a16:creationId xmlns:a16="http://schemas.microsoft.com/office/drawing/2014/main" id="{EA3B97F6-A486-4CA4-ACF8-A5DF8668D8BA}"/>
                </a:ext>
              </a:extLst>
            </p:cNvPr>
            <p:cNvSpPr/>
            <p:nvPr/>
          </p:nvSpPr>
          <p:spPr>
            <a:xfrm>
              <a:off x="422625" y="3079550"/>
              <a:ext cx="102300" cy="34350"/>
            </a:xfrm>
            <a:custGeom>
              <a:avLst/>
              <a:gdLst/>
              <a:ahLst/>
              <a:cxnLst/>
              <a:rect l="l" t="t" r="r" b="b"/>
              <a:pathLst>
                <a:path w="4092" h="1374" extrusionOk="0">
                  <a:moveTo>
                    <a:pt x="0" y="0"/>
                  </a:moveTo>
                  <a:lnTo>
                    <a:pt x="0" y="1373"/>
                  </a:lnTo>
                  <a:lnTo>
                    <a:pt x="4091" y="1373"/>
                  </a:lnTo>
                  <a:lnTo>
                    <a:pt x="4091" y="0"/>
                  </a:lnTo>
                  <a:close/>
                </a:path>
              </a:pathLst>
            </a:custGeom>
            <a:solidFill>
              <a:srgbClr val="9EB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726;p18">
              <a:extLst>
                <a:ext uri="{FF2B5EF4-FFF2-40B4-BE49-F238E27FC236}">
                  <a16:creationId xmlns:a16="http://schemas.microsoft.com/office/drawing/2014/main" id="{B8A749E3-C965-4E57-8548-FBABF7FBF870}"/>
                </a:ext>
              </a:extLst>
            </p:cNvPr>
            <p:cNvSpPr/>
            <p:nvPr/>
          </p:nvSpPr>
          <p:spPr>
            <a:xfrm>
              <a:off x="422625" y="3079550"/>
              <a:ext cx="102300" cy="34350"/>
            </a:xfrm>
            <a:custGeom>
              <a:avLst/>
              <a:gdLst/>
              <a:ahLst/>
              <a:cxnLst/>
              <a:rect l="l" t="t" r="r" b="b"/>
              <a:pathLst>
                <a:path w="4092" h="1374" fill="none" extrusionOk="0">
                  <a:moveTo>
                    <a:pt x="0" y="1373"/>
                  </a:moveTo>
                  <a:lnTo>
                    <a:pt x="4091" y="1373"/>
                  </a:lnTo>
                  <a:lnTo>
                    <a:pt x="4091" y="0"/>
                  </a:lnTo>
                  <a:lnTo>
                    <a:pt x="0" y="0"/>
                  </a:lnTo>
                  <a:lnTo>
                    <a:pt x="0" y="13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727;p18">
              <a:extLst>
                <a:ext uri="{FF2B5EF4-FFF2-40B4-BE49-F238E27FC236}">
                  <a16:creationId xmlns:a16="http://schemas.microsoft.com/office/drawing/2014/main" id="{742E652B-82CC-436C-BAB9-0397FB3B791E}"/>
                </a:ext>
              </a:extLst>
            </p:cNvPr>
            <p:cNvSpPr/>
            <p:nvPr/>
          </p:nvSpPr>
          <p:spPr>
            <a:xfrm>
              <a:off x="238125" y="2921125"/>
              <a:ext cx="2195925" cy="591100"/>
            </a:xfrm>
            <a:custGeom>
              <a:avLst/>
              <a:gdLst/>
              <a:ahLst/>
              <a:cxnLst/>
              <a:rect l="l" t="t" r="r" b="b"/>
              <a:pathLst>
                <a:path w="87837" h="23644" extrusionOk="0">
                  <a:moveTo>
                    <a:pt x="0" y="1"/>
                  </a:moveTo>
                  <a:lnTo>
                    <a:pt x="0" y="8583"/>
                  </a:lnTo>
                  <a:lnTo>
                    <a:pt x="0" y="22643"/>
                  </a:lnTo>
                  <a:lnTo>
                    <a:pt x="172" y="22671"/>
                  </a:lnTo>
                  <a:lnTo>
                    <a:pt x="386" y="22700"/>
                  </a:lnTo>
                  <a:lnTo>
                    <a:pt x="658" y="22729"/>
                  </a:lnTo>
                  <a:lnTo>
                    <a:pt x="987" y="22729"/>
                  </a:lnTo>
                  <a:lnTo>
                    <a:pt x="1373" y="22714"/>
                  </a:lnTo>
                  <a:lnTo>
                    <a:pt x="1817" y="22671"/>
                  </a:lnTo>
                  <a:lnTo>
                    <a:pt x="2045" y="22643"/>
                  </a:lnTo>
                  <a:lnTo>
                    <a:pt x="2289" y="22586"/>
                  </a:lnTo>
                  <a:lnTo>
                    <a:pt x="2532" y="22528"/>
                  </a:lnTo>
                  <a:lnTo>
                    <a:pt x="2789" y="22457"/>
                  </a:lnTo>
                  <a:lnTo>
                    <a:pt x="3061" y="22371"/>
                  </a:lnTo>
                  <a:lnTo>
                    <a:pt x="3318" y="22271"/>
                  </a:lnTo>
                  <a:lnTo>
                    <a:pt x="3604" y="22156"/>
                  </a:lnTo>
                  <a:lnTo>
                    <a:pt x="3876" y="22013"/>
                  </a:lnTo>
                  <a:lnTo>
                    <a:pt x="4148" y="21856"/>
                  </a:lnTo>
                  <a:lnTo>
                    <a:pt x="4434" y="21684"/>
                  </a:lnTo>
                  <a:lnTo>
                    <a:pt x="4720" y="21484"/>
                  </a:lnTo>
                  <a:lnTo>
                    <a:pt x="4992" y="21270"/>
                  </a:lnTo>
                  <a:lnTo>
                    <a:pt x="5278" y="21027"/>
                  </a:lnTo>
                  <a:lnTo>
                    <a:pt x="5550" y="20769"/>
                  </a:lnTo>
                  <a:lnTo>
                    <a:pt x="5821" y="20483"/>
                  </a:lnTo>
                  <a:lnTo>
                    <a:pt x="6093" y="20168"/>
                  </a:lnTo>
                  <a:lnTo>
                    <a:pt x="6365" y="19825"/>
                  </a:lnTo>
                  <a:lnTo>
                    <a:pt x="6622" y="19453"/>
                  </a:lnTo>
                  <a:lnTo>
                    <a:pt x="6908" y="19038"/>
                  </a:lnTo>
                  <a:lnTo>
                    <a:pt x="7223" y="18652"/>
                  </a:lnTo>
                  <a:lnTo>
                    <a:pt x="7538" y="18295"/>
                  </a:lnTo>
                  <a:lnTo>
                    <a:pt x="7881" y="17966"/>
                  </a:lnTo>
                  <a:lnTo>
                    <a:pt x="8224" y="17665"/>
                  </a:lnTo>
                  <a:lnTo>
                    <a:pt x="8582" y="17408"/>
                  </a:lnTo>
                  <a:lnTo>
                    <a:pt x="8954" y="17165"/>
                  </a:lnTo>
                  <a:lnTo>
                    <a:pt x="9326" y="16950"/>
                  </a:lnTo>
                  <a:lnTo>
                    <a:pt x="9712" y="16764"/>
                  </a:lnTo>
                  <a:lnTo>
                    <a:pt x="10098" y="16607"/>
                  </a:lnTo>
                  <a:lnTo>
                    <a:pt x="10499" y="16478"/>
                  </a:lnTo>
                  <a:lnTo>
                    <a:pt x="10899" y="16378"/>
                  </a:lnTo>
                  <a:lnTo>
                    <a:pt x="11300" y="16306"/>
                  </a:lnTo>
                  <a:lnTo>
                    <a:pt x="11700" y="16264"/>
                  </a:lnTo>
                  <a:lnTo>
                    <a:pt x="12101" y="16235"/>
                  </a:lnTo>
                  <a:lnTo>
                    <a:pt x="12501" y="16235"/>
                  </a:lnTo>
                  <a:lnTo>
                    <a:pt x="12902" y="16264"/>
                  </a:lnTo>
                  <a:lnTo>
                    <a:pt x="13288" y="16321"/>
                  </a:lnTo>
                  <a:lnTo>
                    <a:pt x="13688" y="16392"/>
                  </a:lnTo>
                  <a:lnTo>
                    <a:pt x="14074" y="16492"/>
                  </a:lnTo>
                  <a:lnTo>
                    <a:pt x="14446" y="16621"/>
                  </a:lnTo>
                  <a:lnTo>
                    <a:pt x="14818" y="16764"/>
                  </a:lnTo>
                  <a:lnTo>
                    <a:pt x="15176" y="16936"/>
                  </a:lnTo>
                  <a:lnTo>
                    <a:pt x="15533" y="17122"/>
                  </a:lnTo>
                  <a:lnTo>
                    <a:pt x="15862" y="17336"/>
                  </a:lnTo>
                  <a:lnTo>
                    <a:pt x="16191" y="17579"/>
                  </a:lnTo>
                  <a:lnTo>
                    <a:pt x="16506" y="17837"/>
                  </a:lnTo>
                  <a:lnTo>
                    <a:pt x="16806" y="18123"/>
                  </a:lnTo>
                  <a:lnTo>
                    <a:pt x="17092" y="18423"/>
                  </a:lnTo>
                  <a:lnTo>
                    <a:pt x="17350" y="18738"/>
                  </a:lnTo>
                  <a:lnTo>
                    <a:pt x="17593" y="19081"/>
                  </a:lnTo>
                  <a:lnTo>
                    <a:pt x="17822" y="19453"/>
                  </a:lnTo>
                  <a:lnTo>
                    <a:pt x="18079" y="19868"/>
                  </a:lnTo>
                  <a:lnTo>
                    <a:pt x="18351" y="20268"/>
                  </a:lnTo>
                  <a:lnTo>
                    <a:pt x="18651" y="20655"/>
                  </a:lnTo>
                  <a:lnTo>
                    <a:pt x="18952" y="21012"/>
                  </a:lnTo>
                  <a:lnTo>
                    <a:pt x="19281" y="21341"/>
                  </a:lnTo>
                  <a:lnTo>
                    <a:pt x="19610" y="21656"/>
                  </a:lnTo>
                  <a:lnTo>
                    <a:pt x="19953" y="21942"/>
                  </a:lnTo>
                  <a:lnTo>
                    <a:pt x="20311" y="22214"/>
                  </a:lnTo>
                  <a:lnTo>
                    <a:pt x="20682" y="22457"/>
                  </a:lnTo>
                  <a:lnTo>
                    <a:pt x="21054" y="22686"/>
                  </a:lnTo>
                  <a:lnTo>
                    <a:pt x="21441" y="22872"/>
                  </a:lnTo>
                  <a:lnTo>
                    <a:pt x="21827" y="23058"/>
                  </a:lnTo>
                  <a:lnTo>
                    <a:pt x="22227" y="23201"/>
                  </a:lnTo>
                  <a:lnTo>
                    <a:pt x="22613" y="23344"/>
                  </a:lnTo>
                  <a:lnTo>
                    <a:pt x="23028" y="23444"/>
                  </a:lnTo>
                  <a:lnTo>
                    <a:pt x="23429" y="23530"/>
                  </a:lnTo>
                  <a:lnTo>
                    <a:pt x="23829" y="23587"/>
                  </a:lnTo>
                  <a:lnTo>
                    <a:pt x="24244" y="23630"/>
                  </a:lnTo>
                  <a:lnTo>
                    <a:pt x="24644" y="23644"/>
                  </a:lnTo>
                  <a:lnTo>
                    <a:pt x="25045" y="23644"/>
                  </a:lnTo>
                  <a:lnTo>
                    <a:pt x="25445" y="23615"/>
                  </a:lnTo>
                  <a:lnTo>
                    <a:pt x="25846" y="23558"/>
                  </a:lnTo>
                  <a:lnTo>
                    <a:pt x="26246" y="23487"/>
                  </a:lnTo>
                  <a:lnTo>
                    <a:pt x="26633" y="23387"/>
                  </a:lnTo>
                  <a:lnTo>
                    <a:pt x="27019" y="23258"/>
                  </a:lnTo>
                  <a:lnTo>
                    <a:pt x="27391" y="23115"/>
                  </a:lnTo>
                  <a:lnTo>
                    <a:pt x="27748" y="22943"/>
                  </a:lnTo>
                  <a:lnTo>
                    <a:pt x="28106" y="22743"/>
                  </a:lnTo>
                  <a:lnTo>
                    <a:pt x="28449" y="22528"/>
                  </a:lnTo>
                  <a:lnTo>
                    <a:pt x="28778" y="22285"/>
                  </a:lnTo>
                  <a:lnTo>
                    <a:pt x="29107" y="22028"/>
                  </a:lnTo>
                  <a:lnTo>
                    <a:pt x="29407" y="21742"/>
                  </a:lnTo>
                  <a:lnTo>
                    <a:pt x="29994" y="21155"/>
                  </a:lnTo>
                  <a:lnTo>
                    <a:pt x="30552" y="20569"/>
                  </a:lnTo>
                  <a:lnTo>
                    <a:pt x="31610" y="19439"/>
                  </a:lnTo>
                  <a:lnTo>
                    <a:pt x="32125" y="18910"/>
                  </a:lnTo>
                  <a:lnTo>
                    <a:pt x="32626" y="18409"/>
                  </a:lnTo>
                  <a:lnTo>
                    <a:pt x="33141" y="17937"/>
                  </a:lnTo>
                  <a:lnTo>
                    <a:pt x="33412" y="17708"/>
                  </a:lnTo>
                  <a:lnTo>
                    <a:pt x="33670" y="17494"/>
                  </a:lnTo>
                  <a:lnTo>
                    <a:pt x="33942" y="17293"/>
                  </a:lnTo>
                  <a:lnTo>
                    <a:pt x="34213" y="17093"/>
                  </a:lnTo>
                  <a:lnTo>
                    <a:pt x="34485" y="16907"/>
                  </a:lnTo>
                  <a:lnTo>
                    <a:pt x="34771" y="16736"/>
                  </a:lnTo>
                  <a:lnTo>
                    <a:pt x="35057" y="16578"/>
                  </a:lnTo>
                  <a:lnTo>
                    <a:pt x="35358" y="16421"/>
                  </a:lnTo>
                  <a:lnTo>
                    <a:pt x="35658" y="16292"/>
                  </a:lnTo>
                  <a:lnTo>
                    <a:pt x="35973" y="16163"/>
                  </a:lnTo>
                  <a:lnTo>
                    <a:pt x="36302" y="16049"/>
                  </a:lnTo>
                  <a:lnTo>
                    <a:pt x="36631" y="15963"/>
                  </a:lnTo>
                  <a:lnTo>
                    <a:pt x="36974" y="15877"/>
                  </a:lnTo>
                  <a:lnTo>
                    <a:pt x="37331" y="15806"/>
                  </a:lnTo>
                  <a:lnTo>
                    <a:pt x="37703" y="15763"/>
                  </a:lnTo>
                  <a:lnTo>
                    <a:pt x="38090" y="15720"/>
                  </a:lnTo>
                  <a:lnTo>
                    <a:pt x="38476" y="15706"/>
                  </a:lnTo>
                  <a:lnTo>
                    <a:pt x="38890" y="15706"/>
                  </a:lnTo>
                  <a:lnTo>
                    <a:pt x="39334" y="15720"/>
                  </a:lnTo>
                  <a:lnTo>
                    <a:pt x="39763" y="15749"/>
                  </a:lnTo>
                  <a:lnTo>
                    <a:pt x="40178" y="15777"/>
                  </a:lnTo>
                  <a:lnTo>
                    <a:pt x="40578" y="15820"/>
                  </a:lnTo>
                  <a:lnTo>
                    <a:pt x="40950" y="15877"/>
                  </a:lnTo>
                  <a:lnTo>
                    <a:pt x="41322" y="15935"/>
                  </a:lnTo>
                  <a:lnTo>
                    <a:pt x="41665" y="16006"/>
                  </a:lnTo>
                  <a:lnTo>
                    <a:pt x="42009" y="16092"/>
                  </a:lnTo>
                  <a:lnTo>
                    <a:pt x="42338" y="16178"/>
                  </a:lnTo>
                  <a:lnTo>
                    <a:pt x="42652" y="16264"/>
                  </a:lnTo>
                  <a:lnTo>
                    <a:pt x="42953" y="16364"/>
                  </a:lnTo>
                  <a:lnTo>
                    <a:pt x="43239" y="16464"/>
                  </a:lnTo>
                  <a:lnTo>
                    <a:pt x="43510" y="16578"/>
                  </a:lnTo>
                  <a:lnTo>
                    <a:pt x="43782" y="16693"/>
                  </a:lnTo>
                  <a:lnTo>
                    <a:pt x="44040" y="16821"/>
                  </a:lnTo>
                  <a:lnTo>
                    <a:pt x="44283" y="16950"/>
                  </a:lnTo>
                  <a:lnTo>
                    <a:pt x="44526" y="17079"/>
                  </a:lnTo>
                  <a:lnTo>
                    <a:pt x="44755" y="17222"/>
                  </a:lnTo>
                  <a:lnTo>
                    <a:pt x="45184" y="17508"/>
                  </a:lnTo>
                  <a:lnTo>
                    <a:pt x="45599" y="17823"/>
                  </a:lnTo>
                  <a:lnTo>
                    <a:pt x="45971" y="18137"/>
                  </a:lnTo>
                  <a:lnTo>
                    <a:pt x="46328" y="18466"/>
                  </a:lnTo>
                  <a:lnTo>
                    <a:pt x="46671" y="18795"/>
                  </a:lnTo>
                  <a:lnTo>
                    <a:pt x="47000" y="19138"/>
                  </a:lnTo>
                  <a:lnTo>
                    <a:pt x="47329" y="19467"/>
                  </a:lnTo>
                  <a:lnTo>
                    <a:pt x="47944" y="20154"/>
                  </a:lnTo>
                  <a:lnTo>
                    <a:pt x="48259" y="20483"/>
                  </a:lnTo>
                  <a:lnTo>
                    <a:pt x="48574" y="20798"/>
                  </a:lnTo>
                  <a:lnTo>
                    <a:pt x="48903" y="21112"/>
                  </a:lnTo>
                  <a:lnTo>
                    <a:pt x="49246" y="21413"/>
                  </a:lnTo>
                  <a:lnTo>
                    <a:pt x="49604" y="21684"/>
                  </a:lnTo>
                  <a:lnTo>
                    <a:pt x="49990" y="21942"/>
                  </a:lnTo>
                  <a:lnTo>
                    <a:pt x="50405" y="22185"/>
                  </a:lnTo>
                  <a:lnTo>
                    <a:pt x="50605" y="22299"/>
                  </a:lnTo>
                  <a:lnTo>
                    <a:pt x="50834" y="22400"/>
                  </a:lnTo>
                  <a:lnTo>
                    <a:pt x="51063" y="22500"/>
                  </a:lnTo>
                  <a:lnTo>
                    <a:pt x="51306" y="22600"/>
                  </a:lnTo>
                  <a:lnTo>
                    <a:pt x="51549" y="22671"/>
                  </a:lnTo>
                  <a:lnTo>
                    <a:pt x="51806" y="22757"/>
                  </a:lnTo>
                  <a:lnTo>
                    <a:pt x="52078" y="22829"/>
                  </a:lnTo>
                  <a:lnTo>
                    <a:pt x="52350" y="22886"/>
                  </a:lnTo>
                  <a:lnTo>
                    <a:pt x="52650" y="22929"/>
                  </a:lnTo>
                  <a:lnTo>
                    <a:pt x="52951" y="22972"/>
                  </a:lnTo>
                  <a:lnTo>
                    <a:pt x="53265" y="23015"/>
                  </a:lnTo>
                  <a:lnTo>
                    <a:pt x="53580" y="23029"/>
                  </a:lnTo>
                  <a:lnTo>
                    <a:pt x="53923" y="23043"/>
                  </a:lnTo>
                  <a:lnTo>
                    <a:pt x="54281" y="23058"/>
                  </a:lnTo>
                  <a:lnTo>
                    <a:pt x="54667" y="23043"/>
                  </a:lnTo>
                  <a:lnTo>
                    <a:pt x="55039" y="23029"/>
                  </a:lnTo>
                  <a:lnTo>
                    <a:pt x="55396" y="23000"/>
                  </a:lnTo>
                  <a:lnTo>
                    <a:pt x="55754" y="22957"/>
                  </a:lnTo>
                  <a:lnTo>
                    <a:pt x="56097" y="22915"/>
                  </a:lnTo>
                  <a:lnTo>
                    <a:pt x="56441" y="22857"/>
                  </a:lnTo>
                  <a:lnTo>
                    <a:pt x="56770" y="22800"/>
                  </a:lnTo>
                  <a:lnTo>
                    <a:pt x="57084" y="22729"/>
                  </a:lnTo>
                  <a:lnTo>
                    <a:pt x="57399" y="22643"/>
                  </a:lnTo>
                  <a:lnTo>
                    <a:pt x="57699" y="22557"/>
                  </a:lnTo>
                  <a:lnTo>
                    <a:pt x="57985" y="22457"/>
                  </a:lnTo>
                  <a:lnTo>
                    <a:pt x="58286" y="22357"/>
                  </a:lnTo>
                  <a:lnTo>
                    <a:pt x="58557" y="22257"/>
                  </a:lnTo>
                  <a:lnTo>
                    <a:pt x="58829" y="22142"/>
                  </a:lnTo>
                  <a:lnTo>
                    <a:pt x="59358" y="21885"/>
                  </a:lnTo>
                  <a:lnTo>
                    <a:pt x="59859" y="21627"/>
                  </a:lnTo>
                  <a:lnTo>
                    <a:pt x="60345" y="21327"/>
                  </a:lnTo>
                  <a:lnTo>
                    <a:pt x="60789" y="21027"/>
                  </a:lnTo>
                  <a:lnTo>
                    <a:pt x="61232" y="20712"/>
                  </a:lnTo>
                  <a:lnTo>
                    <a:pt x="61647" y="20383"/>
                  </a:lnTo>
                  <a:lnTo>
                    <a:pt x="62047" y="20054"/>
                  </a:lnTo>
                  <a:lnTo>
                    <a:pt x="62434" y="19711"/>
                  </a:lnTo>
                  <a:lnTo>
                    <a:pt x="62806" y="19367"/>
                  </a:lnTo>
                  <a:lnTo>
                    <a:pt x="63506" y="18681"/>
                  </a:lnTo>
                  <a:lnTo>
                    <a:pt x="64179" y="18023"/>
                  </a:lnTo>
                  <a:lnTo>
                    <a:pt x="64508" y="17708"/>
                  </a:lnTo>
                  <a:lnTo>
                    <a:pt x="64837" y="17408"/>
                  </a:lnTo>
                  <a:lnTo>
                    <a:pt x="65166" y="17122"/>
                  </a:lnTo>
                  <a:lnTo>
                    <a:pt x="65495" y="16850"/>
                  </a:lnTo>
                  <a:lnTo>
                    <a:pt x="65823" y="16607"/>
                  </a:lnTo>
                  <a:lnTo>
                    <a:pt x="66152" y="16378"/>
                  </a:lnTo>
                  <a:lnTo>
                    <a:pt x="66496" y="16192"/>
                  </a:lnTo>
                  <a:lnTo>
                    <a:pt x="66853" y="16020"/>
                  </a:lnTo>
                  <a:lnTo>
                    <a:pt x="67025" y="15949"/>
                  </a:lnTo>
                  <a:lnTo>
                    <a:pt x="67197" y="15892"/>
                  </a:lnTo>
                  <a:lnTo>
                    <a:pt x="67383" y="15834"/>
                  </a:lnTo>
                  <a:lnTo>
                    <a:pt x="67568" y="15792"/>
                  </a:lnTo>
                  <a:lnTo>
                    <a:pt x="67754" y="15749"/>
                  </a:lnTo>
                  <a:lnTo>
                    <a:pt x="67955" y="15734"/>
                  </a:lnTo>
                  <a:lnTo>
                    <a:pt x="68155" y="15720"/>
                  </a:lnTo>
                  <a:lnTo>
                    <a:pt x="68355" y="15706"/>
                  </a:lnTo>
                  <a:lnTo>
                    <a:pt x="68641" y="15720"/>
                  </a:lnTo>
                  <a:lnTo>
                    <a:pt x="68927" y="15734"/>
                  </a:lnTo>
                  <a:lnTo>
                    <a:pt x="69199" y="15749"/>
                  </a:lnTo>
                  <a:lnTo>
                    <a:pt x="69471" y="15792"/>
                  </a:lnTo>
                  <a:lnTo>
                    <a:pt x="69743" y="15834"/>
                  </a:lnTo>
                  <a:lnTo>
                    <a:pt x="70000" y="15892"/>
                  </a:lnTo>
                  <a:lnTo>
                    <a:pt x="70257" y="15949"/>
                  </a:lnTo>
                  <a:lnTo>
                    <a:pt x="70501" y="16020"/>
                  </a:lnTo>
                  <a:lnTo>
                    <a:pt x="70744" y="16106"/>
                  </a:lnTo>
                  <a:lnTo>
                    <a:pt x="70987" y="16192"/>
                  </a:lnTo>
                  <a:lnTo>
                    <a:pt x="71445" y="16378"/>
                  </a:lnTo>
                  <a:lnTo>
                    <a:pt x="71888" y="16607"/>
                  </a:lnTo>
                  <a:lnTo>
                    <a:pt x="72317" y="16850"/>
                  </a:lnTo>
                  <a:lnTo>
                    <a:pt x="72732" y="17122"/>
                  </a:lnTo>
                  <a:lnTo>
                    <a:pt x="73147" y="17408"/>
                  </a:lnTo>
                  <a:lnTo>
                    <a:pt x="73533" y="17708"/>
                  </a:lnTo>
                  <a:lnTo>
                    <a:pt x="73919" y="18023"/>
                  </a:lnTo>
                  <a:lnTo>
                    <a:pt x="74305" y="18352"/>
                  </a:lnTo>
                  <a:lnTo>
                    <a:pt x="74677" y="18681"/>
                  </a:lnTo>
                  <a:lnTo>
                    <a:pt x="75435" y="19367"/>
                  </a:lnTo>
                  <a:lnTo>
                    <a:pt x="76179" y="20040"/>
                  </a:lnTo>
                  <a:lnTo>
                    <a:pt x="76565" y="20383"/>
                  </a:lnTo>
                  <a:lnTo>
                    <a:pt x="76966" y="20698"/>
                  </a:lnTo>
                  <a:lnTo>
                    <a:pt x="77366" y="21027"/>
                  </a:lnTo>
                  <a:lnTo>
                    <a:pt x="77767" y="21327"/>
                  </a:lnTo>
                  <a:lnTo>
                    <a:pt x="78196" y="21613"/>
                  </a:lnTo>
                  <a:lnTo>
                    <a:pt x="78639" y="21870"/>
                  </a:lnTo>
                  <a:lnTo>
                    <a:pt x="79097" y="22114"/>
                  </a:lnTo>
                  <a:lnTo>
                    <a:pt x="79569" y="22342"/>
                  </a:lnTo>
                  <a:lnTo>
                    <a:pt x="79812" y="22443"/>
                  </a:lnTo>
                  <a:lnTo>
                    <a:pt x="80070" y="22543"/>
                  </a:lnTo>
                  <a:lnTo>
                    <a:pt x="80327" y="22628"/>
                  </a:lnTo>
                  <a:lnTo>
                    <a:pt x="80584" y="22700"/>
                  </a:lnTo>
                  <a:lnTo>
                    <a:pt x="80856" y="22771"/>
                  </a:lnTo>
                  <a:lnTo>
                    <a:pt x="81128" y="22829"/>
                  </a:lnTo>
                  <a:lnTo>
                    <a:pt x="81414" y="22886"/>
                  </a:lnTo>
                  <a:lnTo>
                    <a:pt x="81700" y="22929"/>
                  </a:lnTo>
                  <a:lnTo>
                    <a:pt x="82000" y="22972"/>
                  </a:lnTo>
                  <a:lnTo>
                    <a:pt x="82301" y="23000"/>
                  </a:lnTo>
                  <a:lnTo>
                    <a:pt x="82601" y="23015"/>
                  </a:lnTo>
                  <a:lnTo>
                    <a:pt x="82930" y="23015"/>
                  </a:lnTo>
                  <a:lnTo>
                    <a:pt x="83273" y="23000"/>
                  </a:lnTo>
                  <a:lnTo>
                    <a:pt x="83617" y="22972"/>
                  </a:lnTo>
                  <a:lnTo>
                    <a:pt x="83931" y="22915"/>
                  </a:lnTo>
                  <a:lnTo>
                    <a:pt x="84246" y="22829"/>
                  </a:lnTo>
                  <a:lnTo>
                    <a:pt x="84532" y="22743"/>
                  </a:lnTo>
                  <a:lnTo>
                    <a:pt x="84804" y="22628"/>
                  </a:lnTo>
                  <a:lnTo>
                    <a:pt x="85061" y="22500"/>
                  </a:lnTo>
                  <a:lnTo>
                    <a:pt x="85319" y="22357"/>
                  </a:lnTo>
                  <a:lnTo>
                    <a:pt x="85548" y="22199"/>
                  </a:lnTo>
                  <a:lnTo>
                    <a:pt x="85762" y="22042"/>
                  </a:lnTo>
                  <a:lnTo>
                    <a:pt x="85977" y="21856"/>
                  </a:lnTo>
                  <a:lnTo>
                    <a:pt x="86163" y="21684"/>
                  </a:lnTo>
                  <a:lnTo>
                    <a:pt x="86349" y="21484"/>
                  </a:lnTo>
                  <a:lnTo>
                    <a:pt x="86520" y="21298"/>
                  </a:lnTo>
                  <a:lnTo>
                    <a:pt x="86678" y="21098"/>
                  </a:lnTo>
                  <a:lnTo>
                    <a:pt x="86821" y="20898"/>
                  </a:lnTo>
                  <a:lnTo>
                    <a:pt x="86949" y="20712"/>
                  </a:lnTo>
                  <a:lnTo>
                    <a:pt x="87078" y="20512"/>
                  </a:lnTo>
                  <a:lnTo>
                    <a:pt x="87293" y="20125"/>
                  </a:lnTo>
                  <a:lnTo>
                    <a:pt x="87464" y="19768"/>
                  </a:lnTo>
                  <a:lnTo>
                    <a:pt x="87607" y="19453"/>
                  </a:lnTo>
                  <a:lnTo>
                    <a:pt x="87707" y="19181"/>
                  </a:lnTo>
                  <a:lnTo>
                    <a:pt x="87779" y="18967"/>
                  </a:lnTo>
                  <a:lnTo>
                    <a:pt x="87836" y="18795"/>
                  </a:lnTo>
                  <a:lnTo>
                    <a:pt x="878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728;p18">
              <a:extLst>
                <a:ext uri="{FF2B5EF4-FFF2-40B4-BE49-F238E27FC236}">
                  <a16:creationId xmlns:a16="http://schemas.microsoft.com/office/drawing/2014/main" id="{37D3955E-D798-4087-A47A-4E1E5718AD26}"/>
                </a:ext>
              </a:extLst>
            </p:cNvPr>
            <p:cNvSpPr/>
            <p:nvPr/>
          </p:nvSpPr>
          <p:spPr>
            <a:xfrm>
              <a:off x="238125" y="2921125"/>
              <a:ext cx="2195925" cy="591100"/>
            </a:xfrm>
            <a:custGeom>
              <a:avLst/>
              <a:gdLst/>
              <a:ahLst/>
              <a:cxnLst/>
              <a:rect l="l" t="t" r="r" b="b"/>
              <a:pathLst>
                <a:path w="87837" h="23644" fill="none" extrusionOk="0">
                  <a:moveTo>
                    <a:pt x="0" y="8583"/>
                  </a:moveTo>
                  <a:lnTo>
                    <a:pt x="0" y="22643"/>
                  </a:lnTo>
                  <a:lnTo>
                    <a:pt x="0" y="22643"/>
                  </a:lnTo>
                  <a:lnTo>
                    <a:pt x="172" y="22671"/>
                  </a:lnTo>
                  <a:lnTo>
                    <a:pt x="386" y="22700"/>
                  </a:lnTo>
                  <a:lnTo>
                    <a:pt x="658" y="22729"/>
                  </a:lnTo>
                  <a:lnTo>
                    <a:pt x="987" y="22729"/>
                  </a:lnTo>
                  <a:lnTo>
                    <a:pt x="1373" y="22714"/>
                  </a:lnTo>
                  <a:lnTo>
                    <a:pt x="1817" y="22671"/>
                  </a:lnTo>
                  <a:lnTo>
                    <a:pt x="2045" y="22643"/>
                  </a:lnTo>
                  <a:lnTo>
                    <a:pt x="2289" y="22586"/>
                  </a:lnTo>
                  <a:lnTo>
                    <a:pt x="2532" y="22528"/>
                  </a:lnTo>
                  <a:lnTo>
                    <a:pt x="2789" y="22457"/>
                  </a:lnTo>
                  <a:lnTo>
                    <a:pt x="3061" y="22371"/>
                  </a:lnTo>
                  <a:lnTo>
                    <a:pt x="3318" y="22271"/>
                  </a:lnTo>
                  <a:lnTo>
                    <a:pt x="3604" y="22156"/>
                  </a:lnTo>
                  <a:lnTo>
                    <a:pt x="3876" y="22013"/>
                  </a:lnTo>
                  <a:lnTo>
                    <a:pt x="4148" y="21856"/>
                  </a:lnTo>
                  <a:lnTo>
                    <a:pt x="4434" y="21684"/>
                  </a:lnTo>
                  <a:lnTo>
                    <a:pt x="4720" y="21484"/>
                  </a:lnTo>
                  <a:lnTo>
                    <a:pt x="4992" y="21270"/>
                  </a:lnTo>
                  <a:lnTo>
                    <a:pt x="5278" y="21027"/>
                  </a:lnTo>
                  <a:lnTo>
                    <a:pt x="5550" y="20769"/>
                  </a:lnTo>
                  <a:lnTo>
                    <a:pt x="5821" y="20483"/>
                  </a:lnTo>
                  <a:lnTo>
                    <a:pt x="6093" y="20168"/>
                  </a:lnTo>
                  <a:lnTo>
                    <a:pt x="6365" y="19825"/>
                  </a:lnTo>
                  <a:lnTo>
                    <a:pt x="6622" y="19453"/>
                  </a:lnTo>
                  <a:lnTo>
                    <a:pt x="6622" y="19453"/>
                  </a:lnTo>
                  <a:lnTo>
                    <a:pt x="6908" y="19038"/>
                  </a:lnTo>
                  <a:lnTo>
                    <a:pt x="7223" y="18652"/>
                  </a:lnTo>
                  <a:lnTo>
                    <a:pt x="7538" y="18295"/>
                  </a:lnTo>
                  <a:lnTo>
                    <a:pt x="7881" y="17966"/>
                  </a:lnTo>
                  <a:lnTo>
                    <a:pt x="8224" y="17665"/>
                  </a:lnTo>
                  <a:lnTo>
                    <a:pt x="8582" y="17408"/>
                  </a:lnTo>
                  <a:lnTo>
                    <a:pt x="8954" y="17165"/>
                  </a:lnTo>
                  <a:lnTo>
                    <a:pt x="9326" y="16950"/>
                  </a:lnTo>
                  <a:lnTo>
                    <a:pt x="9712" y="16764"/>
                  </a:lnTo>
                  <a:lnTo>
                    <a:pt x="10098" y="16607"/>
                  </a:lnTo>
                  <a:lnTo>
                    <a:pt x="10499" y="16478"/>
                  </a:lnTo>
                  <a:lnTo>
                    <a:pt x="10899" y="16378"/>
                  </a:lnTo>
                  <a:lnTo>
                    <a:pt x="11300" y="16306"/>
                  </a:lnTo>
                  <a:lnTo>
                    <a:pt x="11700" y="16264"/>
                  </a:lnTo>
                  <a:lnTo>
                    <a:pt x="12101" y="16235"/>
                  </a:lnTo>
                  <a:lnTo>
                    <a:pt x="12501" y="16235"/>
                  </a:lnTo>
                  <a:lnTo>
                    <a:pt x="12902" y="16264"/>
                  </a:lnTo>
                  <a:lnTo>
                    <a:pt x="13288" y="16321"/>
                  </a:lnTo>
                  <a:lnTo>
                    <a:pt x="13688" y="16392"/>
                  </a:lnTo>
                  <a:lnTo>
                    <a:pt x="14074" y="16492"/>
                  </a:lnTo>
                  <a:lnTo>
                    <a:pt x="14446" y="16621"/>
                  </a:lnTo>
                  <a:lnTo>
                    <a:pt x="14818" y="16764"/>
                  </a:lnTo>
                  <a:lnTo>
                    <a:pt x="15176" y="16936"/>
                  </a:lnTo>
                  <a:lnTo>
                    <a:pt x="15533" y="17122"/>
                  </a:lnTo>
                  <a:lnTo>
                    <a:pt x="15862" y="17336"/>
                  </a:lnTo>
                  <a:lnTo>
                    <a:pt x="16191" y="17579"/>
                  </a:lnTo>
                  <a:lnTo>
                    <a:pt x="16506" y="17837"/>
                  </a:lnTo>
                  <a:lnTo>
                    <a:pt x="16806" y="18123"/>
                  </a:lnTo>
                  <a:lnTo>
                    <a:pt x="17092" y="18423"/>
                  </a:lnTo>
                  <a:lnTo>
                    <a:pt x="17350" y="18738"/>
                  </a:lnTo>
                  <a:lnTo>
                    <a:pt x="17593" y="19081"/>
                  </a:lnTo>
                  <a:lnTo>
                    <a:pt x="17822" y="19453"/>
                  </a:lnTo>
                  <a:lnTo>
                    <a:pt x="17822" y="19453"/>
                  </a:lnTo>
                  <a:lnTo>
                    <a:pt x="18079" y="19868"/>
                  </a:lnTo>
                  <a:lnTo>
                    <a:pt x="18351" y="20268"/>
                  </a:lnTo>
                  <a:lnTo>
                    <a:pt x="18651" y="20655"/>
                  </a:lnTo>
                  <a:lnTo>
                    <a:pt x="18952" y="21012"/>
                  </a:lnTo>
                  <a:lnTo>
                    <a:pt x="19281" y="21341"/>
                  </a:lnTo>
                  <a:lnTo>
                    <a:pt x="19610" y="21656"/>
                  </a:lnTo>
                  <a:lnTo>
                    <a:pt x="19953" y="21942"/>
                  </a:lnTo>
                  <a:lnTo>
                    <a:pt x="20311" y="22214"/>
                  </a:lnTo>
                  <a:lnTo>
                    <a:pt x="20682" y="22457"/>
                  </a:lnTo>
                  <a:lnTo>
                    <a:pt x="21054" y="22686"/>
                  </a:lnTo>
                  <a:lnTo>
                    <a:pt x="21441" y="22872"/>
                  </a:lnTo>
                  <a:lnTo>
                    <a:pt x="21827" y="23058"/>
                  </a:lnTo>
                  <a:lnTo>
                    <a:pt x="22227" y="23201"/>
                  </a:lnTo>
                  <a:lnTo>
                    <a:pt x="22613" y="23344"/>
                  </a:lnTo>
                  <a:lnTo>
                    <a:pt x="23028" y="23444"/>
                  </a:lnTo>
                  <a:lnTo>
                    <a:pt x="23429" y="23530"/>
                  </a:lnTo>
                  <a:lnTo>
                    <a:pt x="23829" y="23587"/>
                  </a:lnTo>
                  <a:lnTo>
                    <a:pt x="24244" y="23630"/>
                  </a:lnTo>
                  <a:lnTo>
                    <a:pt x="24644" y="23644"/>
                  </a:lnTo>
                  <a:lnTo>
                    <a:pt x="25045" y="23644"/>
                  </a:lnTo>
                  <a:lnTo>
                    <a:pt x="25445" y="23615"/>
                  </a:lnTo>
                  <a:lnTo>
                    <a:pt x="25846" y="23558"/>
                  </a:lnTo>
                  <a:lnTo>
                    <a:pt x="26246" y="23487"/>
                  </a:lnTo>
                  <a:lnTo>
                    <a:pt x="26633" y="23387"/>
                  </a:lnTo>
                  <a:lnTo>
                    <a:pt x="27019" y="23258"/>
                  </a:lnTo>
                  <a:lnTo>
                    <a:pt x="27391" y="23115"/>
                  </a:lnTo>
                  <a:lnTo>
                    <a:pt x="27748" y="22943"/>
                  </a:lnTo>
                  <a:lnTo>
                    <a:pt x="28106" y="22743"/>
                  </a:lnTo>
                  <a:lnTo>
                    <a:pt x="28449" y="22528"/>
                  </a:lnTo>
                  <a:lnTo>
                    <a:pt x="28778" y="22285"/>
                  </a:lnTo>
                  <a:lnTo>
                    <a:pt x="29107" y="22028"/>
                  </a:lnTo>
                  <a:lnTo>
                    <a:pt x="29407" y="21742"/>
                  </a:lnTo>
                  <a:lnTo>
                    <a:pt x="29407" y="21742"/>
                  </a:lnTo>
                  <a:lnTo>
                    <a:pt x="29994" y="21155"/>
                  </a:lnTo>
                  <a:lnTo>
                    <a:pt x="30552" y="20569"/>
                  </a:lnTo>
                  <a:lnTo>
                    <a:pt x="31610" y="19439"/>
                  </a:lnTo>
                  <a:lnTo>
                    <a:pt x="32125" y="18910"/>
                  </a:lnTo>
                  <a:lnTo>
                    <a:pt x="32626" y="18409"/>
                  </a:lnTo>
                  <a:lnTo>
                    <a:pt x="33141" y="17937"/>
                  </a:lnTo>
                  <a:lnTo>
                    <a:pt x="33412" y="17708"/>
                  </a:lnTo>
                  <a:lnTo>
                    <a:pt x="33670" y="17494"/>
                  </a:lnTo>
                  <a:lnTo>
                    <a:pt x="33942" y="17293"/>
                  </a:lnTo>
                  <a:lnTo>
                    <a:pt x="34213" y="17093"/>
                  </a:lnTo>
                  <a:lnTo>
                    <a:pt x="34485" y="16907"/>
                  </a:lnTo>
                  <a:lnTo>
                    <a:pt x="34771" y="16736"/>
                  </a:lnTo>
                  <a:lnTo>
                    <a:pt x="35057" y="16578"/>
                  </a:lnTo>
                  <a:lnTo>
                    <a:pt x="35358" y="16421"/>
                  </a:lnTo>
                  <a:lnTo>
                    <a:pt x="35658" y="16292"/>
                  </a:lnTo>
                  <a:lnTo>
                    <a:pt x="35973" y="16163"/>
                  </a:lnTo>
                  <a:lnTo>
                    <a:pt x="36302" y="16049"/>
                  </a:lnTo>
                  <a:lnTo>
                    <a:pt x="36631" y="15963"/>
                  </a:lnTo>
                  <a:lnTo>
                    <a:pt x="36974" y="15877"/>
                  </a:lnTo>
                  <a:lnTo>
                    <a:pt x="37331" y="15806"/>
                  </a:lnTo>
                  <a:lnTo>
                    <a:pt x="37703" y="15763"/>
                  </a:lnTo>
                  <a:lnTo>
                    <a:pt x="38090" y="15720"/>
                  </a:lnTo>
                  <a:lnTo>
                    <a:pt x="38476" y="15706"/>
                  </a:lnTo>
                  <a:lnTo>
                    <a:pt x="38890" y="15706"/>
                  </a:lnTo>
                  <a:lnTo>
                    <a:pt x="38890" y="15706"/>
                  </a:lnTo>
                  <a:lnTo>
                    <a:pt x="39334" y="15720"/>
                  </a:lnTo>
                  <a:lnTo>
                    <a:pt x="39763" y="15749"/>
                  </a:lnTo>
                  <a:lnTo>
                    <a:pt x="40178" y="15777"/>
                  </a:lnTo>
                  <a:lnTo>
                    <a:pt x="40578" y="15820"/>
                  </a:lnTo>
                  <a:lnTo>
                    <a:pt x="40950" y="15877"/>
                  </a:lnTo>
                  <a:lnTo>
                    <a:pt x="41322" y="15935"/>
                  </a:lnTo>
                  <a:lnTo>
                    <a:pt x="41665" y="16006"/>
                  </a:lnTo>
                  <a:lnTo>
                    <a:pt x="42009" y="16092"/>
                  </a:lnTo>
                  <a:lnTo>
                    <a:pt x="42338" y="16178"/>
                  </a:lnTo>
                  <a:lnTo>
                    <a:pt x="42652" y="16264"/>
                  </a:lnTo>
                  <a:lnTo>
                    <a:pt x="42953" y="16364"/>
                  </a:lnTo>
                  <a:lnTo>
                    <a:pt x="43239" y="16464"/>
                  </a:lnTo>
                  <a:lnTo>
                    <a:pt x="43510" y="16578"/>
                  </a:lnTo>
                  <a:lnTo>
                    <a:pt x="43782" y="16693"/>
                  </a:lnTo>
                  <a:lnTo>
                    <a:pt x="44040" y="16821"/>
                  </a:lnTo>
                  <a:lnTo>
                    <a:pt x="44283" y="16950"/>
                  </a:lnTo>
                  <a:lnTo>
                    <a:pt x="44526" y="17079"/>
                  </a:lnTo>
                  <a:lnTo>
                    <a:pt x="44755" y="17222"/>
                  </a:lnTo>
                  <a:lnTo>
                    <a:pt x="45184" y="17508"/>
                  </a:lnTo>
                  <a:lnTo>
                    <a:pt x="45599" y="17823"/>
                  </a:lnTo>
                  <a:lnTo>
                    <a:pt x="45971" y="18137"/>
                  </a:lnTo>
                  <a:lnTo>
                    <a:pt x="46328" y="18466"/>
                  </a:lnTo>
                  <a:lnTo>
                    <a:pt x="46671" y="18795"/>
                  </a:lnTo>
                  <a:lnTo>
                    <a:pt x="47000" y="19138"/>
                  </a:lnTo>
                  <a:lnTo>
                    <a:pt x="47329" y="19467"/>
                  </a:lnTo>
                  <a:lnTo>
                    <a:pt x="47944" y="20154"/>
                  </a:lnTo>
                  <a:lnTo>
                    <a:pt x="48259" y="20483"/>
                  </a:lnTo>
                  <a:lnTo>
                    <a:pt x="48574" y="20798"/>
                  </a:lnTo>
                  <a:lnTo>
                    <a:pt x="48903" y="21112"/>
                  </a:lnTo>
                  <a:lnTo>
                    <a:pt x="49246" y="21413"/>
                  </a:lnTo>
                  <a:lnTo>
                    <a:pt x="49604" y="21684"/>
                  </a:lnTo>
                  <a:lnTo>
                    <a:pt x="49990" y="21942"/>
                  </a:lnTo>
                  <a:lnTo>
                    <a:pt x="50405" y="22185"/>
                  </a:lnTo>
                  <a:lnTo>
                    <a:pt x="50605" y="22299"/>
                  </a:lnTo>
                  <a:lnTo>
                    <a:pt x="50834" y="22400"/>
                  </a:lnTo>
                  <a:lnTo>
                    <a:pt x="51063" y="22500"/>
                  </a:lnTo>
                  <a:lnTo>
                    <a:pt x="51306" y="22600"/>
                  </a:lnTo>
                  <a:lnTo>
                    <a:pt x="51549" y="22671"/>
                  </a:lnTo>
                  <a:lnTo>
                    <a:pt x="51806" y="22757"/>
                  </a:lnTo>
                  <a:lnTo>
                    <a:pt x="52078" y="22829"/>
                  </a:lnTo>
                  <a:lnTo>
                    <a:pt x="52350" y="22886"/>
                  </a:lnTo>
                  <a:lnTo>
                    <a:pt x="52650" y="22929"/>
                  </a:lnTo>
                  <a:lnTo>
                    <a:pt x="52951" y="22972"/>
                  </a:lnTo>
                  <a:lnTo>
                    <a:pt x="53265" y="23015"/>
                  </a:lnTo>
                  <a:lnTo>
                    <a:pt x="53580" y="23029"/>
                  </a:lnTo>
                  <a:lnTo>
                    <a:pt x="53923" y="23043"/>
                  </a:lnTo>
                  <a:lnTo>
                    <a:pt x="54281" y="23058"/>
                  </a:lnTo>
                  <a:lnTo>
                    <a:pt x="54281" y="23058"/>
                  </a:lnTo>
                  <a:lnTo>
                    <a:pt x="54667" y="23043"/>
                  </a:lnTo>
                  <a:lnTo>
                    <a:pt x="55039" y="23029"/>
                  </a:lnTo>
                  <a:lnTo>
                    <a:pt x="55396" y="23000"/>
                  </a:lnTo>
                  <a:lnTo>
                    <a:pt x="55754" y="22957"/>
                  </a:lnTo>
                  <a:lnTo>
                    <a:pt x="56097" y="22915"/>
                  </a:lnTo>
                  <a:lnTo>
                    <a:pt x="56441" y="22857"/>
                  </a:lnTo>
                  <a:lnTo>
                    <a:pt x="56770" y="22800"/>
                  </a:lnTo>
                  <a:lnTo>
                    <a:pt x="57084" y="22729"/>
                  </a:lnTo>
                  <a:lnTo>
                    <a:pt x="57399" y="22643"/>
                  </a:lnTo>
                  <a:lnTo>
                    <a:pt x="57699" y="22557"/>
                  </a:lnTo>
                  <a:lnTo>
                    <a:pt x="57985" y="22457"/>
                  </a:lnTo>
                  <a:lnTo>
                    <a:pt x="58286" y="22357"/>
                  </a:lnTo>
                  <a:lnTo>
                    <a:pt x="58557" y="22257"/>
                  </a:lnTo>
                  <a:lnTo>
                    <a:pt x="58829" y="22142"/>
                  </a:lnTo>
                  <a:lnTo>
                    <a:pt x="59358" y="21885"/>
                  </a:lnTo>
                  <a:lnTo>
                    <a:pt x="59859" y="21627"/>
                  </a:lnTo>
                  <a:lnTo>
                    <a:pt x="60345" y="21327"/>
                  </a:lnTo>
                  <a:lnTo>
                    <a:pt x="60789" y="21027"/>
                  </a:lnTo>
                  <a:lnTo>
                    <a:pt x="61232" y="20712"/>
                  </a:lnTo>
                  <a:lnTo>
                    <a:pt x="61647" y="20383"/>
                  </a:lnTo>
                  <a:lnTo>
                    <a:pt x="62047" y="20054"/>
                  </a:lnTo>
                  <a:lnTo>
                    <a:pt x="62434" y="19711"/>
                  </a:lnTo>
                  <a:lnTo>
                    <a:pt x="62806" y="19367"/>
                  </a:lnTo>
                  <a:lnTo>
                    <a:pt x="63506" y="18681"/>
                  </a:lnTo>
                  <a:lnTo>
                    <a:pt x="64179" y="18023"/>
                  </a:lnTo>
                  <a:lnTo>
                    <a:pt x="64508" y="17708"/>
                  </a:lnTo>
                  <a:lnTo>
                    <a:pt x="64837" y="17408"/>
                  </a:lnTo>
                  <a:lnTo>
                    <a:pt x="65166" y="17122"/>
                  </a:lnTo>
                  <a:lnTo>
                    <a:pt x="65495" y="16850"/>
                  </a:lnTo>
                  <a:lnTo>
                    <a:pt x="65823" y="16607"/>
                  </a:lnTo>
                  <a:lnTo>
                    <a:pt x="66152" y="16378"/>
                  </a:lnTo>
                  <a:lnTo>
                    <a:pt x="66496" y="16192"/>
                  </a:lnTo>
                  <a:lnTo>
                    <a:pt x="66853" y="16020"/>
                  </a:lnTo>
                  <a:lnTo>
                    <a:pt x="67025" y="15949"/>
                  </a:lnTo>
                  <a:lnTo>
                    <a:pt x="67197" y="15892"/>
                  </a:lnTo>
                  <a:lnTo>
                    <a:pt x="67383" y="15834"/>
                  </a:lnTo>
                  <a:lnTo>
                    <a:pt x="67568" y="15792"/>
                  </a:lnTo>
                  <a:lnTo>
                    <a:pt x="67754" y="15749"/>
                  </a:lnTo>
                  <a:lnTo>
                    <a:pt x="67955" y="15734"/>
                  </a:lnTo>
                  <a:lnTo>
                    <a:pt x="68155" y="15720"/>
                  </a:lnTo>
                  <a:lnTo>
                    <a:pt x="68355" y="15706"/>
                  </a:lnTo>
                  <a:lnTo>
                    <a:pt x="68355" y="15706"/>
                  </a:lnTo>
                  <a:lnTo>
                    <a:pt x="68641" y="15720"/>
                  </a:lnTo>
                  <a:lnTo>
                    <a:pt x="68927" y="15734"/>
                  </a:lnTo>
                  <a:lnTo>
                    <a:pt x="69199" y="15749"/>
                  </a:lnTo>
                  <a:lnTo>
                    <a:pt x="69471" y="15792"/>
                  </a:lnTo>
                  <a:lnTo>
                    <a:pt x="69743" y="15834"/>
                  </a:lnTo>
                  <a:lnTo>
                    <a:pt x="70000" y="15892"/>
                  </a:lnTo>
                  <a:lnTo>
                    <a:pt x="70257" y="15949"/>
                  </a:lnTo>
                  <a:lnTo>
                    <a:pt x="70501" y="16020"/>
                  </a:lnTo>
                  <a:lnTo>
                    <a:pt x="70744" y="16106"/>
                  </a:lnTo>
                  <a:lnTo>
                    <a:pt x="70987" y="16192"/>
                  </a:lnTo>
                  <a:lnTo>
                    <a:pt x="71445" y="16378"/>
                  </a:lnTo>
                  <a:lnTo>
                    <a:pt x="71888" y="16607"/>
                  </a:lnTo>
                  <a:lnTo>
                    <a:pt x="72317" y="16850"/>
                  </a:lnTo>
                  <a:lnTo>
                    <a:pt x="72732" y="17122"/>
                  </a:lnTo>
                  <a:lnTo>
                    <a:pt x="73147" y="17408"/>
                  </a:lnTo>
                  <a:lnTo>
                    <a:pt x="73533" y="17708"/>
                  </a:lnTo>
                  <a:lnTo>
                    <a:pt x="73919" y="18023"/>
                  </a:lnTo>
                  <a:lnTo>
                    <a:pt x="74305" y="18352"/>
                  </a:lnTo>
                  <a:lnTo>
                    <a:pt x="74677" y="18681"/>
                  </a:lnTo>
                  <a:lnTo>
                    <a:pt x="75435" y="19367"/>
                  </a:lnTo>
                  <a:lnTo>
                    <a:pt x="76179" y="20040"/>
                  </a:lnTo>
                  <a:lnTo>
                    <a:pt x="76565" y="20383"/>
                  </a:lnTo>
                  <a:lnTo>
                    <a:pt x="76966" y="20698"/>
                  </a:lnTo>
                  <a:lnTo>
                    <a:pt x="77366" y="21027"/>
                  </a:lnTo>
                  <a:lnTo>
                    <a:pt x="77767" y="21327"/>
                  </a:lnTo>
                  <a:lnTo>
                    <a:pt x="78196" y="21613"/>
                  </a:lnTo>
                  <a:lnTo>
                    <a:pt x="78639" y="21870"/>
                  </a:lnTo>
                  <a:lnTo>
                    <a:pt x="79097" y="22114"/>
                  </a:lnTo>
                  <a:lnTo>
                    <a:pt x="79569" y="22342"/>
                  </a:lnTo>
                  <a:lnTo>
                    <a:pt x="79812" y="22443"/>
                  </a:lnTo>
                  <a:lnTo>
                    <a:pt x="80070" y="22543"/>
                  </a:lnTo>
                  <a:lnTo>
                    <a:pt x="80327" y="22628"/>
                  </a:lnTo>
                  <a:lnTo>
                    <a:pt x="80584" y="22700"/>
                  </a:lnTo>
                  <a:lnTo>
                    <a:pt x="80856" y="22771"/>
                  </a:lnTo>
                  <a:lnTo>
                    <a:pt x="81128" y="22829"/>
                  </a:lnTo>
                  <a:lnTo>
                    <a:pt x="81414" y="22886"/>
                  </a:lnTo>
                  <a:lnTo>
                    <a:pt x="81700" y="22929"/>
                  </a:lnTo>
                  <a:lnTo>
                    <a:pt x="82000" y="22972"/>
                  </a:lnTo>
                  <a:lnTo>
                    <a:pt x="82301" y="23000"/>
                  </a:lnTo>
                  <a:lnTo>
                    <a:pt x="82601" y="23015"/>
                  </a:lnTo>
                  <a:lnTo>
                    <a:pt x="82930" y="23015"/>
                  </a:lnTo>
                  <a:lnTo>
                    <a:pt x="82930" y="23015"/>
                  </a:lnTo>
                  <a:lnTo>
                    <a:pt x="83273" y="23000"/>
                  </a:lnTo>
                  <a:lnTo>
                    <a:pt x="83617" y="22972"/>
                  </a:lnTo>
                  <a:lnTo>
                    <a:pt x="83931" y="22915"/>
                  </a:lnTo>
                  <a:lnTo>
                    <a:pt x="84246" y="22829"/>
                  </a:lnTo>
                  <a:lnTo>
                    <a:pt x="84532" y="22743"/>
                  </a:lnTo>
                  <a:lnTo>
                    <a:pt x="84804" y="22628"/>
                  </a:lnTo>
                  <a:lnTo>
                    <a:pt x="85061" y="22500"/>
                  </a:lnTo>
                  <a:lnTo>
                    <a:pt x="85319" y="22357"/>
                  </a:lnTo>
                  <a:lnTo>
                    <a:pt x="85548" y="22199"/>
                  </a:lnTo>
                  <a:lnTo>
                    <a:pt x="85762" y="22042"/>
                  </a:lnTo>
                  <a:lnTo>
                    <a:pt x="85977" y="21856"/>
                  </a:lnTo>
                  <a:lnTo>
                    <a:pt x="86163" y="21684"/>
                  </a:lnTo>
                  <a:lnTo>
                    <a:pt x="86349" y="21484"/>
                  </a:lnTo>
                  <a:lnTo>
                    <a:pt x="86520" y="21298"/>
                  </a:lnTo>
                  <a:lnTo>
                    <a:pt x="86678" y="21098"/>
                  </a:lnTo>
                  <a:lnTo>
                    <a:pt x="86821" y="20898"/>
                  </a:lnTo>
                  <a:lnTo>
                    <a:pt x="86949" y="20712"/>
                  </a:lnTo>
                  <a:lnTo>
                    <a:pt x="87078" y="20512"/>
                  </a:lnTo>
                  <a:lnTo>
                    <a:pt x="87293" y="20125"/>
                  </a:lnTo>
                  <a:lnTo>
                    <a:pt x="87464" y="19768"/>
                  </a:lnTo>
                  <a:lnTo>
                    <a:pt x="87607" y="19453"/>
                  </a:lnTo>
                  <a:lnTo>
                    <a:pt x="87707" y="19181"/>
                  </a:lnTo>
                  <a:lnTo>
                    <a:pt x="87779" y="18967"/>
                  </a:lnTo>
                  <a:lnTo>
                    <a:pt x="87836" y="18795"/>
                  </a:lnTo>
                  <a:lnTo>
                    <a:pt x="87836" y="1"/>
                  </a:lnTo>
                  <a:lnTo>
                    <a:pt x="0" y="1"/>
                  </a:lnTo>
                  <a:lnTo>
                    <a:pt x="0" y="85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729;p18">
              <a:extLst>
                <a:ext uri="{FF2B5EF4-FFF2-40B4-BE49-F238E27FC236}">
                  <a16:creationId xmlns:a16="http://schemas.microsoft.com/office/drawing/2014/main" id="{9356988E-5633-4C82-9B79-D55FE7F668D6}"/>
                </a:ext>
              </a:extLst>
            </p:cNvPr>
            <p:cNvSpPr/>
            <p:nvPr/>
          </p:nvSpPr>
          <p:spPr>
            <a:xfrm>
              <a:off x="238125" y="2920075"/>
              <a:ext cx="526725" cy="1075"/>
            </a:xfrm>
            <a:custGeom>
              <a:avLst/>
              <a:gdLst/>
              <a:ahLst/>
              <a:cxnLst/>
              <a:rect l="l" t="t" r="r" b="b"/>
              <a:pathLst>
                <a:path w="21069" h="43" extrusionOk="0">
                  <a:moveTo>
                    <a:pt x="21069" y="0"/>
                  </a:moveTo>
                  <a:lnTo>
                    <a:pt x="0" y="43"/>
                  </a:lnTo>
                  <a:lnTo>
                    <a:pt x="21069" y="43"/>
                  </a:lnTo>
                  <a:lnTo>
                    <a:pt x="21069" y="0"/>
                  </a:lnTo>
                  <a:close/>
                </a:path>
              </a:pathLst>
            </a:custGeom>
            <a:solidFill>
              <a:srgbClr val="D4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730;p18">
              <a:extLst>
                <a:ext uri="{FF2B5EF4-FFF2-40B4-BE49-F238E27FC236}">
                  <a16:creationId xmlns:a16="http://schemas.microsoft.com/office/drawing/2014/main" id="{20B4300D-4601-4AA3-90CA-6FE0C60E6965}"/>
                </a:ext>
              </a:extLst>
            </p:cNvPr>
            <p:cNvSpPr/>
            <p:nvPr/>
          </p:nvSpPr>
          <p:spPr>
            <a:xfrm>
              <a:off x="238125" y="2920075"/>
              <a:ext cx="526725" cy="1075"/>
            </a:xfrm>
            <a:custGeom>
              <a:avLst/>
              <a:gdLst/>
              <a:ahLst/>
              <a:cxnLst/>
              <a:rect l="l" t="t" r="r" b="b"/>
              <a:pathLst>
                <a:path w="21069" h="43" fill="none" extrusionOk="0">
                  <a:moveTo>
                    <a:pt x="21069" y="0"/>
                  </a:moveTo>
                  <a:lnTo>
                    <a:pt x="0" y="43"/>
                  </a:lnTo>
                  <a:lnTo>
                    <a:pt x="21069" y="43"/>
                  </a:lnTo>
                  <a:lnTo>
                    <a:pt x="21069" y="43"/>
                  </a:lnTo>
                  <a:lnTo>
                    <a:pt x="210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731;p18">
              <a:extLst>
                <a:ext uri="{FF2B5EF4-FFF2-40B4-BE49-F238E27FC236}">
                  <a16:creationId xmlns:a16="http://schemas.microsoft.com/office/drawing/2014/main" id="{18456898-1740-452D-815C-0B4BE0C958B5}"/>
                </a:ext>
              </a:extLst>
            </p:cNvPr>
            <p:cNvSpPr/>
            <p:nvPr/>
          </p:nvSpPr>
          <p:spPr>
            <a:xfrm>
              <a:off x="764825" y="2919350"/>
              <a:ext cx="181675" cy="1800"/>
            </a:xfrm>
            <a:custGeom>
              <a:avLst/>
              <a:gdLst/>
              <a:ahLst/>
              <a:cxnLst/>
              <a:rect l="l" t="t" r="r" b="b"/>
              <a:pathLst>
                <a:path w="7267" h="72" extrusionOk="0">
                  <a:moveTo>
                    <a:pt x="7267" y="0"/>
                  </a:moveTo>
                  <a:lnTo>
                    <a:pt x="1" y="29"/>
                  </a:lnTo>
                  <a:lnTo>
                    <a:pt x="1" y="72"/>
                  </a:lnTo>
                  <a:lnTo>
                    <a:pt x="7267" y="72"/>
                  </a:lnTo>
                  <a:lnTo>
                    <a:pt x="7267" y="0"/>
                  </a:lnTo>
                  <a:close/>
                </a:path>
              </a:pathLst>
            </a:custGeom>
            <a:solidFill>
              <a:srgbClr val="A05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732;p18">
              <a:extLst>
                <a:ext uri="{FF2B5EF4-FFF2-40B4-BE49-F238E27FC236}">
                  <a16:creationId xmlns:a16="http://schemas.microsoft.com/office/drawing/2014/main" id="{8098A671-D6EF-4256-AC9C-3436518A087F}"/>
                </a:ext>
              </a:extLst>
            </p:cNvPr>
            <p:cNvSpPr/>
            <p:nvPr/>
          </p:nvSpPr>
          <p:spPr>
            <a:xfrm>
              <a:off x="764825" y="2919350"/>
              <a:ext cx="181675" cy="1800"/>
            </a:xfrm>
            <a:custGeom>
              <a:avLst/>
              <a:gdLst/>
              <a:ahLst/>
              <a:cxnLst/>
              <a:rect l="l" t="t" r="r" b="b"/>
              <a:pathLst>
                <a:path w="7267" h="72" fill="none" extrusionOk="0">
                  <a:moveTo>
                    <a:pt x="7267" y="0"/>
                  </a:moveTo>
                  <a:lnTo>
                    <a:pt x="1" y="29"/>
                  </a:lnTo>
                  <a:lnTo>
                    <a:pt x="1" y="29"/>
                  </a:lnTo>
                  <a:lnTo>
                    <a:pt x="1" y="72"/>
                  </a:lnTo>
                  <a:lnTo>
                    <a:pt x="7267" y="72"/>
                  </a:lnTo>
                  <a:lnTo>
                    <a:pt x="726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733;p18">
              <a:extLst>
                <a:ext uri="{FF2B5EF4-FFF2-40B4-BE49-F238E27FC236}">
                  <a16:creationId xmlns:a16="http://schemas.microsoft.com/office/drawing/2014/main" id="{F9B68A81-37B7-4269-9FBD-7B6836C49494}"/>
                </a:ext>
              </a:extLst>
            </p:cNvPr>
            <p:cNvSpPr/>
            <p:nvPr/>
          </p:nvSpPr>
          <p:spPr>
            <a:xfrm>
              <a:off x="946475" y="2919000"/>
              <a:ext cx="115525" cy="2150"/>
            </a:xfrm>
            <a:custGeom>
              <a:avLst/>
              <a:gdLst/>
              <a:ahLst/>
              <a:cxnLst/>
              <a:rect l="l" t="t" r="r" b="b"/>
              <a:pathLst>
                <a:path w="4621" h="86" extrusionOk="0">
                  <a:moveTo>
                    <a:pt x="4621" y="0"/>
                  </a:moveTo>
                  <a:lnTo>
                    <a:pt x="1" y="14"/>
                  </a:lnTo>
                  <a:lnTo>
                    <a:pt x="1" y="86"/>
                  </a:lnTo>
                  <a:lnTo>
                    <a:pt x="4621" y="86"/>
                  </a:lnTo>
                  <a:lnTo>
                    <a:pt x="4621" y="0"/>
                  </a:lnTo>
                  <a:close/>
                </a:path>
              </a:pathLst>
            </a:custGeom>
            <a:solidFill>
              <a:srgbClr val="BC5A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734;p18">
              <a:extLst>
                <a:ext uri="{FF2B5EF4-FFF2-40B4-BE49-F238E27FC236}">
                  <a16:creationId xmlns:a16="http://schemas.microsoft.com/office/drawing/2014/main" id="{62A8151E-FDD3-4DA5-B1EE-47C1C3CC1EF0}"/>
                </a:ext>
              </a:extLst>
            </p:cNvPr>
            <p:cNvSpPr/>
            <p:nvPr/>
          </p:nvSpPr>
          <p:spPr>
            <a:xfrm>
              <a:off x="946475" y="2919000"/>
              <a:ext cx="115525" cy="2150"/>
            </a:xfrm>
            <a:custGeom>
              <a:avLst/>
              <a:gdLst/>
              <a:ahLst/>
              <a:cxnLst/>
              <a:rect l="l" t="t" r="r" b="b"/>
              <a:pathLst>
                <a:path w="4621" h="86" fill="none" extrusionOk="0">
                  <a:moveTo>
                    <a:pt x="4621" y="0"/>
                  </a:moveTo>
                  <a:lnTo>
                    <a:pt x="1" y="14"/>
                  </a:lnTo>
                  <a:lnTo>
                    <a:pt x="1" y="86"/>
                  </a:lnTo>
                  <a:lnTo>
                    <a:pt x="4621" y="86"/>
                  </a:lnTo>
                  <a:lnTo>
                    <a:pt x="46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735;p18">
              <a:extLst>
                <a:ext uri="{FF2B5EF4-FFF2-40B4-BE49-F238E27FC236}">
                  <a16:creationId xmlns:a16="http://schemas.microsoft.com/office/drawing/2014/main" id="{F289D8D8-C521-4295-991F-EECF9815DB66}"/>
                </a:ext>
              </a:extLst>
            </p:cNvPr>
            <p:cNvSpPr/>
            <p:nvPr/>
          </p:nvSpPr>
          <p:spPr>
            <a:xfrm>
              <a:off x="991525" y="3420675"/>
              <a:ext cx="25075" cy="25400"/>
            </a:xfrm>
            <a:custGeom>
              <a:avLst/>
              <a:gdLst/>
              <a:ahLst/>
              <a:cxnLst/>
              <a:rect l="l" t="t" r="r" b="b"/>
              <a:pathLst>
                <a:path w="1003" h="1016" extrusionOk="0">
                  <a:moveTo>
                    <a:pt x="959" y="0"/>
                  </a:moveTo>
                  <a:lnTo>
                    <a:pt x="1" y="1016"/>
                  </a:lnTo>
                  <a:lnTo>
                    <a:pt x="1" y="1016"/>
                  </a:lnTo>
                  <a:lnTo>
                    <a:pt x="1002" y="0"/>
                  </a:lnTo>
                  <a:close/>
                </a:path>
              </a:pathLst>
            </a:custGeom>
            <a:solidFill>
              <a:srgbClr val="D4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736;p18">
              <a:extLst>
                <a:ext uri="{FF2B5EF4-FFF2-40B4-BE49-F238E27FC236}">
                  <a16:creationId xmlns:a16="http://schemas.microsoft.com/office/drawing/2014/main" id="{A08E8E7D-E0A7-45F8-B4C0-FB9DB2A90FB5}"/>
                </a:ext>
              </a:extLst>
            </p:cNvPr>
            <p:cNvSpPr/>
            <p:nvPr/>
          </p:nvSpPr>
          <p:spPr>
            <a:xfrm>
              <a:off x="991525" y="3420675"/>
              <a:ext cx="25075" cy="25400"/>
            </a:xfrm>
            <a:custGeom>
              <a:avLst/>
              <a:gdLst/>
              <a:ahLst/>
              <a:cxnLst/>
              <a:rect l="l" t="t" r="r" b="b"/>
              <a:pathLst>
                <a:path w="1003" h="1016" fill="none" extrusionOk="0">
                  <a:moveTo>
                    <a:pt x="1002" y="0"/>
                  </a:moveTo>
                  <a:lnTo>
                    <a:pt x="959" y="0"/>
                  </a:lnTo>
                  <a:lnTo>
                    <a:pt x="959" y="0"/>
                  </a:lnTo>
                  <a:lnTo>
                    <a:pt x="1" y="1016"/>
                  </a:lnTo>
                  <a:lnTo>
                    <a:pt x="100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737;p18">
              <a:extLst>
                <a:ext uri="{FF2B5EF4-FFF2-40B4-BE49-F238E27FC236}">
                  <a16:creationId xmlns:a16="http://schemas.microsoft.com/office/drawing/2014/main" id="{B2ED323D-7541-41D6-8A60-A90B81CCEC6C}"/>
                </a:ext>
              </a:extLst>
            </p:cNvPr>
            <p:cNvSpPr/>
            <p:nvPr/>
          </p:nvSpPr>
          <p:spPr>
            <a:xfrm>
              <a:off x="1015500" y="3373825"/>
              <a:ext cx="46500" cy="46875"/>
            </a:xfrm>
            <a:custGeom>
              <a:avLst/>
              <a:gdLst/>
              <a:ahLst/>
              <a:cxnLst/>
              <a:rect l="l" t="t" r="r" b="b"/>
              <a:pathLst>
                <a:path w="1860" h="1875" extrusionOk="0">
                  <a:moveTo>
                    <a:pt x="1860" y="1"/>
                  </a:moveTo>
                  <a:lnTo>
                    <a:pt x="1402" y="430"/>
                  </a:lnTo>
                  <a:lnTo>
                    <a:pt x="944" y="887"/>
                  </a:lnTo>
                  <a:lnTo>
                    <a:pt x="472" y="1374"/>
                  </a:lnTo>
                  <a:lnTo>
                    <a:pt x="0" y="1874"/>
                  </a:lnTo>
                  <a:lnTo>
                    <a:pt x="43" y="1874"/>
                  </a:lnTo>
                  <a:lnTo>
                    <a:pt x="1860" y="1"/>
                  </a:lnTo>
                  <a:close/>
                </a:path>
              </a:pathLst>
            </a:custGeom>
            <a:solidFill>
              <a:srgbClr val="A05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738;p18">
              <a:extLst>
                <a:ext uri="{FF2B5EF4-FFF2-40B4-BE49-F238E27FC236}">
                  <a16:creationId xmlns:a16="http://schemas.microsoft.com/office/drawing/2014/main" id="{CFF700E9-894D-4A56-AB37-F712EF8D48EB}"/>
                </a:ext>
              </a:extLst>
            </p:cNvPr>
            <p:cNvSpPr/>
            <p:nvPr/>
          </p:nvSpPr>
          <p:spPr>
            <a:xfrm>
              <a:off x="1015500" y="3373825"/>
              <a:ext cx="46500" cy="46875"/>
            </a:xfrm>
            <a:custGeom>
              <a:avLst/>
              <a:gdLst/>
              <a:ahLst/>
              <a:cxnLst/>
              <a:rect l="l" t="t" r="r" b="b"/>
              <a:pathLst>
                <a:path w="1860" h="1875" fill="none" extrusionOk="0">
                  <a:moveTo>
                    <a:pt x="1860" y="1"/>
                  </a:moveTo>
                  <a:lnTo>
                    <a:pt x="1860" y="1"/>
                  </a:lnTo>
                  <a:lnTo>
                    <a:pt x="1402" y="430"/>
                  </a:lnTo>
                  <a:lnTo>
                    <a:pt x="944" y="887"/>
                  </a:lnTo>
                  <a:lnTo>
                    <a:pt x="472" y="1374"/>
                  </a:lnTo>
                  <a:lnTo>
                    <a:pt x="0" y="1874"/>
                  </a:lnTo>
                  <a:lnTo>
                    <a:pt x="43" y="1874"/>
                  </a:lnTo>
                  <a:lnTo>
                    <a:pt x="1860" y="1"/>
                  </a:lnTo>
                  <a:lnTo>
                    <a:pt x="186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739;p18">
              <a:extLst>
                <a:ext uri="{FF2B5EF4-FFF2-40B4-BE49-F238E27FC236}">
                  <a16:creationId xmlns:a16="http://schemas.microsoft.com/office/drawing/2014/main" id="{2FFB184F-A4E0-445E-B13B-5A43FB19A142}"/>
                </a:ext>
              </a:extLst>
            </p:cNvPr>
            <p:cNvSpPr/>
            <p:nvPr/>
          </p:nvSpPr>
          <p:spPr>
            <a:xfrm>
              <a:off x="238125" y="2921125"/>
              <a:ext cx="823875" cy="591100"/>
            </a:xfrm>
            <a:custGeom>
              <a:avLst/>
              <a:gdLst/>
              <a:ahLst/>
              <a:cxnLst/>
              <a:rect l="l" t="t" r="r" b="b"/>
              <a:pathLst>
                <a:path w="32955" h="23644" extrusionOk="0">
                  <a:moveTo>
                    <a:pt x="0" y="1"/>
                  </a:moveTo>
                  <a:lnTo>
                    <a:pt x="0" y="8583"/>
                  </a:lnTo>
                  <a:lnTo>
                    <a:pt x="0" y="22643"/>
                  </a:lnTo>
                  <a:lnTo>
                    <a:pt x="72" y="22657"/>
                  </a:lnTo>
                  <a:lnTo>
                    <a:pt x="272" y="22686"/>
                  </a:lnTo>
                  <a:lnTo>
                    <a:pt x="572" y="22714"/>
                  </a:lnTo>
                  <a:lnTo>
                    <a:pt x="973" y="22729"/>
                  </a:lnTo>
                  <a:lnTo>
                    <a:pt x="1244" y="22729"/>
                  </a:lnTo>
                  <a:lnTo>
                    <a:pt x="1516" y="22700"/>
                  </a:lnTo>
                  <a:lnTo>
                    <a:pt x="1831" y="22671"/>
                  </a:lnTo>
                  <a:lnTo>
                    <a:pt x="2160" y="22614"/>
                  </a:lnTo>
                  <a:lnTo>
                    <a:pt x="2489" y="22543"/>
                  </a:lnTo>
                  <a:lnTo>
                    <a:pt x="2846" y="22443"/>
                  </a:lnTo>
                  <a:lnTo>
                    <a:pt x="3218" y="22314"/>
                  </a:lnTo>
                  <a:lnTo>
                    <a:pt x="3590" y="22156"/>
                  </a:lnTo>
                  <a:lnTo>
                    <a:pt x="3976" y="21956"/>
                  </a:lnTo>
                  <a:lnTo>
                    <a:pt x="4362" y="21742"/>
                  </a:lnTo>
                  <a:lnTo>
                    <a:pt x="4749" y="21470"/>
                  </a:lnTo>
                  <a:lnTo>
                    <a:pt x="4935" y="21313"/>
                  </a:lnTo>
                  <a:lnTo>
                    <a:pt x="5135" y="21155"/>
                  </a:lnTo>
                  <a:lnTo>
                    <a:pt x="5321" y="20984"/>
                  </a:lnTo>
                  <a:lnTo>
                    <a:pt x="5507" y="20812"/>
                  </a:lnTo>
                  <a:lnTo>
                    <a:pt x="5707" y="20612"/>
                  </a:lnTo>
                  <a:lnTo>
                    <a:pt x="5893" y="20411"/>
                  </a:lnTo>
                  <a:lnTo>
                    <a:pt x="6079" y="20183"/>
                  </a:lnTo>
                  <a:lnTo>
                    <a:pt x="6265" y="19954"/>
                  </a:lnTo>
                  <a:lnTo>
                    <a:pt x="6436" y="19711"/>
                  </a:lnTo>
                  <a:lnTo>
                    <a:pt x="6622" y="19453"/>
                  </a:lnTo>
                  <a:lnTo>
                    <a:pt x="6894" y="19053"/>
                  </a:lnTo>
                  <a:lnTo>
                    <a:pt x="7195" y="18666"/>
                  </a:lnTo>
                  <a:lnTo>
                    <a:pt x="7509" y="18323"/>
                  </a:lnTo>
                  <a:lnTo>
                    <a:pt x="7824" y="18009"/>
                  </a:lnTo>
                  <a:lnTo>
                    <a:pt x="8167" y="17722"/>
                  </a:lnTo>
                  <a:lnTo>
                    <a:pt x="8510" y="17451"/>
                  </a:lnTo>
                  <a:lnTo>
                    <a:pt x="8854" y="17222"/>
                  </a:lnTo>
                  <a:lnTo>
                    <a:pt x="9226" y="17007"/>
                  </a:lnTo>
                  <a:lnTo>
                    <a:pt x="9583" y="16821"/>
                  </a:lnTo>
                  <a:lnTo>
                    <a:pt x="9955" y="16664"/>
                  </a:lnTo>
                  <a:lnTo>
                    <a:pt x="10341" y="16535"/>
                  </a:lnTo>
                  <a:lnTo>
                    <a:pt x="10727" y="16421"/>
                  </a:lnTo>
                  <a:lnTo>
                    <a:pt x="11114" y="16335"/>
                  </a:lnTo>
                  <a:lnTo>
                    <a:pt x="11500" y="16278"/>
                  </a:lnTo>
                  <a:lnTo>
                    <a:pt x="11886" y="16249"/>
                  </a:lnTo>
                  <a:lnTo>
                    <a:pt x="12272" y="16235"/>
                  </a:lnTo>
                  <a:lnTo>
                    <a:pt x="12687" y="16249"/>
                  </a:lnTo>
                  <a:lnTo>
                    <a:pt x="13087" y="16278"/>
                  </a:lnTo>
                  <a:lnTo>
                    <a:pt x="13502" y="16349"/>
                  </a:lnTo>
                  <a:lnTo>
                    <a:pt x="13903" y="16450"/>
                  </a:lnTo>
                  <a:lnTo>
                    <a:pt x="14303" y="16564"/>
                  </a:lnTo>
                  <a:lnTo>
                    <a:pt x="14689" y="16707"/>
                  </a:lnTo>
                  <a:lnTo>
                    <a:pt x="15061" y="16879"/>
                  </a:lnTo>
                  <a:lnTo>
                    <a:pt x="15433" y="17065"/>
                  </a:lnTo>
                  <a:lnTo>
                    <a:pt x="15791" y="17279"/>
                  </a:lnTo>
                  <a:lnTo>
                    <a:pt x="16120" y="17522"/>
                  </a:lnTo>
                  <a:lnTo>
                    <a:pt x="16449" y="17794"/>
                  </a:lnTo>
                  <a:lnTo>
                    <a:pt x="16763" y="18080"/>
                  </a:lnTo>
                  <a:lnTo>
                    <a:pt x="17049" y="18380"/>
                  </a:lnTo>
                  <a:lnTo>
                    <a:pt x="17336" y="18724"/>
                  </a:lnTo>
                  <a:lnTo>
                    <a:pt x="17579" y="19067"/>
                  </a:lnTo>
                  <a:lnTo>
                    <a:pt x="17822" y="19453"/>
                  </a:lnTo>
                  <a:lnTo>
                    <a:pt x="17979" y="19711"/>
                  </a:lnTo>
                  <a:lnTo>
                    <a:pt x="18137" y="19954"/>
                  </a:lnTo>
                  <a:lnTo>
                    <a:pt x="18294" y="20197"/>
                  </a:lnTo>
                  <a:lnTo>
                    <a:pt x="18465" y="20426"/>
                  </a:lnTo>
                  <a:lnTo>
                    <a:pt x="18651" y="20655"/>
                  </a:lnTo>
                  <a:lnTo>
                    <a:pt x="18837" y="20869"/>
                  </a:lnTo>
                  <a:lnTo>
                    <a:pt x="19023" y="21084"/>
                  </a:lnTo>
                  <a:lnTo>
                    <a:pt x="19209" y="21284"/>
                  </a:lnTo>
                  <a:lnTo>
                    <a:pt x="19409" y="21470"/>
                  </a:lnTo>
                  <a:lnTo>
                    <a:pt x="19610" y="21656"/>
                  </a:lnTo>
                  <a:lnTo>
                    <a:pt x="19810" y="21827"/>
                  </a:lnTo>
                  <a:lnTo>
                    <a:pt x="20025" y="21999"/>
                  </a:lnTo>
                  <a:lnTo>
                    <a:pt x="20239" y="22156"/>
                  </a:lnTo>
                  <a:lnTo>
                    <a:pt x="20454" y="22314"/>
                  </a:lnTo>
                  <a:lnTo>
                    <a:pt x="20682" y="22457"/>
                  </a:lnTo>
                  <a:lnTo>
                    <a:pt x="20897" y="22586"/>
                  </a:lnTo>
                  <a:lnTo>
                    <a:pt x="21355" y="22843"/>
                  </a:lnTo>
                  <a:lnTo>
                    <a:pt x="21827" y="23058"/>
                  </a:lnTo>
                  <a:lnTo>
                    <a:pt x="22299" y="23229"/>
                  </a:lnTo>
                  <a:lnTo>
                    <a:pt x="22771" y="23387"/>
                  </a:lnTo>
                  <a:lnTo>
                    <a:pt x="23257" y="23501"/>
                  </a:lnTo>
                  <a:lnTo>
                    <a:pt x="23743" y="23587"/>
                  </a:lnTo>
                  <a:lnTo>
                    <a:pt x="24230" y="23630"/>
                  </a:lnTo>
                  <a:lnTo>
                    <a:pt x="24716" y="23644"/>
                  </a:lnTo>
                  <a:lnTo>
                    <a:pt x="25045" y="23644"/>
                  </a:lnTo>
                  <a:lnTo>
                    <a:pt x="25374" y="23615"/>
                  </a:lnTo>
                  <a:lnTo>
                    <a:pt x="25689" y="23587"/>
                  </a:lnTo>
                  <a:lnTo>
                    <a:pt x="26003" y="23530"/>
                  </a:lnTo>
                  <a:lnTo>
                    <a:pt x="26318" y="23458"/>
                  </a:lnTo>
                  <a:lnTo>
                    <a:pt x="26633" y="23387"/>
                  </a:lnTo>
                  <a:lnTo>
                    <a:pt x="26933" y="23286"/>
                  </a:lnTo>
                  <a:lnTo>
                    <a:pt x="27233" y="23172"/>
                  </a:lnTo>
                  <a:lnTo>
                    <a:pt x="27534" y="23043"/>
                  </a:lnTo>
                  <a:lnTo>
                    <a:pt x="27820" y="22900"/>
                  </a:lnTo>
                  <a:lnTo>
                    <a:pt x="28106" y="22743"/>
                  </a:lnTo>
                  <a:lnTo>
                    <a:pt x="28378" y="22571"/>
                  </a:lnTo>
                  <a:lnTo>
                    <a:pt x="28649" y="22385"/>
                  </a:lnTo>
                  <a:lnTo>
                    <a:pt x="28907" y="22185"/>
                  </a:lnTo>
                  <a:lnTo>
                    <a:pt x="29164" y="21971"/>
                  </a:lnTo>
                  <a:lnTo>
                    <a:pt x="29407" y="21742"/>
                  </a:lnTo>
                  <a:lnTo>
                    <a:pt x="30137" y="20998"/>
                  </a:lnTo>
                  <a:lnTo>
                    <a:pt x="31095" y="19982"/>
                  </a:lnTo>
                  <a:lnTo>
                    <a:pt x="31567" y="19482"/>
                  </a:lnTo>
                  <a:lnTo>
                    <a:pt x="32039" y="18995"/>
                  </a:lnTo>
                  <a:lnTo>
                    <a:pt x="32497" y="18538"/>
                  </a:lnTo>
                  <a:lnTo>
                    <a:pt x="32955" y="18109"/>
                  </a:lnTo>
                  <a:lnTo>
                    <a:pt x="32955" y="1"/>
                  </a:lnTo>
                  <a:close/>
                </a:path>
              </a:pathLst>
            </a:custGeom>
            <a:solidFill>
              <a:srgbClr val="EB54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740;p18">
              <a:extLst>
                <a:ext uri="{FF2B5EF4-FFF2-40B4-BE49-F238E27FC236}">
                  <a16:creationId xmlns:a16="http://schemas.microsoft.com/office/drawing/2014/main" id="{8E9611B4-6E7A-41C7-9A67-0F218F7D6DBF}"/>
                </a:ext>
              </a:extLst>
            </p:cNvPr>
            <p:cNvSpPr/>
            <p:nvPr/>
          </p:nvSpPr>
          <p:spPr>
            <a:xfrm>
              <a:off x="238125" y="2921125"/>
              <a:ext cx="823875" cy="591100"/>
            </a:xfrm>
            <a:custGeom>
              <a:avLst/>
              <a:gdLst/>
              <a:ahLst/>
              <a:cxnLst/>
              <a:rect l="l" t="t" r="r" b="b"/>
              <a:pathLst>
                <a:path w="32955" h="23644" fill="none" extrusionOk="0">
                  <a:moveTo>
                    <a:pt x="32955" y="1"/>
                  </a:moveTo>
                  <a:lnTo>
                    <a:pt x="28335" y="1"/>
                  </a:lnTo>
                  <a:lnTo>
                    <a:pt x="21069" y="1"/>
                  </a:lnTo>
                  <a:lnTo>
                    <a:pt x="0" y="1"/>
                  </a:lnTo>
                  <a:lnTo>
                    <a:pt x="0" y="8583"/>
                  </a:lnTo>
                  <a:lnTo>
                    <a:pt x="0" y="22643"/>
                  </a:lnTo>
                  <a:lnTo>
                    <a:pt x="0" y="22643"/>
                  </a:lnTo>
                  <a:lnTo>
                    <a:pt x="72" y="22657"/>
                  </a:lnTo>
                  <a:lnTo>
                    <a:pt x="272" y="22686"/>
                  </a:lnTo>
                  <a:lnTo>
                    <a:pt x="572" y="22714"/>
                  </a:lnTo>
                  <a:lnTo>
                    <a:pt x="973" y="22729"/>
                  </a:lnTo>
                  <a:lnTo>
                    <a:pt x="973" y="22729"/>
                  </a:lnTo>
                  <a:lnTo>
                    <a:pt x="1244" y="22729"/>
                  </a:lnTo>
                  <a:lnTo>
                    <a:pt x="1516" y="22700"/>
                  </a:lnTo>
                  <a:lnTo>
                    <a:pt x="1831" y="22671"/>
                  </a:lnTo>
                  <a:lnTo>
                    <a:pt x="2160" y="22614"/>
                  </a:lnTo>
                  <a:lnTo>
                    <a:pt x="2489" y="22543"/>
                  </a:lnTo>
                  <a:lnTo>
                    <a:pt x="2846" y="22443"/>
                  </a:lnTo>
                  <a:lnTo>
                    <a:pt x="3218" y="22314"/>
                  </a:lnTo>
                  <a:lnTo>
                    <a:pt x="3590" y="22156"/>
                  </a:lnTo>
                  <a:lnTo>
                    <a:pt x="3976" y="21956"/>
                  </a:lnTo>
                  <a:lnTo>
                    <a:pt x="4362" y="21742"/>
                  </a:lnTo>
                  <a:lnTo>
                    <a:pt x="4749" y="21470"/>
                  </a:lnTo>
                  <a:lnTo>
                    <a:pt x="4935" y="21313"/>
                  </a:lnTo>
                  <a:lnTo>
                    <a:pt x="5135" y="21155"/>
                  </a:lnTo>
                  <a:lnTo>
                    <a:pt x="5321" y="20984"/>
                  </a:lnTo>
                  <a:lnTo>
                    <a:pt x="5507" y="20812"/>
                  </a:lnTo>
                  <a:lnTo>
                    <a:pt x="5707" y="20612"/>
                  </a:lnTo>
                  <a:lnTo>
                    <a:pt x="5893" y="20411"/>
                  </a:lnTo>
                  <a:lnTo>
                    <a:pt x="6079" y="20183"/>
                  </a:lnTo>
                  <a:lnTo>
                    <a:pt x="6265" y="19954"/>
                  </a:lnTo>
                  <a:lnTo>
                    <a:pt x="6436" y="19711"/>
                  </a:lnTo>
                  <a:lnTo>
                    <a:pt x="6622" y="19453"/>
                  </a:lnTo>
                  <a:lnTo>
                    <a:pt x="6622" y="19453"/>
                  </a:lnTo>
                  <a:lnTo>
                    <a:pt x="6894" y="19053"/>
                  </a:lnTo>
                  <a:lnTo>
                    <a:pt x="7195" y="18666"/>
                  </a:lnTo>
                  <a:lnTo>
                    <a:pt x="7509" y="18323"/>
                  </a:lnTo>
                  <a:lnTo>
                    <a:pt x="7824" y="18009"/>
                  </a:lnTo>
                  <a:lnTo>
                    <a:pt x="8167" y="17722"/>
                  </a:lnTo>
                  <a:lnTo>
                    <a:pt x="8510" y="17451"/>
                  </a:lnTo>
                  <a:lnTo>
                    <a:pt x="8854" y="17222"/>
                  </a:lnTo>
                  <a:lnTo>
                    <a:pt x="9226" y="17007"/>
                  </a:lnTo>
                  <a:lnTo>
                    <a:pt x="9583" y="16821"/>
                  </a:lnTo>
                  <a:lnTo>
                    <a:pt x="9955" y="16664"/>
                  </a:lnTo>
                  <a:lnTo>
                    <a:pt x="10341" y="16535"/>
                  </a:lnTo>
                  <a:lnTo>
                    <a:pt x="10727" y="16421"/>
                  </a:lnTo>
                  <a:lnTo>
                    <a:pt x="11114" y="16335"/>
                  </a:lnTo>
                  <a:lnTo>
                    <a:pt x="11500" y="16278"/>
                  </a:lnTo>
                  <a:lnTo>
                    <a:pt x="11886" y="16249"/>
                  </a:lnTo>
                  <a:lnTo>
                    <a:pt x="12272" y="16235"/>
                  </a:lnTo>
                  <a:lnTo>
                    <a:pt x="12272" y="16235"/>
                  </a:lnTo>
                  <a:lnTo>
                    <a:pt x="12687" y="16249"/>
                  </a:lnTo>
                  <a:lnTo>
                    <a:pt x="13087" y="16278"/>
                  </a:lnTo>
                  <a:lnTo>
                    <a:pt x="13502" y="16349"/>
                  </a:lnTo>
                  <a:lnTo>
                    <a:pt x="13903" y="16450"/>
                  </a:lnTo>
                  <a:lnTo>
                    <a:pt x="14303" y="16564"/>
                  </a:lnTo>
                  <a:lnTo>
                    <a:pt x="14689" y="16707"/>
                  </a:lnTo>
                  <a:lnTo>
                    <a:pt x="15061" y="16879"/>
                  </a:lnTo>
                  <a:lnTo>
                    <a:pt x="15433" y="17065"/>
                  </a:lnTo>
                  <a:lnTo>
                    <a:pt x="15791" y="17279"/>
                  </a:lnTo>
                  <a:lnTo>
                    <a:pt x="16120" y="17522"/>
                  </a:lnTo>
                  <a:lnTo>
                    <a:pt x="16449" y="17794"/>
                  </a:lnTo>
                  <a:lnTo>
                    <a:pt x="16763" y="18080"/>
                  </a:lnTo>
                  <a:lnTo>
                    <a:pt x="17049" y="18380"/>
                  </a:lnTo>
                  <a:lnTo>
                    <a:pt x="17336" y="18724"/>
                  </a:lnTo>
                  <a:lnTo>
                    <a:pt x="17579" y="19067"/>
                  </a:lnTo>
                  <a:lnTo>
                    <a:pt x="17822" y="19453"/>
                  </a:lnTo>
                  <a:lnTo>
                    <a:pt x="17822" y="19453"/>
                  </a:lnTo>
                  <a:lnTo>
                    <a:pt x="17979" y="19711"/>
                  </a:lnTo>
                  <a:lnTo>
                    <a:pt x="18137" y="19954"/>
                  </a:lnTo>
                  <a:lnTo>
                    <a:pt x="18294" y="20197"/>
                  </a:lnTo>
                  <a:lnTo>
                    <a:pt x="18465" y="20426"/>
                  </a:lnTo>
                  <a:lnTo>
                    <a:pt x="18651" y="20655"/>
                  </a:lnTo>
                  <a:lnTo>
                    <a:pt x="18837" y="20869"/>
                  </a:lnTo>
                  <a:lnTo>
                    <a:pt x="19023" y="21084"/>
                  </a:lnTo>
                  <a:lnTo>
                    <a:pt x="19209" y="21284"/>
                  </a:lnTo>
                  <a:lnTo>
                    <a:pt x="19409" y="21470"/>
                  </a:lnTo>
                  <a:lnTo>
                    <a:pt x="19610" y="21656"/>
                  </a:lnTo>
                  <a:lnTo>
                    <a:pt x="19810" y="21827"/>
                  </a:lnTo>
                  <a:lnTo>
                    <a:pt x="20025" y="21999"/>
                  </a:lnTo>
                  <a:lnTo>
                    <a:pt x="20239" y="22156"/>
                  </a:lnTo>
                  <a:lnTo>
                    <a:pt x="20454" y="22314"/>
                  </a:lnTo>
                  <a:lnTo>
                    <a:pt x="20682" y="22457"/>
                  </a:lnTo>
                  <a:lnTo>
                    <a:pt x="20897" y="22586"/>
                  </a:lnTo>
                  <a:lnTo>
                    <a:pt x="21355" y="22843"/>
                  </a:lnTo>
                  <a:lnTo>
                    <a:pt x="21827" y="23058"/>
                  </a:lnTo>
                  <a:lnTo>
                    <a:pt x="22299" y="23229"/>
                  </a:lnTo>
                  <a:lnTo>
                    <a:pt x="22771" y="23387"/>
                  </a:lnTo>
                  <a:lnTo>
                    <a:pt x="23257" y="23501"/>
                  </a:lnTo>
                  <a:lnTo>
                    <a:pt x="23743" y="23587"/>
                  </a:lnTo>
                  <a:lnTo>
                    <a:pt x="24230" y="23630"/>
                  </a:lnTo>
                  <a:lnTo>
                    <a:pt x="24716" y="23644"/>
                  </a:lnTo>
                  <a:lnTo>
                    <a:pt x="24716" y="23644"/>
                  </a:lnTo>
                  <a:lnTo>
                    <a:pt x="25045" y="23644"/>
                  </a:lnTo>
                  <a:lnTo>
                    <a:pt x="25374" y="23615"/>
                  </a:lnTo>
                  <a:lnTo>
                    <a:pt x="25689" y="23587"/>
                  </a:lnTo>
                  <a:lnTo>
                    <a:pt x="26003" y="23530"/>
                  </a:lnTo>
                  <a:lnTo>
                    <a:pt x="26318" y="23458"/>
                  </a:lnTo>
                  <a:lnTo>
                    <a:pt x="26633" y="23387"/>
                  </a:lnTo>
                  <a:lnTo>
                    <a:pt x="26933" y="23286"/>
                  </a:lnTo>
                  <a:lnTo>
                    <a:pt x="27233" y="23172"/>
                  </a:lnTo>
                  <a:lnTo>
                    <a:pt x="27534" y="23043"/>
                  </a:lnTo>
                  <a:lnTo>
                    <a:pt x="27820" y="22900"/>
                  </a:lnTo>
                  <a:lnTo>
                    <a:pt x="28106" y="22743"/>
                  </a:lnTo>
                  <a:lnTo>
                    <a:pt x="28378" y="22571"/>
                  </a:lnTo>
                  <a:lnTo>
                    <a:pt x="28649" y="22385"/>
                  </a:lnTo>
                  <a:lnTo>
                    <a:pt x="28907" y="22185"/>
                  </a:lnTo>
                  <a:lnTo>
                    <a:pt x="29164" y="21971"/>
                  </a:lnTo>
                  <a:lnTo>
                    <a:pt x="29407" y="21742"/>
                  </a:lnTo>
                  <a:lnTo>
                    <a:pt x="30137" y="20998"/>
                  </a:lnTo>
                  <a:lnTo>
                    <a:pt x="30137" y="20998"/>
                  </a:lnTo>
                  <a:lnTo>
                    <a:pt x="31095" y="19982"/>
                  </a:lnTo>
                  <a:lnTo>
                    <a:pt x="31095" y="19982"/>
                  </a:lnTo>
                  <a:lnTo>
                    <a:pt x="31567" y="19482"/>
                  </a:lnTo>
                  <a:lnTo>
                    <a:pt x="32039" y="18995"/>
                  </a:lnTo>
                  <a:lnTo>
                    <a:pt x="32497" y="18538"/>
                  </a:lnTo>
                  <a:lnTo>
                    <a:pt x="32955" y="18109"/>
                  </a:lnTo>
                  <a:lnTo>
                    <a:pt x="3295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066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838F4-A241-493E-959D-7ADBF0234B27}"/>
              </a:ext>
            </a:extLst>
          </p:cNvPr>
          <p:cNvSpPr>
            <a:spLocks noGrp="1"/>
          </p:cNvSpPr>
          <p:nvPr>
            <p:ph type="title"/>
          </p:nvPr>
        </p:nvSpPr>
        <p:spPr>
          <a:xfrm>
            <a:off x="357673" y="1792406"/>
            <a:ext cx="8229600" cy="371400"/>
          </a:xfrm>
        </p:spPr>
        <p:txBody>
          <a:bodyPr>
            <a:noAutofit/>
          </a:bodyPr>
          <a:lstStyle/>
          <a:p>
            <a:r>
              <a:rPr lang="en-US" sz="4800" dirty="0"/>
              <a:t>Thank you!</a:t>
            </a:r>
          </a:p>
        </p:txBody>
      </p:sp>
      <p:grpSp>
        <p:nvGrpSpPr>
          <p:cNvPr id="3" name="Google Shape;1781;p23">
            <a:extLst>
              <a:ext uri="{FF2B5EF4-FFF2-40B4-BE49-F238E27FC236}">
                <a16:creationId xmlns:a16="http://schemas.microsoft.com/office/drawing/2014/main" id="{2530DC49-E7F1-4687-8D7C-20005E8C7E7D}"/>
              </a:ext>
            </a:extLst>
          </p:cNvPr>
          <p:cNvGrpSpPr/>
          <p:nvPr/>
        </p:nvGrpSpPr>
        <p:grpSpPr>
          <a:xfrm>
            <a:off x="3466736" y="2571743"/>
            <a:ext cx="2210527" cy="1762512"/>
            <a:chOff x="9293223" y="2699393"/>
            <a:chExt cx="2210527" cy="1762512"/>
          </a:xfrm>
        </p:grpSpPr>
        <p:sp>
          <p:nvSpPr>
            <p:cNvPr id="4" name="Google Shape;1782;p23">
              <a:extLst>
                <a:ext uri="{FF2B5EF4-FFF2-40B4-BE49-F238E27FC236}">
                  <a16:creationId xmlns:a16="http://schemas.microsoft.com/office/drawing/2014/main" id="{E3FFE099-181F-4771-9AD4-86E16C9F78DB}"/>
                </a:ext>
              </a:extLst>
            </p:cNvPr>
            <p:cNvSpPr/>
            <p:nvPr/>
          </p:nvSpPr>
          <p:spPr>
            <a:xfrm>
              <a:off x="9333504" y="4302492"/>
              <a:ext cx="2129966" cy="159413"/>
            </a:xfrm>
            <a:custGeom>
              <a:avLst/>
              <a:gdLst/>
              <a:ahLst/>
              <a:cxnLst/>
              <a:rect l="l" t="t" r="r" b="b"/>
              <a:pathLst>
                <a:path w="129605" h="9700" extrusionOk="0">
                  <a:moveTo>
                    <a:pt x="61472" y="0"/>
                  </a:moveTo>
                  <a:lnTo>
                    <a:pt x="58173" y="13"/>
                  </a:lnTo>
                  <a:lnTo>
                    <a:pt x="54927" y="52"/>
                  </a:lnTo>
                  <a:lnTo>
                    <a:pt x="51746" y="91"/>
                  </a:lnTo>
                  <a:lnTo>
                    <a:pt x="48604" y="144"/>
                  </a:lnTo>
                  <a:lnTo>
                    <a:pt x="45527" y="209"/>
                  </a:lnTo>
                  <a:lnTo>
                    <a:pt x="42516" y="287"/>
                  </a:lnTo>
                  <a:lnTo>
                    <a:pt x="39582" y="378"/>
                  </a:lnTo>
                  <a:lnTo>
                    <a:pt x="36701" y="470"/>
                  </a:lnTo>
                  <a:lnTo>
                    <a:pt x="33911" y="574"/>
                  </a:lnTo>
                  <a:lnTo>
                    <a:pt x="31199" y="691"/>
                  </a:lnTo>
                  <a:lnTo>
                    <a:pt x="28566" y="822"/>
                  </a:lnTo>
                  <a:lnTo>
                    <a:pt x="26023" y="952"/>
                  </a:lnTo>
                  <a:lnTo>
                    <a:pt x="23585" y="1095"/>
                  </a:lnTo>
                  <a:lnTo>
                    <a:pt x="21226" y="1252"/>
                  </a:lnTo>
                  <a:lnTo>
                    <a:pt x="18983" y="1421"/>
                  </a:lnTo>
                  <a:lnTo>
                    <a:pt x="16832" y="1578"/>
                  </a:lnTo>
                  <a:lnTo>
                    <a:pt x="14798" y="1760"/>
                  </a:lnTo>
                  <a:lnTo>
                    <a:pt x="12869" y="1943"/>
                  </a:lnTo>
                  <a:lnTo>
                    <a:pt x="11069" y="2138"/>
                  </a:lnTo>
                  <a:lnTo>
                    <a:pt x="9375" y="2334"/>
                  </a:lnTo>
                  <a:lnTo>
                    <a:pt x="7823" y="2529"/>
                  </a:lnTo>
                  <a:lnTo>
                    <a:pt x="6389" y="2738"/>
                  </a:lnTo>
                  <a:lnTo>
                    <a:pt x="5085" y="2960"/>
                  </a:lnTo>
                  <a:lnTo>
                    <a:pt x="3925" y="3181"/>
                  </a:lnTo>
                  <a:lnTo>
                    <a:pt x="3404" y="3286"/>
                  </a:lnTo>
                  <a:lnTo>
                    <a:pt x="2908" y="3403"/>
                  </a:lnTo>
                  <a:lnTo>
                    <a:pt x="2452" y="3520"/>
                  </a:lnTo>
                  <a:lnTo>
                    <a:pt x="2035" y="3638"/>
                  </a:lnTo>
                  <a:lnTo>
                    <a:pt x="1657" y="3755"/>
                  </a:lnTo>
                  <a:lnTo>
                    <a:pt x="1318" y="3872"/>
                  </a:lnTo>
                  <a:lnTo>
                    <a:pt x="1005" y="3990"/>
                  </a:lnTo>
                  <a:lnTo>
                    <a:pt x="744" y="4107"/>
                  </a:lnTo>
                  <a:lnTo>
                    <a:pt x="522" y="4224"/>
                  </a:lnTo>
                  <a:lnTo>
                    <a:pt x="327" y="4355"/>
                  </a:lnTo>
                  <a:lnTo>
                    <a:pt x="183" y="4472"/>
                  </a:lnTo>
                  <a:lnTo>
                    <a:pt x="131" y="4537"/>
                  </a:lnTo>
                  <a:lnTo>
                    <a:pt x="79" y="4602"/>
                  </a:lnTo>
                  <a:lnTo>
                    <a:pt x="40" y="4655"/>
                  </a:lnTo>
                  <a:lnTo>
                    <a:pt x="14" y="4720"/>
                  </a:lnTo>
                  <a:lnTo>
                    <a:pt x="1" y="4785"/>
                  </a:lnTo>
                  <a:lnTo>
                    <a:pt x="1" y="4850"/>
                  </a:lnTo>
                  <a:lnTo>
                    <a:pt x="1" y="4902"/>
                  </a:lnTo>
                  <a:lnTo>
                    <a:pt x="14" y="4967"/>
                  </a:lnTo>
                  <a:lnTo>
                    <a:pt x="40" y="5033"/>
                  </a:lnTo>
                  <a:lnTo>
                    <a:pt x="79" y="5098"/>
                  </a:lnTo>
                  <a:lnTo>
                    <a:pt x="131" y="5163"/>
                  </a:lnTo>
                  <a:lnTo>
                    <a:pt x="183" y="5215"/>
                  </a:lnTo>
                  <a:lnTo>
                    <a:pt x="327" y="5346"/>
                  </a:lnTo>
                  <a:lnTo>
                    <a:pt x="522" y="5463"/>
                  </a:lnTo>
                  <a:lnTo>
                    <a:pt x="744" y="5580"/>
                  </a:lnTo>
                  <a:lnTo>
                    <a:pt x="1005" y="5711"/>
                  </a:lnTo>
                  <a:lnTo>
                    <a:pt x="1318" y="5828"/>
                  </a:lnTo>
                  <a:lnTo>
                    <a:pt x="1657" y="5945"/>
                  </a:lnTo>
                  <a:lnTo>
                    <a:pt x="2035" y="6063"/>
                  </a:lnTo>
                  <a:lnTo>
                    <a:pt x="2452" y="6180"/>
                  </a:lnTo>
                  <a:lnTo>
                    <a:pt x="2908" y="6284"/>
                  </a:lnTo>
                  <a:lnTo>
                    <a:pt x="3404" y="6402"/>
                  </a:lnTo>
                  <a:lnTo>
                    <a:pt x="3925" y="6519"/>
                  </a:lnTo>
                  <a:lnTo>
                    <a:pt x="5085" y="6741"/>
                  </a:lnTo>
                  <a:lnTo>
                    <a:pt x="6389" y="6949"/>
                  </a:lnTo>
                  <a:lnTo>
                    <a:pt x="7823" y="7158"/>
                  </a:lnTo>
                  <a:lnTo>
                    <a:pt x="9375" y="7366"/>
                  </a:lnTo>
                  <a:lnTo>
                    <a:pt x="11069" y="7562"/>
                  </a:lnTo>
                  <a:lnTo>
                    <a:pt x="12869" y="7744"/>
                  </a:lnTo>
                  <a:lnTo>
                    <a:pt x="14798" y="7927"/>
                  </a:lnTo>
                  <a:lnTo>
                    <a:pt x="16832" y="8109"/>
                  </a:lnTo>
                  <a:lnTo>
                    <a:pt x="18983" y="8279"/>
                  </a:lnTo>
                  <a:lnTo>
                    <a:pt x="21226" y="8435"/>
                  </a:lnTo>
                  <a:lnTo>
                    <a:pt x="23585" y="8592"/>
                  </a:lnTo>
                  <a:lnTo>
                    <a:pt x="26023" y="8735"/>
                  </a:lnTo>
                  <a:lnTo>
                    <a:pt x="28566" y="8866"/>
                  </a:lnTo>
                  <a:lnTo>
                    <a:pt x="31199" y="8996"/>
                  </a:lnTo>
                  <a:lnTo>
                    <a:pt x="33911" y="9113"/>
                  </a:lnTo>
                  <a:lnTo>
                    <a:pt x="36701" y="9218"/>
                  </a:lnTo>
                  <a:lnTo>
                    <a:pt x="39582" y="9322"/>
                  </a:lnTo>
                  <a:lnTo>
                    <a:pt x="42516" y="9400"/>
                  </a:lnTo>
                  <a:lnTo>
                    <a:pt x="45527" y="9478"/>
                  </a:lnTo>
                  <a:lnTo>
                    <a:pt x="48604" y="9544"/>
                  </a:lnTo>
                  <a:lnTo>
                    <a:pt x="51746" y="9596"/>
                  </a:lnTo>
                  <a:lnTo>
                    <a:pt x="54927" y="9648"/>
                  </a:lnTo>
                  <a:lnTo>
                    <a:pt x="58173" y="9674"/>
                  </a:lnTo>
                  <a:lnTo>
                    <a:pt x="61472" y="9687"/>
                  </a:lnTo>
                  <a:lnTo>
                    <a:pt x="64796" y="9700"/>
                  </a:lnTo>
                  <a:lnTo>
                    <a:pt x="68134" y="9687"/>
                  </a:lnTo>
                  <a:lnTo>
                    <a:pt x="71432" y="9674"/>
                  </a:lnTo>
                  <a:lnTo>
                    <a:pt x="74666" y="9648"/>
                  </a:lnTo>
                  <a:lnTo>
                    <a:pt x="77860" y="9596"/>
                  </a:lnTo>
                  <a:lnTo>
                    <a:pt x="81002" y="9544"/>
                  </a:lnTo>
                  <a:lnTo>
                    <a:pt x="84066" y="9478"/>
                  </a:lnTo>
                  <a:lnTo>
                    <a:pt x="87077" y="9400"/>
                  </a:lnTo>
                  <a:lnTo>
                    <a:pt x="90024" y="9322"/>
                  </a:lnTo>
                  <a:lnTo>
                    <a:pt x="92892" y="9218"/>
                  </a:lnTo>
                  <a:lnTo>
                    <a:pt x="95695" y="9113"/>
                  </a:lnTo>
                  <a:lnTo>
                    <a:pt x="98407" y="8996"/>
                  </a:lnTo>
                  <a:lnTo>
                    <a:pt x="101027" y="8866"/>
                  </a:lnTo>
                  <a:lnTo>
                    <a:pt x="103569" y="8735"/>
                  </a:lnTo>
                  <a:lnTo>
                    <a:pt x="106020" y="8592"/>
                  </a:lnTo>
                  <a:lnTo>
                    <a:pt x="108367" y="8435"/>
                  </a:lnTo>
                  <a:lnTo>
                    <a:pt x="110623" y="8279"/>
                  </a:lnTo>
                  <a:lnTo>
                    <a:pt x="112774" y="8109"/>
                  </a:lnTo>
                  <a:lnTo>
                    <a:pt x="114808" y="7927"/>
                  </a:lnTo>
                  <a:lnTo>
                    <a:pt x="116724" y="7744"/>
                  </a:lnTo>
                  <a:lnTo>
                    <a:pt x="118536" y="7562"/>
                  </a:lnTo>
                  <a:lnTo>
                    <a:pt x="120218" y="7366"/>
                  </a:lnTo>
                  <a:lnTo>
                    <a:pt x="121783" y="7158"/>
                  </a:lnTo>
                  <a:lnTo>
                    <a:pt x="123217" y="6949"/>
                  </a:lnTo>
                  <a:lnTo>
                    <a:pt x="124507" y="6741"/>
                  </a:lnTo>
                  <a:lnTo>
                    <a:pt x="125668" y="6519"/>
                  </a:lnTo>
                  <a:lnTo>
                    <a:pt x="126202" y="6402"/>
                  </a:lnTo>
                  <a:lnTo>
                    <a:pt x="126685" y="6284"/>
                  </a:lnTo>
                  <a:lnTo>
                    <a:pt x="127141" y="6180"/>
                  </a:lnTo>
                  <a:lnTo>
                    <a:pt x="127558" y="6063"/>
                  </a:lnTo>
                  <a:lnTo>
                    <a:pt x="127949" y="5945"/>
                  </a:lnTo>
                  <a:lnTo>
                    <a:pt x="128288" y="5828"/>
                  </a:lnTo>
                  <a:lnTo>
                    <a:pt x="128588" y="5711"/>
                  </a:lnTo>
                  <a:lnTo>
                    <a:pt x="128862" y="5580"/>
                  </a:lnTo>
                  <a:lnTo>
                    <a:pt x="129084" y="5463"/>
                  </a:lnTo>
                  <a:lnTo>
                    <a:pt x="129266" y="5346"/>
                  </a:lnTo>
                  <a:lnTo>
                    <a:pt x="129409" y="5215"/>
                  </a:lnTo>
                  <a:lnTo>
                    <a:pt x="129475" y="5163"/>
                  </a:lnTo>
                  <a:lnTo>
                    <a:pt x="129514" y="5098"/>
                  </a:lnTo>
                  <a:lnTo>
                    <a:pt x="129553" y="5033"/>
                  </a:lnTo>
                  <a:lnTo>
                    <a:pt x="129579" y="4967"/>
                  </a:lnTo>
                  <a:lnTo>
                    <a:pt x="129605" y="4902"/>
                  </a:lnTo>
                  <a:lnTo>
                    <a:pt x="129605" y="4850"/>
                  </a:lnTo>
                  <a:lnTo>
                    <a:pt x="129605" y="4785"/>
                  </a:lnTo>
                  <a:lnTo>
                    <a:pt x="129579" y="4720"/>
                  </a:lnTo>
                  <a:lnTo>
                    <a:pt x="129553" y="4655"/>
                  </a:lnTo>
                  <a:lnTo>
                    <a:pt x="129514" y="4602"/>
                  </a:lnTo>
                  <a:lnTo>
                    <a:pt x="129475" y="4537"/>
                  </a:lnTo>
                  <a:lnTo>
                    <a:pt x="129409" y="4472"/>
                  </a:lnTo>
                  <a:lnTo>
                    <a:pt x="129266" y="4355"/>
                  </a:lnTo>
                  <a:lnTo>
                    <a:pt x="129084" y="4224"/>
                  </a:lnTo>
                  <a:lnTo>
                    <a:pt x="128862" y="4107"/>
                  </a:lnTo>
                  <a:lnTo>
                    <a:pt x="128588" y="3990"/>
                  </a:lnTo>
                  <a:lnTo>
                    <a:pt x="128288" y="3872"/>
                  </a:lnTo>
                  <a:lnTo>
                    <a:pt x="127949" y="3755"/>
                  </a:lnTo>
                  <a:lnTo>
                    <a:pt x="127558" y="3638"/>
                  </a:lnTo>
                  <a:lnTo>
                    <a:pt x="127141" y="3520"/>
                  </a:lnTo>
                  <a:lnTo>
                    <a:pt x="126685" y="3403"/>
                  </a:lnTo>
                  <a:lnTo>
                    <a:pt x="126202" y="3286"/>
                  </a:lnTo>
                  <a:lnTo>
                    <a:pt x="125668" y="3181"/>
                  </a:lnTo>
                  <a:lnTo>
                    <a:pt x="124507" y="2960"/>
                  </a:lnTo>
                  <a:lnTo>
                    <a:pt x="123217" y="2738"/>
                  </a:lnTo>
                  <a:lnTo>
                    <a:pt x="121783" y="2529"/>
                  </a:lnTo>
                  <a:lnTo>
                    <a:pt x="120218" y="2334"/>
                  </a:lnTo>
                  <a:lnTo>
                    <a:pt x="118536" y="2138"/>
                  </a:lnTo>
                  <a:lnTo>
                    <a:pt x="116724" y="1943"/>
                  </a:lnTo>
                  <a:lnTo>
                    <a:pt x="114808" y="1760"/>
                  </a:lnTo>
                  <a:lnTo>
                    <a:pt x="112774" y="1578"/>
                  </a:lnTo>
                  <a:lnTo>
                    <a:pt x="110623" y="1421"/>
                  </a:lnTo>
                  <a:lnTo>
                    <a:pt x="108367" y="1252"/>
                  </a:lnTo>
                  <a:lnTo>
                    <a:pt x="106020" y="1095"/>
                  </a:lnTo>
                  <a:lnTo>
                    <a:pt x="103569" y="952"/>
                  </a:lnTo>
                  <a:lnTo>
                    <a:pt x="101027" y="822"/>
                  </a:lnTo>
                  <a:lnTo>
                    <a:pt x="98407" y="691"/>
                  </a:lnTo>
                  <a:lnTo>
                    <a:pt x="95695" y="574"/>
                  </a:lnTo>
                  <a:lnTo>
                    <a:pt x="92892" y="470"/>
                  </a:lnTo>
                  <a:lnTo>
                    <a:pt x="90024" y="378"/>
                  </a:lnTo>
                  <a:lnTo>
                    <a:pt x="87077" y="287"/>
                  </a:lnTo>
                  <a:lnTo>
                    <a:pt x="84066" y="209"/>
                  </a:lnTo>
                  <a:lnTo>
                    <a:pt x="81002" y="144"/>
                  </a:lnTo>
                  <a:lnTo>
                    <a:pt x="77860" y="91"/>
                  </a:lnTo>
                  <a:lnTo>
                    <a:pt x="74666" y="52"/>
                  </a:lnTo>
                  <a:lnTo>
                    <a:pt x="71432" y="13"/>
                  </a:lnTo>
                  <a:lnTo>
                    <a:pt x="6813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783;p23">
              <a:extLst>
                <a:ext uri="{FF2B5EF4-FFF2-40B4-BE49-F238E27FC236}">
                  <a16:creationId xmlns:a16="http://schemas.microsoft.com/office/drawing/2014/main" id="{DDCC03FB-0DAE-485F-9D00-21422B1E1C8F}"/>
                </a:ext>
              </a:extLst>
            </p:cNvPr>
            <p:cNvSpPr/>
            <p:nvPr/>
          </p:nvSpPr>
          <p:spPr>
            <a:xfrm>
              <a:off x="9393933" y="3116561"/>
              <a:ext cx="364250" cy="813777"/>
            </a:xfrm>
            <a:custGeom>
              <a:avLst/>
              <a:gdLst/>
              <a:ahLst/>
              <a:cxnLst/>
              <a:rect l="l" t="t" r="r" b="b"/>
              <a:pathLst>
                <a:path w="22164" h="49517" extrusionOk="0">
                  <a:moveTo>
                    <a:pt x="15671" y="0"/>
                  </a:moveTo>
                  <a:lnTo>
                    <a:pt x="15476" y="13"/>
                  </a:lnTo>
                  <a:lnTo>
                    <a:pt x="0" y="13"/>
                  </a:lnTo>
                  <a:lnTo>
                    <a:pt x="4954" y="45801"/>
                  </a:lnTo>
                  <a:lnTo>
                    <a:pt x="5698" y="45996"/>
                  </a:lnTo>
                  <a:lnTo>
                    <a:pt x="7666" y="46505"/>
                  </a:lnTo>
                  <a:lnTo>
                    <a:pt x="10430" y="47209"/>
                  </a:lnTo>
                  <a:lnTo>
                    <a:pt x="11982" y="47587"/>
                  </a:lnTo>
                  <a:lnTo>
                    <a:pt x="13598" y="47978"/>
                  </a:lnTo>
                  <a:lnTo>
                    <a:pt x="15202" y="48343"/>
                  </a:lnTo>
                  <a:lnTo>
                    <a:pt x="16766" y="48695"/>
                  </a:lnTo>
                  <a:lnTo>
                    <a:pt x="18213" y="48995"/>
                  </a:lnTo>
                  <a:lnTo>
                    <a:pt x="18891" y="49125"/>
                  </a:lnTo>
                  <a:lnTo>
                    <a:pt x="19517" y="49242"/>
                  </a:lnTo>
                  <a:lnTo>
                    <a:pt x="20091" y="49347"/>
                  </a:lnTo>
                  <a:lnTo>
                    <a:pt x="20612" y="49425"/>
                  </a:lnTo>
                  <a:lnTo>
                    <a:pt x="21069" y="49477"/>
                  </a:lnTo>
                  <a:lnTo>
                    <a:pt x="21447" y="49503"/>
                  </a:lnTo>
                  <a:lnTo>
                    <a:pt x="21760" y="49516"/>
                  </a:lnTo>
                  <a:lnTo>
                    <a:pt x="21877" y="49503"/>
                  </a:lnTo>
                  <a:lnTo>
                    <a:pt x="21981" y="49490"/>
                  </a:lnTo>
                  <a:lnTo>
                    <a:pt x="22059" y="49464"/>
                  </a:lnTo>
                  <a:lnTo>
                    <a:pt x="22125" y="49438"/>
                  </a:lnTo>
                  <a:lnTo>
                    <a:pt x="22151" y="49399"/>
                  </a:lnTo>
                  <a:lnTo>
                    <a:pt x="22164" y="49360"/>
                  </a:lnTo>
                  <a:lnTo>
                    <a:pt x="17575" y="1747"/>
                  </a:lnTo>
                  <a:lnTo>
                    <a:pt x="17549" y="1552"/>
                  </a:lnTo>
                  <a:lnTo>
                    <a:pt x="17496" y="1356"/>
                  </a:lnTo>
                  <a:lnTo>
                    <a:pt x="17431" y="1187"/>
                  </a:lnTo>
                  <a:lnTo>
                    <a:pt x="17353" y="1017"/>
                  </a:lnTo>
                  <a:lnTo>
                    <a:pt x="17249" y="848"/>
                  </a:lnTo>
                  <a:lnTo>
                    <a:pt x="17144" y="704"/>
                  </a:lnTo>
                  <a:lnTo>
                    <a:pt x="17014" y="574"/>
                  </a:lnTo>
                  <a:lnTo>
                    <a:pt x="16884" y="443"/>
                  </a:lnTo>
                  <a:lnTo>
                    <a:pt x="16727" y="339"/>
                  </a:lnTo>
                  <a:lnTo>
                    <a:pt x="16571" y="235"/>
                  </a:lnTo>
                  <a:lnTo>
                    <a:pt x="16401" y="157"/>
                  </a:lnTo>
                  <a:lnTo>
                    <a:pt x="16232" y="91"/>
                  </a:lnTo>
                  <a:lnTo>
                    <a:pt x="16049" y="39"/>
                  </a:lnTo>
                  <a:lnTo>
                    <a:pt x="15867" y="13"/>
                  </a:lnTo>
                  <a:lnTo>
                    <a:pt x="15671"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84;p23">
              <a:extLst>
                <a:ext uri="{FF2B5EF4-FFF2-40B4-BE49-F238E27FC236}">
                  <a16:creationId xmlns:a16="http://schemas.microsoft.com/office/drawing/2014/main" id="{4DD16889-D2FB-497A-937B-062D23A447A7}"/>
                </a:ext>
              </a:extLst>
            </p:cNvPr>
            <p:cNvSpPr/>
            <p:nvPr/>
          </p:nvSpPr>
          <p:spPr>
            <a:xfrm>
              <a:off x="9472571" y="3793407"/>
              <a:ext cx="707496" cy="161352"/>
            </a:xfrm>
            <a:custGeom>
              <a:avLst/>
              <a:gdLst/>
              <a:ahLst/>
              <a:cxnLst/>
              <a:rect l="l" t="t" r="r" b="b"/>
              <a:pathLst>
                <a:path w="43050" h="9818" extrusionOk="0">
                  <a:moveTo>
                    <a:pt x="2529" y="0"/>
                  </a:moveTo>
                  <a:lnTo>
                    <a:pt x="2269" y="13"/>
                  </a:lnTo>
                  <a:lnTo>
                    <a:pt x="2021" y="52"/>
                  </a:lnTo>
                  <a:lnTo>
                    <a:pt x="1786" y="118"/>
                  </a:lnTo>
                  <a:lnTo>
                    <a:pt x="1551" y="196"/>
                  </a:lnTo>
                  <a:lnTo>
                    <a:pt x="1330" y="300"/>
                  </a:lnTo>
                  <a:lnTo>
                    <a:pt x="1121" y="431"/>
                  </a:lnTo>
                  <a:lnTo>
                    <a:pt x="926" y="574"/>
                  </a:lnTo>
                  <a:lnTo>
                    <a:pt x="743" y="743"/>
                  </a:lnTo>
                  <a:lnTo>
                    <a:pt x="587" y="926"/>
                  </a:lnTo>
                  <a:lnTo>
                    <a:pt x="430" y="1109"/>
                  </a:lnTo>
                  <a:lnTo>
                    <a:pt x="313" y="1317"/>
                  </a:lnTo>
                  <a:lnTo>
                    <a:pt x="209" y="1539"/>
                  </a:lnTo>
                  <a:lnTo>
                    <a:pt x="117" y="1773"/>
                  </a:lnTo>
                  <a:lnTo>
                    <a:pt x="52" y="2021"/>
                  </a:lnTo>
                  <a:lnTo>
                    <a:pt x="13" y="2269"/>
                  </a:lnTo>
                  <a:lnTo>
                    <a:pt x="0" y="2530"/>
                  </a:lnTo>
                  <a:lnTo>
                    <a:pt x="0" y="6232"/>
                  </a:lnTo>
                  <a:lnTo>
                    <a:pt x="13" y="6415"/>
                  </a:lnTo>
                  <a:lnTo>
                    <a:pt x="26" y="6597"/>
                  </a:lnTo>
                  <a:lnTo>
                    <a:pt x="39" y="6780"/>
                  </a:lnTo>
                  <a:lnTo>
                    <a:pt x="78" y="6949"/>
                  </a:lnTo>
                  <a:lnTo>
                    <a:pt x="117" y="7119"/>
                  </a:lnTo>
                  <a:lnTo>
                    <a:pt x="169" y="7288"/>
                  </a:lnTo>
                  <a:lnTo>
                    <a:pt x="222" y="7458"/>
                  </a:lnTo>
                  <a:lnTo>
                    <a:pt x="287" y="7627"/>
                  </a:lnTo>
                  <a:lnTo>
                    <a:pt x="352" y="7784"/>
                  </a:lnTo>
                  <a:lnTo>
                    <a:pt x="430" y="7940"/>
                  </a:lnTo>
                  <a:lnTo>
                    <a:pt x="522" y="8084"/>
                  </a:lnTo>
                  <a:lnTo>
                    <a:pt x="613" y="8227"/>
                  </a:lnTo>
                  <a:lnTo>
                    <a:pt x="717" y="8370"/>
                  </a:lnTo>
                  <a:lnTo>
                    <a:pt x="821" y="8514"/>
                  </a:lnTo>
                  <a:lnTo>
                    <a:pt x="939" y="8631"/>
                  </a:lnTo>
                  <a:lnTo>
                    <a:pt x="1056" y="8761"/>
                  </a:lnTo>
                  <a:lnTo>
                    <a:pt x="1173" y="8879"/>
                  </a:lnTo>
                  <a:lnTo>
                    <a:pt x="1304" y="8996"/>
                  </a:lnTo>
                  <a:lnTo>
                    <a:pt x="1447" y="9100"/>
                  </a:lnTo>
                  <a:lnTo>
                    <a:pt x="1578" y="9205"/>
                  </a:lnTo>
                  <a:lnTo>
                    <a:pt x="1734" y="9296"/>
                  </a:lnTo>
                  <a:lnTo>
                    <a:pt x="1877" y="9374"/>
                  </a:lnTo>
                  <a:lnTo>
                    <a:pt x="2034" y="9452"/>
                  </a:lnTo>
                  <a:lnTo>
                    <a:pt x="2190" y="9531"/>
                  </a:lnTo>
                  <a:lnTo>
                    <a:pt x="2360" y="9596"/>
                  </a:lnTo>
                  <a:lnTo>
                    <a:pt x="2516" y="9648"/>
                  </a:lnTo>
                  <a:lnTo>
                    <a:pt x="2686" y="9700"/>
                  </a:lnTo>
                  <a:lnTo>
                    <a:pt x="2868" y="9739"/>
                  </a:lnTo>
                  <a:lnTo>
                    <a:pt x="3038" y="9765"/>
                  </a:lnTo>
                  <a:lnTo>
                    <a:pt x="3220" y="9791"/>
                  </a:lnTo>
                  <a:lnTo>
                    <a:pt x="3403" y="9804"/>
                  </a:lnTo>
                  <a:lnTo>
                    <a:pt x="3585" y="9818"/>
                  </a:lnTo>
                  <a:lnTo>
                    <a:pt x="39464" y="9818"/>
                  </a:lnTo>
                  <a:lnTo>
                    <a:pt x="39647" y="9804"/>
                  </a:lnTo>
                  <a:lnTo>
                    <a:pt x="39829" y="9791"/>
                  </a:lnTo>
                  <a:lnTo>
                    <a:pt x="40012" y="9765"/>
                  </a:lnTo>
                  <a:lnTo>
                    <a:pt x="40194" y="9739"/>
                  </a:lnTo>
                  <a:lnTo>
                    <a:pt x="40364" y="9700"/>
                  </a:lnTo>
                  <a:lnTo>
                    <a:pt x="40533" y="9648"/>
                  </a:lnTo>
                  <a:lnTo>
                    <a:pt x="40703" y="9596"/>
                  </a:lnTo>
                  <a:lnTo>
                    <a:pt x="40859" y="9531"/>
                  </a:lnTo>
                  <a:lnTo>
                    <a:pt x="41015" y="9452"/>
                  </a:lnTo>
                  <a:lnTo>
                    <a:pt x="41172" y="9374"/>
                  </a:lnTo>
                  <a:lnTo>
                    <a:pt x="41328" y="9296"/>
                  </a:lnTo>
                  <a:lnTo>
                    <a:pt x="41472" y="9205"/>
                  </a:lnTo>
                  <a:lnTo>
                    <a:pt x="41615" y="9100"/>
                  </a:lnTo>
                  <a:lnTo>
                    <a:pt x="41746" y="8996"/>
                  </a:lnTo>
                  <a:lnTo>
                    <a:pt x="41876" y="8879"/>
                  </a:lnTo>
                  <a:lnTo>
                    <a:pt x="42006" y="8761"/>
                  </a:lnTo>
                  <a:lnTo>
                    <a:pt x="42124" y="8631"/>
                  </a:lnTo>
                  <a:lnTo>
                    <a:pt x="42228" y="8514"/>
                  </a:lnTo>
                  <a:lnTo>
                    <a:pt x="42332" y="8370"/>
                  </a:lnTo>
                  <a:lnTo>
                    <a:pt x="42437" y="8227"/>
                  </a:lnTo>
                  <a:lnTo>
                    <a:pt x="42528" y="8084"/>
                  </a:lnTo>
                  <a:lnTo>
                    <a:pt x="42619" y="7940"/>
                  </a:lnTo>
                  <a:lnTo>
                    <a:pt x="42697" y="7784"/>
                  </a:lnTo>
                  <a:lnTo>
                    <a:pt x="42762" y="7627"/>
                  </a:lnTo>
                  <a:lnTo>
                    <a:pt x="42828" y="7458"/>
                  </a:lnTo>
                  <a:lnTo>
                    <a:pt x="42893" y="7288"/>
                  </a:lnTo>
                  <a:lnTo>
                    <a:pt x="42932" y="7119"/>
                  </a:lnTo>
                  <a:lnTo>
                    <a:pt x="42971" y="6949"/>
                  </a:lnTo>
                  <a:lnTo>
                    <a:pt x="43010" y="6780"/>
                  </a:lnTo>
                  <a:lnTo>
                    <a:pt x="43036" y="6597"/>
                  </a:lnTo>
                  <a:lnTo>
                    <a:pt x="43049" y="6415"/>
                  </a:lnTo>
                  <a:lnTo>
                    <a:pt x="43049" y="6232"/>
                  </a:lnTo>
                  <a:lnTo>
                    <a:pt x="43049" y="2530"/>
                  </a:lnTo>
                  <a:lnTo>
                    <a:pt x="43036" y="2269"/>
                  </a:lnTo>
                  <a:lnTo>
                    <a:pt x="42997" y="2021"/>
                  </a:lnTo>
                  <a:lnTo>
                    <a:pt x="42932" y="1773"/>
                  </a:lnTo>
                  <a:lnTo>
                    <a:pt x="42854" y="1539"/>
                  </a:lnTo>
                  <a:lnTo>
                    <a:pt x="42749" y="1317"/>
                  </a:lnTo>
                  <a:lnTo>
                    <a:pt x="42619" y="1109"/>
                  </a:lnTo>
                  <a:lnTo>
                    <a:pt x="42476" y="926"/>
                  </a:lnTo>
                  <a:lnTo>
                    <a:pt x="42306" y="743"/>
                  </a:lnTo>
                  <a:lnTo>
                    <a:pt x="42124" y="574"/>
                  </a:lnTo>
                  <a:lnTo>
                    <a:pt x="41941" y="431"/>
                  </a:lnTo>
                  <a:lnTo>
                    <a:pt x="41733" y="300"/>
                  </a:lnTo>
                  <a:lnTo>
                    <a:pt x="41511" y="196"/>
                  </a:lnTo>
                  <a:lnTo>
                    <a:pt x="41276" y="118"/>
                  </a:lnTo>
                  <a:lnTo>
                    <a:pt x="41029" y="52"/>
                  </a:lnTo>
                  <a:lnTo>
                    <a:pt x="40781" y="13"/>
                  </a:lnTo>
                  <a:lnTo>
                    <a:pt x="40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85;p23">
              <a:extLst>
                <a:ext uri="{FF2B5EF4-FFF2-40B4-BE49-F238E27FC236}">
                  <a16:creationId xmlns:a16="http://schemas.microsoft.com/office/drawing/2014/main" id="{DC13D512-534B-444E-94C0-E0B19E0090E8}"/>
                </a:ext>
              </a:extLst>
            </p:cNvPr>
            <p:cNvSpPr/>
            <p:nvPr/>
          </p:nvSpPr>
          <p:spPr>
            <a:xfrm>
              <a:off x="9648040" y="3805618"/>
              <a:ext cx="532027" cy="161138"/>
            </a:xfrm>
            <a:custGeom>
              <a:avLst/>
              <a:gdLst/>
              <a:ahLst/>
              <a:cxnLst/>
              <a:rect l="l" t="t" r="r" b="b"/>
              <a:pathLst>
                <a:path w="32373" h="9805" extrusionOk="0">
                  <a:moveTo>
                    <a:pt x="2530" y="0"/>
                  </a:moveTo>
                  <a:lnTo>
                    <a:pt x="2269" y="14"/>
                  </a:lnTo>
                  <a:lnTo>
                    <a:pt x="2021" y="53"/>
                  </a:lnTo>
                  <a:lnTo>
                    <a:pt x="1787" y="118"/>
                  </a:lnTo>
                  <a:lnTo>
                    <a:pt x="1552" y="196"/>
                  </a:lnTo>
                  <a:lnTo>
                    <a:pt x="1330" y="300"/>
                  </a:lnTo>
                  <a:lnTo>
                    <a:pt x="1122" y="431"/>
                  </a:lnTo>
                  <a:lnTo>
                    <a:pt x="926" y="574"/>
                  </a:lnTo>
                  <a:lnTo>
                    <a:pt x="744" y="744"/>
                  </a:lnTo>
                  <a:lnTo>
                    <a:pt x="587" y="913"/>
                  </a:lnTo>
                  <a:lnTo>
                    <a:pt x="431" y="1109"/>
                  </a:lnTo>
                  <a:lnTo>
                    <a:pt x="313" y="1317"/>
                  </a:lnTo>
                  <a:lnTo>
                    <a:pt x="196" y="1539"/>
                  </a:lnTo>
                  <a:lnTo>
                    <a:pt x="118" y="1774"/>
                  </a:lnTo>
                  <a:lnTo>
                    <a:pt x="53" y="2021"/>
                  </a:lnTo>
                  <a:lnTo>
                    <a:pt x="14" y="2269"/>
                  </a:lnTo>
                  <a:lnTo>
                    <a:pt x="1" y="2530"/>
                  </a:lnTo>
                  <a:lnTo>
                    <a:pt x="1" y="7288"/>
                  </a:lnTo>
                  <a:lnTo>
                    <a:pt x="14" y="7536"/>
                  </a:lnTo>
                  <a:lnTo>
                    <a:pt x="53" y="7797"/>
                  </a:lnTo>
                  <a:lnTo>
                    <a:pt x="118" y="8032"/>
                  </a:lnTo>
                  <a:lnTo>
                    <a:pt x="196" y="8266"/>
                  </a:lnTo>
                  <a:lnTo>
                    <a:pt x="313" y="8488"/>
                  </a:lnTo>
                  <a:lnTo>
                    <a:pt x="431" y="8696"/>
                  </a:lnTo>
                  <a:lnTo>
                    <a:pt x="587" y="8892"/>
                  </a:lnTo>
                  <a:lnTo>
                    <a:pt x="744" y="9075"/>
                  </a:lnTo>
                  <a:lnTo>
                    <a:pt x="926" y="9231"/>
                  </a:lnTo>
                  <a:lnTo>
                    <a:pt x="1122" y="9374"/>
                  </a:lnTo>
                  <a:lnTo>
                    <a:pt x="1330" y="9505"/>
                  </a:lnTo>
                  <a:lnTo>
                    <a:pt x="1552" y="9609"/>
                  </a:lnTo>
                  <a:lnTo>
                    <a:pt x="1787" y="9700"/>
                  </a:lnTo>
                  <a:lnTo>
                    <a:pt x="2021" y="9752"/>
                  </a:lnTo>
                  <a:lnTo>
                    <a:pt x="2269" y="9792"/>
                  </a:lnTo>
                  <a:lnTo>
                    <a:pt x="2530" y="9805"/>
                  </a:lnTo>
                  <a:lnTo>
                    <a:pt x="29843" y="9805"/>
                  </a:lnTo>
                  <a:lnTo>
                    <a:pt x="30104" y="9792"/>
                  </a:lnTo>
                  <a:lnTo>
                    <a:pt x="30352" y="9752"/>
                  </a:lnTo>
                  <a:lnTo>
                    <a:pt x="30599" y="9700"/>
                  </a:lnTo>
                  <a:lnTo>
                    <a:pt x="30834" y="9609"/>
                  </a:lnTo>
                  <a:lnTo>
                    <a:pt x="31056" y="9505"/>
                  </a:lnTo>
                  <a:lnTo>
                    <a:pt x="31264" y="9374"/>
                  </a:lnTo>
                  <a:lnTo>
                    <a:pt x="31447" y="9231"/>
                  </a:lnTo>
                  <a:lnTo>
                    <a:pt x="31629" y="9075"/>
                  </a:lnTo>
                  <a:lnTo>
                    <a:pt x="31799" y="8892"/>
                  </a:lnTo>
                  <a:lnTo>
                    <a:pt x="31942" y="8696"/>
                  </a:lnTo>
                  <a:lnTo>
                    <a:pt x="32072" y="8488"/>
                  </a:lnTo>
                  <a:lnTo>
                    <a:pt x="32177" y="8266"/>
                  </a:lnTo>
                  <a:lnTo>
                    <a:pt x="32255" y="8032"/>
                  </a:lnTo>
                  <a:lnTo>
                    <a:pt x="32320" y="7797"/>
                  </a:lnTo>
                  <a:lnTo>
                    <a:pt x="32359" y="7536"/>
                  </a:lnTo>
                  <a:lnTo>
                    <a:pt x="32372" y="7288"/>
                  </a:lnTo>
                  <a:lnTo>
                    <a:pt x="32372" y="2530"/>
                  </a:lnTo>
                  <a:lnTo>
                    <a:pt x="32359" y="2269"/>
                  </a:lnTo>
                  <a:lnTo>
                    <a:pt x="32320" y="2021"/>
                  </a:lnTo>
                  <a:lnTo>
                    <a:pt x="32255" y="1774"/>
                  </a:lnTo>
                  <a:lnTo>
                    <a:pt x="32177" y="1539"/>
                  </a:lnTo>
                  <a:lnTo>
                    <a:pt x="32072" y="1317"/>
                  </a:lnTo>
                  <a:lnTo>
                    <a:pt x="31942" y="1109"/>
                  </a:lnTo>
                  <a:lnTo>
                    <a:pt x="31799" y="913"/>
                  </a:lnTo>
                  <a:lnTo>
                    <a:pt x="31629" y="744"/>
                  </a:lnTo>
                  <a:lnTo>
                    <a:pt x="31447" y="574"/>
                  </a:lnTo>
                  <a:lnTo>
                    <a:pt x="31264" y="431"/>
                  </a:lnTo>
                  <a:lnTo>
                    <a:pt x="31056" y="300"/>
                  </a:lnTo>
                  <a:lnTo>
                    <a:pt x="30834" y="196"/>
                  </a:lnTo>
                  <a:lnTo>
                    <a:pt x="30599" y="118"/>
                  </a:lnTo>
                  <a:lnTo>
                    <a:pt x="30352" y="53"/>
                  </a:lnTo>
                  <a:lnTo>
                    <a:pt x="30104" y="14"/>
                  </a:lnTo>
                  <a:lnTo>
                    <a:pt x="29843"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86;p23">
              <a:extLst>
                <a:ext uri="{FF2B5EF4-FFF2-40B4-BE49-F238E27FC236}">
                  <a16:creationId xmlns:a16="http://schemas.microsoft.com/office/drawing/2014/main" id="{FF89A8A2-5A8D-46D9-9C36-12A59230BC2D}"/>
                </a:ext>
              </a:extLst>
            </p:cNvPr>
            <p:cNvSpPr/>
            <p:nvPr/>
          </p:nvSpPr>
          <p:spPr>
            <a:xfrm>
              <a:off x="9652756" y="3966740"/>
              <a:ext cx="123849" cy="414177"/>
            </a:xfrm>
            <a:custGeom>
              <a:avLst/>
              <a:gdLst/>
              <a:ahLst/>
              <a:cxnLst/>
              <a:rect l="l" t="t" r="r" b="b"/>
              <a:pathLst>
                <a:path w="7536" h="25202" extrusionOk="0">
                  <a:moveTo>
                    <a:pt x="3116" y="1"/>
                  </a:moveTo>
                  <a:lnTo>
                    <a:pt x="0" y="25202"/>
                  </a:lnTo>
                  <a:lnTo>
                    <a:pt x="2412" y="25202"/>
                  </a:lnTo>
                  <a:lnTo>
                    <a:pt x="7536"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87;p23">
              <a:extLst>
                <a:ext uri="{FF2B5EF4-FFF2-40B4-BE49-F238E27FC236}">
                  <a16:creationId xmlns:a16="http://schemas.microsoft.com/office/drawing/2014/main" id="{478EEAE5-5879-4B61-8D01-184D53BADC75}"/>
                </a:ext>
              </a:extLst>
            </p:cNvPr>
            <p:cNvSpPr/>
            <p:nvPr/>
          </p:nvSpPr>
          <p:spPr>
            <a:xfrm>
              <a:off x="10051912" y="3966740"/>
              <a:ext cx="76304" cy="414177"/>
            </a:xfrm>
            <a:custGeom>
              <a:avLst/>
              <a:gdLst/>
              <a:ahLst/>
              <a:cxnLst/>
              <a:rect l="l" t="t" r="r" b="b"/>
              <a:pathLst>
                <a:path w="4643" h="25202" extrusionOk="0">
                  <a:moveTo>
                    <a:pt x="1" y="1"/>
                  </a:moveTo>
                  <a:lnTo>
                    <a:pt x="2243" y="25202"/>
                  </a:lnTo>
                  <a:lnTo>
                    <a:pt x="4642" y="25202"/>
                  </a:lnTo>
                  <a:lnTo>
                    <a:pt x="4421"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88;p23">
              <a:extLst>
                <a:ext uri="{FF2B5EF4-FFF2-40B4-BE49-F238E27FC236}">
                  <a16:creationId xmlns:a16="http://schemas.microsoft.com/office/drawing/2014/main" id="{3BA99A03-786C-4914-B891-7E70014D3CB0}"/>
                </a:ext>
              </a:extLst>
            </p:cNvPr>
            <p:cNvSpPr/>
            <p:nvPr/>
          </p:nvSpPr>
          <p:spPr>
            <a:xfrm>
              <a:off x="9701813" y="3966740"/>
              <a:ext cx="428113" cy="33230"/>
            </a:xfrm>
            <a:custGeom>
              <a:avLst/>
              <a:gdLst/>
              <a:ahLst/>
              <a:cxnLst/>
              <a:rect l="l" t="t" r="r" b="b"/>
              <a:pathLst>
                <a:path w="26050" h="2022" extrusionOk="0">
                  <a:moveTo>
                    <a:pt x="1" y="1"/>
                  </a:moveTo>
                  <a:lnTo>
                    <a:pt x="1" y="2021"/>
                  </a:lnTo>
                  <a:lnTo>
                    <a:pt x="26050" y="2021"/>
                  </a:lnTo>
                  <a:lnTo>
                    <a:pt x="26050"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89;p23">
              <a:extLst>
                <a:ext uri="{FF2B5EF4-FFF2-40B4-BE49-F238E27FC236}">
                  <a16:creationId xmlns:a16="http://schemas.microsoft.com/office/drawing/2014/main" id="{300BBFD2-05D4-4E18-9881-E54E8D34158F}"/>
                </a:ext>
              </a:extLst>
            </p:cNvPr>
            <p:cNvSpPr/>
            <p:nvPr/>
          </p:nvSpPr>
          <p:spPr>
            <a:xfrm>
              <a:off x="9380867" y="3805618"/>
              <a:ext cx="532011" cy="161138"/>
            </a:xfrm>
            <a:custGeom>
              <a:avLst/>
              <a:gdLst/>
              <a:ahLst/>
              <a:cxnLst/>
              <a:rect l="l" t="t" r="r" b="b"/>
              <a:pathLst>
                <a:path w="32372" h="9805" extrusionOk="0">
                  <a:moveTo>
                    <a:pt x="2529" y="0"/>
                  </a:moveTo>
                  <a:lnTo>
                    <a:pt x="2269" y="14"/>
                  </a:lnTo>
                  <a:lnTo>
                    <a:pt x="2021" y="53"/>
                  </a:lnTo>
                  <a:lnTo>
                    <a:pt x="1786" y="118"/>
                  </a:lnTo>
                  <a:lnTo>
                    <a:pt x="1551" y="196"/>
                  </a:lnTo>
                  <a:lnTo>
                    <a:pt x="1330" y="300"/>
                  </a:lnTo>
                  <a:lnTo>
                    <a:pt x="1121" y="431"/>
                  </a:lnTo>
                  <a:lnTo>
                    <a:pt x="926" y="574"/>
                  </a:lnTo>
                  <a:lnTo>
                    <a:pt x="743" y="744"/>
                  </a:lnTo>
                  <a:lnTo>
                    <a:pt x="587" y="913"/>
                  </a:lnTo>
                  <a:lnTo>
                    <a:pt x="430" y="1109"/>
                  </a:lnTo>
                  <a:lnTo>
                    <a:pt x="313" y="1317"/>
                  </a:lnTo>
                  <a:lnTo>
                    <a:pt x="209" y="1539"/>
                  </a:lnTo>
                  <a:lnTo>
                    <a:pt x="117" y="1774"/>
                  </a:lnTo>
                  <a:lnTo>
                    <a:pt x="52" y="2021"/>
                  </a:lnTo>
                  <a:lnTo>
                    <a:pt x="13" y="2269"/>
                  </a:lnTo>
                  <a:lnTo>
                    <a:pt x="0" y="2530"/>
                  </a:lnTo>
                  <a:lnTo>
                    <a:pt x="0" y="7288"/>
                  </a:lnTo>
                  <a:lnTo>
                    <a:pt x="13" y="7536"/>
                  </a:lnTo>
                  <a:lnTo>
                    <a:pt x="52" y="7797"/>
                  </a:lnTo>
                  <a:lnTo>
                    <a:pt x="117" y="8032"/>
                  </a:lnTo>
                  <a:lnTo>
                    <a:pt x="209" y="8266"/>
                  </a:lnTo>
                  <a:lnTo>
                    <a:pt x="313" y="8488"/>
                  </a:lnTo>
                  <a:lnTo>
                    <a:pt x="430" y="8696"/>
                  </a:lnTo>
                  <a:lnTo>
                    <a:pt x="587" y="8892"/>
                  </a:lnTo>
                  <a:lnTo>
                    <a:pt x="743" y="9075"/>
                  </a:lnTo>
                  <a:lnTo>
                    <a:pt x="926" y="9231"/>
                  </a:lnTo>
                  <a:lnTo>
                    <a:pt x="1121" y="9374"/>
                  </a:lnTo>
                  <a:lnTo>
                    <a:pt x="1330" y="9505"/>
                  </a:lnTo>
                  <a:lnTo>
                    <a:pt x="1551" y="9609"/>
                  </a:lnTo>
                  <a:lnTo>
                    <a:pt x="1786" y="9700"/>
                  </a:lnTo>
                  <a:lnTo>
                    <a:pt x="2021" y="9752"/>
                  </a:lnTo>
                  <a:lnTo>
                    <a:pt x="2269" y="9792"/>
                  </a:lnTo>
                  <a:lnTo>
                    <a:pt x="2529" y="9805"/>
                  </a:lnTo>
                  <a:lnTo>
                    <a:pt x="29843" y="9805"/>
                  </a:lnTo>
                  <a:lnTo>
                    <a:pt x="30103" y="9792"/>
                  </a:lnTo>
                  <a:lnTo>
                    <a:pt x="30351" y="9752"/>
                  </a:lnTo>
                  <a:lnTo>
                    <a:pt x="30599" y="9700"/>
                  </a:lnTo>
                  <a:lnTo>
                    <a:pt x="30833" y="9609"/>
                  </a:lnTo>
                  <a:lnTo>
                    <a:pt x="31055" y="9505"/>
                  </a:lnTo>
                  <a:lnTo>
                    <a:pt x="31264" y="9374"/>
                  </a:lnTo>
                  <a:lnTo>
                    <a:pt x="31459" y="9231"/>
                  </a:lnTo>
                  <a:lnTo>
                    <a:pt x="31629" y="9075"/>
                  </a:lnTo>
                  <a:lnTo>
                    <a:pt x="31798" y="8892"/>
                  </a:lnTo>
                  <a:lnTo>
                    <a:pt x="31942" y="8696"/>
                  </a:lnTo>
                  <a:lnTo>
                    <a:pt x="32072" y="8488"/>
                  </a:lnTo>
                  <a:lnTo>
                    <a:pt x="32176" y="8266"/>
                  </a:lnTo>
                  <a:lnTo>
                    <a:pt x="32254" y="8032"/>
                  </a:lnTo>
                  <a:lnTo>
                    <a:pt x="32320" y="7797"/>
                  </a:lnTo>
                  <a:lnTo>
                    <a:pt x="32359" y="7536"/>
                  </a:lnTo>
                  <a:lnTo>
                    <a:pt x="32372" y="7288"/>
                  </a:lnTo>
                  <a:lnTo>
                    <a:pt x="32372" y="2530"/>
                  </a:lnTo>
                  <a:lnTo>
                    <a:pt x="32359" y="2269"/>
                  </a:lnTo>
                  <a:lnTo>
                    <a:pt x="32320" y="2021"/>
                  </a:lnTo>
                  <a:lnTo>
                    <a:pt x="32254" y="1774"/>
                  </a:lnTo>
                  <a:lnTo>
                    <a:pt x="32176" y="1539"/>
                  </a:lnTo>
                  <a:lnTo>
                    <a:pt x="32072" y="1317"/>
                  </a:lnTo>
                  <a:lnTo>
                    <a:pt x="31942" y="1109"/>
                  </a:lnTo>
                  <a:lnTo>
                    <a:pt x="31798" y="913"/>
                  </a:lnTo>
                  <a:lnTo>
                    <a:pt x="31629" y="744"/>
                  </a:lnTo>
                  <a:lnTo>
                    <a:pt x="31459" y="574"/>
                  </a:lnTo>
                  <a:lnTo>
                    <a:pt x="31264" y="431"/>
                  </a:lnTo>
                  <a:lnTo>
                    <a:pt x="31055" y="300"/>
                  </a:lnTo>
                  <a:lnTo>
                    <a:pt x="30833" y="196"/>
                  </a:lnTo>
                  <a:lnTo>
                    <a:pt x="30599" y="118"/>
                  </a:lnTo>
                  <a:lnTo>
                    <a:pt x="30351" y="53"/>
                  </a:lnTo>
                  <a:lnTo>
                    <a:pt x="30103" y="14"/>
                  </a:lnTo>
                  <a:lnTo>
                    <a:pt x="29843"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90;p23">
              <a:extLst>
                <a:ext uri="{FF2B5EF4-FFF2-40B4-BE49-F238E27FC236}">
                  <a16:creationId xmlns:a16="http://schemas.microsoft.com/office/drawing/2014/main" id="{D2FAC586-A4BC-457C-B7CD-BB287621B0D5}"/>
                </a:ext>
              </a:extLst>
            </p:cNvPr>
            <p:cNvSpPr/>
            <p:nvPr/>
          </p:nvSpPr>
          <p:spPr>
            <a:xfrm>
              <a:off x="9293223" y="3116348"/>
              <a:ext cx="204640" cy="852545"/>
            </a:xfrm>
            <a:custGeom>
              <a:avLst/>
              <a:gdLst/>
              <a:ahLst/>
              <a:cxnLst/>
              <a:rect l="l" t="t" r="r" b="b"/>
              <a:pathLst>
                <a:path w="12452" h="51876" extrusionOk="0">
                  <a:moveTo>
                    <a:pt x="5972" y="0"/>
                  </a:moveTo>
                  <a:lnTo>
                    <a:pt x="1526" y="430"/>
                  </a:lnTo>
                  <a:lnTo>
                    <a:pt x="1357" y="456"/>
                  </a:lnTo>
                  <a:lnTo>
                    <a:pt x="1187" y="496"/>
                  </a:lnTo>
                  <a:lnTo>
                    <a:pt x="1031" y="561"/>
                  </a:lnTo>
                  <a:lnTo>
                    <a:pt x="887" y="626"/>
                  </a:lnTo>
                  <a:lnTo>
                    <a:pt x="744" y="717"/>
                  </a:lnTo>
                  <a:lnTo>
                    <a:pt x="614" y="809"/>
                  </a:lnTo>
                  <a:lnTo>
                    <a:pt x="496" y="913"/>
                  </a:lnTo>
                  <a:lnTo>
                    <a:pt x="379" y="1043"/>
                  </a:lnTo>
                  <a:lnTo>
                    <a:pt x="288" y="1161"/>
                  </a:lnTo>
                  <a:lnTo>
                    <a:pt x="209" y="1304"/>
                  </a:lnTo>
                  <a:lnTo>
                    <a:pt x="131" y="1447"/>
                  </a:lnTo>
                  <a:lnTo>
                    <a:pt x="79" y="1604"/>
                  </a:lnTo>
                  <a:lnTo>
                    <a:pt x="40" y="1760"/>
                  </a:lnTo>
                  <a:lnTo>
                    <a:pt x="14" y="1930"/>
                  </a:lnTo>
                  <a:lnTo>
                    <a:pt x="1" y="2099"/>
                  </a:lnTo>
                  <a:lnTo>
                    <a:pt x="14" y="2269"/>
                  </a:lnTo>
                  <a:lnTo>
                    <a:pt x="4642" y="50364"/>
                  </a:lnTo>
                  <a:lnTo>
                    <a:pt x="4668" y="50533"/>
                  </a:lnTo>
                  <a:lnTo>
                    <a:pt x="4707" y="50690"/>
                  </a:lnTo>
                  <a:lnTo>
                    <a:pt x="4759" y="50846"/>
                  </a:lnTo>
                  <a:lnTo>
                    <a:pt x="4838" y="51002"/>
                  </a:lnTo>
                  <a:lnTo>
                    <a:pt x="4916" y="51133"/>
                  </a:lnTo>
                  <a:lnTo>
                    <a:pt x="5020" y="51263"/>
                  </a:lnTo>
                  <a:lnTo>
                    <a:pt x="5124" y="51394"/>
                  </a:lnTo>
                  <a:lnTo>
                    <a:pt x="5242" y="51498"/>
                  </a:lnTo>
                  <a:lnTo>
                    <a:pt x="5372" y="51589"/>
                  </a:lnTo>
                  <a:lnTo>
                    <a:pt x="5516" y="51680"/>
                  </a:lnTo>
                  <a:lnTo>
                    <a:pt x="5659" y="51746"/>
                  </a:lnTo>
                  <a:lnTo>
                    <a:pt x="5815" y="51811"/>
                  </a:lnTo>
                  <a:lnTo>
                    <a:pt x="5972" y="51850"/>
                  </a:lnTo>
                  <a:lnTo>
                    <a:pt x="6141" y="51876"/>
                  </a:lnTo>
                  <a:lnTo>
                    <a:pt x="6480" y="51876"/>
                  </a:lnTo>
                  <a:lnTo>
                    <a:pt x="10926" y="51446"/>
                  </a:lnTo>
                  <a:lnTo>
                    <a:pt x="11096" y="51420"/>
                  </a:lnTo>
                  <a:lnTo>
                    <a:pt x="11265" y="51381"/>
                  </a:lnTo>
                  <a:lnTo>
                    <a:pt x="11421" y="51328"/>
                  </a:lnTo>
                  <a:lnTo>
                    <a:pt x="11565" y="51250"/>
                  </a:lnTo>
                  <a:lnTo>
                    <a:pt x="11708" y="51172"/>
                  </a:lnTo>
                  <a:lnTo>
                    <a:pt x="11839" y="51068"/>
                  </a:lnTo>
                  <a:lnTo>
                    <a:pt x="11956" y="50963"/>
                  </a:lnTo>
                  <a:lnTo>
                    <a:pt x="12060" y="50846"/>
                  </a:lnTo>
                  <a:lnTo>
                    <a:pt x="12165" y="50716"/>
                  </a:lnTo>
                  <a:lnTo>
                    <a:pt x="12243" y="50572"/>
                  </a:lnTo>
                  <a:lnTo>
                    <a:pt x="12321" y="50429"/>
                  </a:lnTo>
                  <a:lnTo>
                    <a:pt x="12373" y="50272"/>
                  </a:lnTo>
                  <a:lnTo>
                    <a:pt x="12412" y="50116"/>
                  </a:lnTo>
                  <a:lnTo>
                    <a:pt x="12438" y="49946"/>
                  </a:lnTo>
                  <a:lnTo>
                    <a:pt x="12451" y="49777"/>
                  </a:lnTo>
                  <a:lnTo>
                    <a:pt x="12438" y="49607"/>
                  </a:lnTo>
                  <a:lnTo>
                    <a:pt x="7810" y="1513"/>
                  </a:lnTo>
                  <a:lnTo>
                    <a:pt x="7784" y="1343"/>
                  </a:lnTo>
                  <a:lnTo>
                    <a:pt x="7745" y="1187"/>
                  </a:lnTo>
                  <a:lnTo>
                    <a:pt x="7680" y="1030"/>
                  </a:lnTo>
                  <a:lnTo>
                    <a:pt x="7615" y="874"/>
                  </a:lnTo>
                  <a:lnTo>
                    <a:pt x="7536" y="743"/>
                  </a:lnTo>
                  <a:lnTo>
                    <a:pt x="7432" y="613"/>
                  </a:lnTo>
                  <a:lnTo>
                    <a:pt x="7328" y="483"/>
                  </a:lnTo>
                  <a:lnTo>
                    <a:pt x="7197" y="378"/>
                  </a:lnTo>
                  <a:lnTo>
                    <a:pt x="7080" y="287"/>
                  </a:lnTo>
                  <a:lnTo>
                    <a:pt x="6937" y="196"/>
                  </a:lnTo>
                  <a:lnTo>
                    <a:pt x="6793" y="131"/>
                  </a:lnTo>
                  <a:lnTo>
                    <a:pt x="6637" y="65"/>
                  </a:lnTo>
                  <a:lnTo>
                    <a:pt x="6480" y="26"/>
                  </a:lnTo>
                  <a:lnTo>
                    <a:pt x="6311"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91;p23">
              <a:extLst>
                <a:ext uri="{FF2B5EF4-FFF2-40B4-BE49-F238E27FC236}">
                  <a16:creationId xmlns:a16="http://schemas.microsoft.com/office/drawing/2014/main" id="{141C39FE-B220-4031-969B-876F0AF9B516}"/>
                </a:ext>
              </a:extLst>
            </p:cNvPr>
            <p:cNvSpPr/>
            <p:nvPr/>
          </p:nvSpPr>
          <p:spPr>
            <a:xfrm>
              <a:off x="9385781" y="3966740"/>
              <a:ext cx="123652" cy="414177"/>
            </a:xfrm>
            <a:custGeom>
              <a:avLst/>
              <a:gdLst/>
              <a:ahLst/>
              <a:cxnLst/>
              <a:rect l="l" t="t" r="r" b="b"/>
              <a:pathLst>
                <a:path w="7524" h="25202" extrusionOk="0">
                  <a:moveTo>
                    <a:pt x="3104" y="1"/>
                  </a:moveTo>
                  <a:lnTo>
                    <a:pt x="1" y="25202"/>
                  </a:lnTo>
                  <a:lnTo>
                    <a:pt x="2400" y="25202"/>
                  </a:lnTo>
                  <a:lnTo>
                    <a:pt x="75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92;p23">
              <a:extLst>
                <a:ext uri="{FF2B5EF4-FFF2-40B4-BE49-F238E27FC236}">
                  <a16:creationId xmlns:a16="http://schemas.microsoft.com/office/drawing/2014/main" id="{16F32A64-2250-4B18-966A-D9967683129F}"/>
                </a:ext>
              </a:extLst>
            </p:cNvPr>
            <p:cNvSpPr/>
            <p:nvPr/>
          </p:nvSpPr>
          <p:spPr>
            <a:xfrm>
              <a:off x="9784740" y="3966740"/>
              <a:ext cx="72656" cy="414177"/>
            </a:xfrm>
            <a:custGeom>
              <a:avLst/>
              <a:gdLst/>
              <a:ahLst/>
              <a:cxnLst/>
              <a:rect l="l" t="t" r="r" b="b"/>
              <a:pathLst>
                <a:path w="4421" h="25202" extrusionOk="0">
                  <a:moveTo>
                    <a:pt x="0" y="1"/>
                  </a:moveTo>
                  <a:lnTo>
                    <a:pt x="1995" y="25202"/>
                  </a:lnTo>
                  <a:lnTo>
                    <a:pt x="4394" y="25202"/>
                  </a:lnTo>
                  <a:lnTo>
                    <a:pt x="44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93;p23">
              <a:extLst>
                <a:ext uri="{FF2B5EF4-FFF2-40B4-BE49-F238E27FC236}">
                  <a16:creationId xmlns:a16="http://schemas.microsoft.com/office/drawing/2014/main" id="{5D7FE725-3214-47B4-8930-8F13521323EA}"/>
                </a:ext>
              </a:extLst>
            </p:cNvPr>
            <p:cNvSpPr/>
            <p:nvPr/>
          </p:nvSpPr>
          <p:spPr>
            <a:xfrm>
              <a:off x="9434640" y="3966740"/>
              <a:ext cx="426388" cy="33230"/>
            </a:xfrm>
            <a:custGeom>
              <a:avLst/>
              <a:gdLst/>
              <a:ahLst/>
              <a:cxnLst/>
              <a:rect l="l" t="t" r="r" b="b"/>
              <a:pathLst>
                <a:path w="25945" h="2022" extrusionOk="0">
                  <a:moveTo>
                    <a:pt x="0" y="1"/>
                  </a:moveTo>
                  <a:lnTo>
                    <a:pt x="0" y="2021"/>
                  </a:lnTo>
                  <a:lnTo>
                    <a:pt x="25945" y="2021"/>
                  </a:lnTo>
                  <a:lnTo>
                    <a:pt x="2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94;p23">
              <a:extLst>
                <a:ext uri="{FF2B5EF4-FFF2-40B4-BE49-F238E27FC236}">
                  <a16:creationId xmlns:a16="http://schemas.microsoft.com/office/drawing/2014/main" id="{9B59AA17-BAA2-4331-B207-16FD741C317B}"/>
                </a:ext>
              </a:extLst>
            </p:cNvPr>
            <p:cNvSpPr/>
            <p:nvPr/>
          </p:nvSpPr>
          <p:spPr>
            <a:xfrm>
              <a:off x="9383858" y="3805832"/>
              <a:ext cx="101794" cy="155140"/>
            </a:xfrm>
            <a:custGeom>
              <a:avLst/>
              <a:gdLst/>
              <a:ahLst/>
              <a:cxnLst/>
              <a:rect l="l" t="t" r="r" b="b"/>
              <a:pathLst>
                <a:path w="6194" h="9440" fill="none" extrusionOk="0">
                  <a:moveTo>
                    <a:pt x="6193" y="1"/>
                  </a:moveTo>
                  <a:lnTo>
                    <a:pt x="1" y="9440"/>
                  </a:lnTo>
                </a:path>
              </a:pathLst>
            </a:custGeom>
            <a:noFill/>
            <a:ln w="21175" cap="rnd" cmpd="sng">
              <a:solidFill>
                <a:srgbClr val="6651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95;p23">
              <a:extLst>
                <a:ext uri="{FF2B5EF4-FFF2-40B4-BE49-F238E27FC236}">
                  <a16:creationId xmlns:a16="http://schemas.microsoft.com/office/drawing/2014/main" id="{8B324A1A-96EE-4F41-8225-8F71AD520A93}"/>
                </a:ext>
              </a:extLst>
            </p:cNvPr>
            <p:cNvSpPr/>
            <p:nvPr/>
          </p:nvSpPr>
          <p:spPr>
            <a:xfrm>
              <a:off x="11038791" y="3116561"/>
              <a:ext cx="364052" cy="813777"/>
            </a:xfrm>
            <a:custGeom>
              <a:avLst/>
              <a:gdLst/>
              <a:ahLst/>
              <a:cxnLst/>
              <a:rect l="l" t="t" r="r" b="b"/>
              <a:pathLst>
                <a:path w="22152" h="49517" extrusionOk="0">
                  <a:moveTo>
                    <a:pt x="6494" y="0"/>
                  </a:moveTo>
                  <a:lnTo>
                    <a:pt x="6298" y="13"/>
                  </a:lnTo>
                  <a:lnTo>
                    <a:pt x="6102" y="39"/>
                  </a:lnTo>
                  <a:lnTo>
                    <a:pt x="5920" y="91"/>
                  </a:lnTo>
                  <a:lnTo>
                    <a:pt x="5750" y="157"/>
                  </a:lnTo>
                  <a:lnTo>
                    <a:pt x="5581" y="235"/>
                  </a:lnTo>
                  <a:lnTo>
                    <a:pt x="5425" y="339"/>
                  </a:lnTo>
                  <a:lnTo>
                    <a:pt x="5281" y="443"/>
                  </a:lnTo>
                  <a:lnTo>
                    <a:pt x="5138" y="574"/>
                  </a:lnTo>
                  <a:lnTo>
                    <a:pt x="5020" y="704"/>
                  </a:lnTo>
                  <a:lnTo>
                    <a:pt x="4903" y="848"/>
                  </a:lnTo>
                  <a:lnTo>
                    <a:pt x="4812" y="1017"/>
                  </a:lnTo>
                  <a:lnTo>
                    <a:pt x="4720" y="1187"/>
                  </a:lnTo>
                  <a:lnTo>
                    <a:pt x="4655" y="1356"/>
                  </a:lnTo>
                  <a:lnTo>
                    <a:pt x="4616" y="1552"/>
                  </a:lnTo>
                  <a:lnTo>
                    <a:pt x="4590" y="1747"/>
                  </a:lnTo>
                  <a:lnTo>
                    <a:pt x="1" y="49360"/>
                  </a:lnTo>
                  <a:lnTo>
                    <a:pt x="1" y="49399"/>
                  </a:lnTo>
                  <a:lnTo>
                    <a:pt x="40" y="49438"/>
                  </a:lnTo>
                  <a:lnTo>
                    <a:pt x="92" y="49464"/>
                  </a:lnTo>
                  <a:lnTo>
                    <a:pt x="170" y="49490"/>
                  </a:lnTo>
                  <a:lnTo>
                    <a:pt x="275" y="49503"/>
                  </a:lnTo>
                  <a:lnTo>
                    <a:pt x="405" y="49516"/>
                  </a:lnTo>
                  <a:lnTo>
                    <a:pt x="705" y="49503"/>
                  </a:lnTo>
                  <a:lnTo>
                    <a:pt x="1096" y="49477"/>
                  </a:lnTo>
                  <a:lnTo>
                    <a:pt x="1552" y="49425"/>
                  </a:lnTo>
                  <a:lnTo>
                    <a:pt x="2061" y="49347"/>
                  </a:lnTo>
                  <a:lnTo>
                    <a:pt x="2648" y="49242"/>
                  </a:lnTo>
                  <a:lnTo>
                    <a:pt x="3273" y="49125"/>
                  </a:lnTo>
                  <a:lnTo>
                    <a:pt x="3938" y="48995"/>
                  </a:lnTo>
                  <a:lnTo>
                    <a:pt x="5398" y="48695"/>
                  </a:lnTo>
                  <a:lnTo>
                    <a:pt x="6950" y="48343"/>
                  </a:lnTo>
                  <a:lnTo>
                    <a:pt x="8553" y="47978"/>
                  </a:lnTo>
                  <a:lnTo>
                    <a:pt x="10170" y="47587"/>
                  </a:lnTo>
                  <a:lnTo>
                    <a:pt x="11735" y="47209"/>
                  </a:lnTo>
                  <a:lnTo>
                    <a:pt x="14499" y="46505"/>
                  </a:lnTo>
                  <a:lnTo>
                    <a:pt x="16454" y="45996"/>
                  </a:lnTo>
                  <a:lnTo>
                    <a:pt x="17197" y="45801"/>
                  </a:lnTo>
                  <a:lnTo>
                    <a:pt x="22151" y="13"/>
                  </a:lnTo>
                  <a:lnTo>
                    <a:pt x="6689" y="13"/>
                  </a:lnTo>
                  <a:lnTo>
                    <a:pt x="6494"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96;p23">
              <a:extLst>
                <a:ext uri="{FF2B5EF4-FFF2-40B4-BE49-F238E27FC236}">
                  <a16:creationId xmlns:a16="http://schemas.microsoft.com/office/drawing/2014/main" id="{0792F810-E001-4106-8614-6C49813F8B0B}"/>
                </a:ext>
              </a:extLst>
            </p:cNvPr>
            <p:cNvSpPr/>
            <p:nvPr/>
          </p:nvSpPr>
          <p:spPr>
            <a:xfrm>
              <a:off x="10616710" y="3793407"/>
              <a:ext cx="707496" cy="161352"/>
            </a:xfrm>
            <a:custGeom>
              <a:avLst/>
              <a:gdLst/>
              <a:ahLst/>
              <a:cxnLst/>
              <a:rect l="l" t="t" r="r" b="b"/>
              <a:pathLst>
                <a:path w="43050" h="9818" extrusionOk="0">
                  <a:moveTo>
                    <a:pt x="2530" y="0"/>
                  </a:moveTo>
                  <a:lnTo>
                    <a:pt x="2269" y="13"/>
                  </a:lnTo>
                  <a:lnTo>
                    <a:pt x="2021" y="52"/>
                  </a:lnTo>
                  <a:lnTo>
                    <a:pt x="1787" y="118"/>
                  </a:lnTo>
                  <a:lnTo>
                    <a:pt x="1552" y="196"/>
                  </a:lnTo>
                  <a:lnTo>
                    <a:pt x="1330" y="300"/>
                  </a:lnTo>
                  <a:lnTo>
                    <a:pt x="1122" y="431"/>
                  </a:lnTo>
                  <a:lnTo>
                    <a:pt x="926" y="574"/>
                  </a:lnTo>
                  <a:lnTo>
                    <a:pt x="744" y="743"/>
                  </a:lnTo>
                  <a:lnTo>
                    <a:pt x="587" y="926"/>
                  </a:lnTo>
                  <a:lnTo>
                    <a:pt x="431" y="1109"/>
                  </a:lnTo>
                  <a:lnTo>
                    <a:pt x="313" y="1317"/>
                  </a:lnTo>
                  <a:lnTo>
                    <a:pt x="209" y="1539"/>
                  </a:lnTo>
                  <a:lnTo>
                    <a:pt x="118" y="1773"/>
                  </a:lnTo>
                  <a:lnTo>
                    <a:pt x="53" y="2021"/>
                  </a:lnTo>
                  <a:lnTo>
                    <a:pt x="13" y="2269"/>
                  </a:lnTo>
                  <a:lnTo>
                    <a:pt x="0" y="2530"/>
                  </a:lnTo>
                  <a:lnTo>
                    <a:pt x="0" y="6232"/>
                  </a:lnTo>
                  <a:lnTo>
                    <a:pt x="13" y="6415"/>
                  </a:lnTo>
                  <a:lnTo>
                    <a:pt x="26" y="6597"/>
                  </a:lnTo>
                  <a:lnTo>
                    <a:pt x="53" y="6780"/>
                  </a:lnTo>
                  <a:lnTo>
                    <a:pt x="79" y="6949"/>
                  </a:lnTo>
                  <a:lnTo>
                    <a:pt x="118" y="7119"/>
                  </a:lnTo>
                  <a:lnTo>
                    <a:pt x="170" y="7288"/>
                  </a:lnTo>
                  <a:lnTo>
                    <a:pt x="222" y="7458"/>
                  </a:lnTo>
                  <a:lnTo>
                    <a:pt x="287" y="7627"/>
                  </a:lnTo>
                  <a:lnTo>
                    <a:pt x="352" y="7784"/>
                  </a:lnTo>
                  <a:lnTo>
                    <a:pt x="444" y="7940"/>
                  </a:lnTo>
                  <a:lnTo>
                    <a:pt x="522" y="8084"/>
                  </a:lnTo>
                  <a:lnTo>
                    <a:pt x="613" y="8227"/>
                  </a:lnTo>
                  <a:lnTo>
                    <a:pt x="717" y="8370"/>
                  </a:lnTo>
                  <a:lnTo>
                    <a:pt x="822" y="8514"/>
                  </a:lnTo>
                  <a:lnTo>
                    <a:pt x="939" y="8631"/>
                  </a:lnTo>
                  <a:lnTo>
                    <a:pt x="1056" y="8761"/>
                  </a:lnTo>
                  <a:lnTo>
                    <a:pt x="1174" y="8879"/>
                  </a:lnTo>
                  <a:lnTo>
                    <a:pt x="1304" y="8996"/>
                  </a:lnTo>
                  <a:lnTo>
                    <a:pt x="1448" y="9100"/>
                  </a:lnTo>
                  <a:lnTo>
                    <a:pt x="1591" y="9205"/>
                  </a:lnTo>
                  <a:lnTo>
                    <a:pt x="1734" y="9296"/>
                  </a:lnTo>
                  <a:lnTo>
                    <a:pt x="1878" y="9374"/>
                  </a:lnTo>
                  <a:lnTo>
                    <a:pt x="2034" y="9452"/>
                  </a:lnTo>
                  <a:lnTo>
                    <a:pt x="2191" y="9531"/>
                  </a:lnTo>
                  <a:lnTo>
                    <a:pt x="2360" y="9596"/>
                  </a:lnTo>
                  <a:lnTo>
                    <a:pt x="2530" y="9648"/>
                  </a:lnTo>
                  <a:lnTo>
                    <a:pt x="2699" y="9700"/>
                  </a:lnTo>
                  <a:lnTo>
                    <a:pt x="2869" y="9739"/>
                  </a:lnTo>
                  <a:lnTo>
                    <a:pt x="3038" y="9765"/>
                  </a:lnTo>
                  <a:lnTo>
                    <a:pt x="3221" y="9791"/>
                  </a:lnTo>
                  <a:lnTo>
                    <a:pt x="3403" y="9804"/>
                  </a:lnTo>
                  <a:lnTo>
                    <a:pt x="3586" y="9818"/>
                  </a:lnTo>
                  <a:lnTo>
                    <a:pt x="39464" y="9818"/>
                  </a:lnTo>
                  <a:lnTo>
                    <a:pt x="39647" y="9804"/>
                  </a:lnTo>
                  <a:lnTo>
                    <a:pt x="39829" y="9791"/>
                  </a:lnTo>
                  <a:lnTo>
                    <a:pt x="40012" y="9765"/>
                  </a:lnTo>
                  <a:lnTo>
                    <a:pt x="40195" y="9739"/>
                  </a:lnTo>
                  <a:lnTo>
                    <a:pt x="40364" y="9700"/>
                  </a:lnTo>
                  <a:lnTo>
                    <a:pt x="40534" y="9648"/>
                  </a:lnTo>
                  <a:lnTo>
                    <a:pt x="40703" y="9596"/>
                  </a:lnTo>
                  <a:lnTo>
                    <a:pt x="40859" y="9531"/>
                  </a:lnTo>
                  <a:lnTo>
                    <a:pt x="41016" y="9452"/>
                  </a:lnTo>
                  <a:lnTo>
                    <a:pt x="41172" y="9374"/>
                  </a:lnTo>
                  <a:lnTo>
                    <a:pt x="41329" y="9296"/>
                  </a:lnTo>
                  <a:lnTo>
                    <a:pt x="41472" y="9205"/>
                  </a:lnTo>
                  <a:lnTo>
                    <a:pt x="41616" y="9100"/>
                  </a:lnTo>
                  <a:lnTo>
                    <a:pt x="41746" y="8996"/>
                  </a:lnTo>
                  <a:lnTo>
                    <a:pt x="41876" y="8879"/>
                  </a:lnTo>
                  <a:lnTo>
                    <a:pt x="42007" y="8761"/>
                  </a:lnTo>
                  <a:lnTo>
                    <a:pt x="42124" y="8631"/>
                  </a:lnTo>
                  <a:lnTo>
                    <a:pt x="42228" y="8514"/>
                  </a:lnTo>
                  <a:lnTo>
                    <a:pt x="42346" y="8370"/>
                  </a:lnTo>
                  <a:lnTo>
                    <a:pt x="42437" y="8227"/>
                  </a:lnTo>
                  <a:lnTo>
                    <a:pt x="42528" y="8084"/>
                  </a:lnTo>
                  <a:lnTo>
                    <a:pt x="42619" y="7940"/>
                  </a:lnTo>
                  <a:lnTo>
                    <a:pt x="42698" y="7784"/>
                  </a:lnTo>
                  <a:lnTo>
                    <a:pt x="42776" y="7627"/>
                  </a:lnTo>
                  <a:lnTo>
                    <a:pt x="42828" y="7458"/>
                  </a:lnTo>
                  <a:lnTo>
                    <a:pt x="42893" y="7288"/>
                  </a:lnTo>
                  <a:lnTo>
                    <a:pt x="42932" y="7119"/>
                  </a:lnTo>
                  <a:lnTo>
                    <a:pt x="42985" y="6949"/>
                  </a:lnTo>
                  <a:lnTo>
                    <a:pt x="43011" y="6780"/>
                  </a:lnTo>
                  <a:lnTo>
                    <a:pt x="43037" y="6597"/>
                  </a:lnTo>
                  <a:lnTo>
                    <a:pt x="43050" y="6415"/>
                  </a:lnTo>
                  <a:lnTo>
                    <a:pt x="43050" y="6232"/>
                  </a:lnTo>
                  <a:lnTo>
                    <a:pt x="43050" y="2530"/>
                  </a:lnTo>
                  <a:lnTo>
                    <a:pt x="43037" y="2269"/>
                  </a:lnTo>
                  <a:lnTo>
                    <a:pt x="42998" y="2021"/>
                  </a:lnTo>
                  <a:lnTo>
                    <a:pt x="42932" y="1773"/>
                  </a:lnTo>
                  <a:lnTo>
                    <a:pt x="42854" y="1539"/>
                  </a:lnTo>
                  <a:lnTo>
                    <a:pt x="42750" y="1317"/>
                  </a:lnTo>
                  <a:lnTo>
                    <a:pt x="42619" y="1109"/>
                  </a:lnTo>
                  <a:lnTo>
                    <a:pt x="42476" y="926"/>
                  </a:lnTo>
                  <a:lnTo>
                    <a:pt x="42307" y="743"/>
                  </a:lnTo>
                  <a:lnTo>
                    <a:pt x="42137" y="574"/>
                  </a:lnTo>
                  <a:lnTo>
                    <a:pt x="41942" y="431"/>
                  </a:lnTo>
                  <a:lnTo>
                    <a:pt x="41733" y="300"/>
                  </a:lnTo>
                  <a:lnTo>
                    <a:pt x="41511" y="196"/>
                  </a:lnTo>
                  <a:lnTo>
                    <a:pt x="41277" y="118"/>
                  </a:lnTo>
                  <a:lnTo>
                    <a:pt x="41029" y="52"/>
                  </a:lnTo>
                  <a:lnTo>
                    <a:pt x="40781" y="13"/>
                  </a:lnTo>
                  <a:lnTo>
                    <a:pt x="405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97;p23">
              <a:extLst>
                <a:ext uri="{FF2B5EF4-FFF2-40B4-BE49-F238E27FC236}">
                  <a16:creationId xmlns:a16="http://schemas.microsoft.com/office/drawing/2014/main" id="{3D57958A-6696-49A8-9428-80E686ED5D80}"/>
                </a:ext>
              </a:extLst>
            </p:cNvPr>
            <p:cNvSpPr/>
            <p:nvPr/>
          </p:nvSpPr>
          <p:spPr>
            <a:xfrm>
              <a:off x="10616710" y="3805618"/>
              <a:ext cx="532027" cy="161138"/>
            </a:xfrm>
            <a:custGeom>
              <a:avLst/>
              <a:gdLst/>
              <a:ahLst/>
              <a:cxnLst/>
              <a:rect l="l" t="t" r="r" b="b"/>
              <a:pathLst>
                <a:path w="32373" h="9805" extrusionOk="0">
                  <a:moveTo>
                    <a:pt x="2530" y="0"/>
                  </a:moveTo>
                  <a:lnTo>
                    <a:pt x="2269" y="14"/>
                  </a:lnTo>
                  <a:lnTo>
                    <a:pt x="2021" y="53"/>
                  </a:lnTo>
                  <a:lnTo>
                    <a:pt x="1787" y="118"/>
                  </a:lnTo>
                  <a:lnTo>
                    <a:pt x="1552" y="196"/>
                  </a:lnTo>
                  <a:lnTo>
                    <a:pt x="1330" y="300"/>
                  </a:lnTo>
                  <a:lnTo>
                    <a:pt x="1122" y="431"/>
                  </a:lnTo>
                  <a:lnTo>
                    <a:pt x="926" y="574"/>
                  </a:lnTo>
                  <a:lnTo>
                    <a:pt x="744" y="744"/>
                  </a:lnTo>
                  <a:lnTo>
                    <a:pt x="587" y="913"/>
                  </a:lnTo>
                  <a:lnTo>
                    <a:pt x="431" y="1109"/>
                  </a:lnTo>
                  <a:lnTo>
                    <a:pt x="313" y="1317"/>
                  </a:lnTo>
                  <a:lnTo>
                    <a:pt x="209" y="1539"/>
                  </a:lnTo>
                  <a:lnTo>
                    <a:pt x="118" y="1774"/>
                  </a:lnTo>
                  <a:lnTo>
                    <a:pt x="53" y="2021"/>
                  </a:lnTo>
                  <a:lnTo>
                    <a:pt x="13" y="2269"/>
                  </a:lnTo>
                  <a:lnTo>
                    <a:pt x="0" y="2530"/>
                  </a:lnTo>
                  <a:lnTo>
                    <a:pt x="0" y="7288"/>
                  </a:lnTo>
                  <a:lnTo>
                    <a:pt x="13" y="7536"/>
                  </a:lnTo>
                  <a:lnTo>
                    <a:pt x="53" y="7797"/>
                  </a:lnTo>
                  <a:lnTo>
                    <a:pt x="118" y="8032"/>
                  </a:lnTo>
                  <a:lnTo>
                    <a:pt x="209" y="8266"/>
                  </a:lnTo>
                  <a:lnTo>
                    <a:pt x="313" y="8488"/>
                  </a:lnTo>
                  <a:lnTo>
                    <a:pt x="431" y="8696"/>
                  </a:lnTo>
                  <a:lnTo>
                    <a:pt x="587" y="8892"/>
                  </a:lnTo>
                  <a:lnTo>
                    <a:pt x="744" y="9075"/>
                  </a:lnTo>
                  <a:lnTo>
                    <a:pt x="926" y="9231"/>
                  </a:lnTo>
                  <a:lnTo>
                    <a:pt x="1122" y="9374"/>
                  </a:lnTo>
                  <a:lnTo>
                    <a:pt x="1330" y="9505"/>
                  </a:lnTo>
                  <a:lnTo>
                    <a:pt x="1552" y="9609"/>
                  </a:lnTo>
                  <a:lnTo>
                    <a:pt x="1787" y="9700"/>
                  </a:lnTo>
                  <a:lnTo>
                    <a:pt x="2021" y="9752"/>
                  </a:lnTo>
                  <a:lnTo>
                    <a:pt x="2269" y="9792"/>
                  </a:lnTo>
                  <a:lnTo>
                    <a:pt x="2530" y="9805"/>
                  </a:lnTo>
                  <a:lnTo>
                    <a:pt x="29843" y="9805"/>
                  </a:lnTo>
                  <a:lnTo>
                    <a:pt x="30104" y="9792"/>
                  </a:lnTo>
                  <a:lnTo>
                    <a:pt x="30351" y="9752"/>
                  </a:lnTo>
                  <a:lnTo>
                    <a:pt x="30599" y="9700"/>
                  </a:lnTo>
                  <a:lnTo>
                    <a:pt x="30834" y="9609"/>
                  </a:lnTo>
                  <a:lnTo>
                    <a:pt x="31055" y="9505"/>
                  </a:lnTo>
                  <a:lnTo>
                    <a:pt x="31264" y="9374"/>
                  </a:lnTo>
                  <a:lnTo>
                    <a:pt x="31460" y="9231"/>
                  </a:lnTo>
                  <a:lnTo>
                    <a:pt x="31629" y="9075"/>
                  </a:lnTo>
                  <a:lnTo>
                    <a:pt x="31798" y="8892"/>
                  </a:lnTo>
                  <a:lnTo>
                    <a:pt x="31942" y="8696"/>
                  </a:lnTo>
                  <a:lnTo>
                    <a:pt x="32072" y="8488"/>
                  </a:lnTo>
                  <a:lnTo>
                    <a:pt x="32177" y="8266"/>
                  </a:lnTo>
                  <a:lnTo>
                    <a:pt x="32255" y="8032"/>
                  </a:lnTo>
                  <a:lnTo>
                    <a:pt x="32320" y="7797"/>
                  </a:lnTo>
                  <a:lnTo>
                    <a:pt x="32359" y="7536"/>
                  </a:lnTo>
                  <a:lnTo>
                    <a:pt x="32372" y="7288"/>
                  </a:lnTo>
                  <a:lnTo>
                    <a:pt x="32372" y="2530"/>
                  </a:lnTo>
                  <a:lnTo>
                    <a:pt x="32359" y="2269"/>
                  </a:lnTo>
                  <a:lnTo>
                    <a:pt x="32320" y="2021"/>
                  </a:lnTo>
                  <a:lnTo>
                    <a:pt x="32255" y="1774"/>
                  </a:lnTo>
                  <a:lnTo>
                    <a:pt x="32177" y="1539"/>
                  </a:lnTo>
                  <a:lnTo>
                    <a:pt x="32072" y="1317"/>
                  </a:lnTo>
                  <a:lnTo>
                    <a:pt x="31942" y="1109"/>
                  </a:lnTo>
                  <a:lnTo>
                    <a:pt x="31798" y="913"/>
                  </a:lnTo>
                  <a:lnTo>
                    <a:pt x="31629" y="744"/>
                  </a:lnTo>
                  <a:lnTo>
                    <a:pt x="31460" y="574"/>
                  </a:lnTo>
                  <a:lnTo>
                    <a:pt x="31264" y="431"/>
                  </a:lnTo>
                  <a:lnTo>
                    <a:pt x="31055" y="300"/>
                  </a:lnTo>
                  <a:lnTo>
                    <a:pt x="30834" y="196"/>
                  </a:lnTo>
                  <a:lnTo>
                    <a:pt x="30599" y="118"/>
                  </a:lnTo>
                  <a:lnTo>
                    <a:pt x="30351" y="53"/>
                  </a:lnTo>
                  <a:lnTo>
                    <a:pt x="30104" y="14"/>
                  </a:lnTo>
                  <a:lnTo>
                    <a:pt x="29843"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98;p23">
              <a:extLst>
                <a:ext uri="{FF2B5EF4-FFF2-40B4-BE49-F238E27FC236}">
                  <a16:creationId xmlns:a16="http://schemas.microsoft.com/office/drawing/2014/main" id="{52B6640B-7867-4AE0-AC77-90B0C029041B}"/>
                </a:ext>
              </a:extLst>
            </p:cNvPr>
            <p:cNvSpPr/>
            <p:nvPr/>
          </p:nvSpPr>
          <p:spPr>
            <a:xfrm>
              <a:off x="11020369" y="3966740"/>
              <a:ext cx="123652" cy="414177"/>
            </a:xfrm>
            <a:custGeom>
              <a:avLst/>
              <a:gdLst/>
              <a:ahLst/>
              <a:cxnLst/>
              <a:rect l="l" t="t" r="r" b="b"/>
              <a:pathLst>
                <a:path w="7524" h="25202" extrusionOk="0">
                  <a:moveTo>
                    <a:pt x="1" y="1"/>
                  </a:moveTo>
                  <a:lnTo>
                    <a:pt x="5111" y="25202"/>
                  </a:lnTo>
                  <a:lnTo>
                    <a:pt x="7523" y="25202"/>
                  </a:lnTo>
                  <a:lnTo>
                    <a:pt x="4420"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99;p23">
              <a:extLst>
                <a:ext uri="{FF2B5EF4-FFF2-40B4-BE49-F238E27FC236}">
                  <a16:creationId xmlns:a16="http://schemas.microsoft.com/office/drawing/2014/main" id="{E2F55A64-AB62-49B9-8838-A9E3FEB9BE7E}"/>
                </a:ext>
              </a:extLst>
            </p:cNvPr>
            <p:cNvSpPr/>
            <p:nvPr/>
          </p:nvSpPr>
          <p:spPr>
            <a:xfrm>
              <a:off x="10668560" y="3966740"/>
              <a:ext cx="76288" cy="414177"/>
            </a:xfrm>
            <a:custGeom>
              <a:avLst/>
              <a:gdLst/>
              <a:ahLst/>
              <a:cxnLst/>
              <a:rect l="l" t="t" r="r" b="b"/>
              <a:pathLst>
                <a:path w="4642" h="25202" extrusionOk="0">
                  <a:moveTo>
                    <a:pt x="235" y="1"/>
                  </a:moveTo>
                  <a:lnTo>
                    <a:pt x="0" y="25202"/>
                  </a:lnTo>
                  <a:lnTo>
                    <a:pt x="2412" y="25202"/>
                  </a:lnTo>
                  <a:lnTo>
                    <a:pt x="4642"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00;p23">
              <a:extLst>
                <a:ext uri="{FF2B5EF4-FFF2-40B4-BE49-F238E27FC236}">
                  <a16:creationId xmlns:a16="http://schemas.microsoft.com/office/drawing/2014/main" id="{93CDEEE6-54DD-45F8-8B36-81E00996C2A7}"/>
                </a:ext>
              </a:extLst>
            </p:cNvPr>
            <p:cNvSpPr/>
            <p:nvPr/>
          </p:nvSpPr>
          <p:spPr>
            <a:xfrm>
              <a:off x="10666851" y="3966740"/>
              <a:ext cx="428097" cy="33230"/>
            </a:xfrm>
            <a:custGeom>
              <a:avLst/>
              <a:gdLst/>
              <a:ahLst/>
              <a:cxnLst/>
              <a:rect l="l" t="t" r="r" b="b"/>
              <a:pathLst>
                <a:path w="26049" h="2022" extrusionOk="0">
                  <a:moveTo>
                    <a:pt x="0" y="1"/>
                  </a:moveTo>
                  <a:lnTo>
                    <a:pt x="0" y="2021"/>
                  </a:lnTo>
                  <a:lnTo>
                    <a:pt x="26049" y="2021"/>
                  </a:lnTo>
                  <a:lnTo>
                    <a:pt x="26049" y="1"/>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01;p23">
              <a:extLst>
                <a:ext uri="{FF2B5EF4-FFF2-40B4-BE49-F238E27FC236}">
                  <a16:creationId xmlns:a16="http://schemas.microsoft.com/office/drawing/2014/main" id="{D7429878-9DEA-4602-83FC-E78F81C68A3B}"/>
                </a:ext>
              </a:extLst>
            </p:cNvPr>
            <p:cNvSpPr/>
            <p:nvPr/>
          </p:nvSpPr>
          <p:spPr>
            <a:xfrm>
              <a:off x="10883882" y="3805618"/>
              <a:ext cx="532027" cy="161138"/>
            </a:xfrm>
            <a:custGeom>
              <a:avLst/>
              <a:gdLst/>
              <a:ahLst/>
              <a:cxnLst/>
              <a:rect l="l" t="t" r="r" b="b"/>
              <a:pathLst>
                <a:path w="32373" h="9805" extrusionOk="0">
                  <a:moveTo>
                    <a:pt x="2530" y="0"/>
                  </a:moveTo>
                  <a:lnTo>
                    <a:pt x="2269" y="14"/>
                  </a:lnTo>
                  <a:lnTo>
                    <a:pt x="2022" y="53"/>
                  </a:lnTo>
                  <a:lnTo>
                    <a:pt x="1787" y="118"/>
                  </a:lnTo>
                  <a:lnTo>
                    <a:pt x="1552" y="196"/>
                  </a:lnTo>
                  <a:lnTo>
                    <a:pt x="1331" y="300"/>
                  </a:lnTo>
                  <a:lnTo>
                    <a:pt x="1122" y="431"/>
                  </a:lnTo>
                  <a:lnTo>
                    <a:pt x="927" y="574"/>
                  </a:lnTo>
                  <a:lnTo>
                    <a:pt x="744" y="744"/>
                  </a:lnTo>
                  <a:lnTo>
                    <a:pt x="588" y="913"/>
                  </a:lnTo>
                  <a:lnTo>
                    <a:pt x="431" y="1109"/>
                  </a:lnTo>
                  <a:lnTo>
                    <a:pt x="314" y="1317"/>
                  </a:lnTo>
                  <a:lnTo>
                    <a:pt x="210" y="1539"/>
                  </a:lnTo>
                  <a:lnTo>
                    <a:pt x="118" y="1774"/>
                  </a:lnTo>
                  <a:lnTo>
                    <a:pt x="53" y="2021"/>
                  </a:lnTo>
                  <a:lnTo>
                    <a:pt x="14" y="2269"/>
                  </a:lnTo>
                  <a:lnTo>
                    <a:pt x="1" y="2530"/>
                  </a:lnTo>
                  <a:lnTo>
                    <a:pt x="1" y="7288"/>
                  </a:lnTo>
                  <a:lnTo>
                    <a:pt x="14" y="7536"/>
                  </a:lnTo>
                  <a:lnTo>
                    <a:pt x="53" y="7797"/>
                  </a:lnTo>
                  <a:lnTo>
                    <a:pt x="118" y="8032"/>
                  </a:lnTo>
                  <a:lnTo>
                    <a:pt x="210" y="8266"/>
                  </a:lnTo>
                  <a:lnTo>
                    <a:pt x="314" y="8488"/>
                  </a:lnTo>
                  <a:lnTo>
                    <a:pt x="431" y="8696"/>
                  </a:lnTo>
                  <a:lnTo>
                    <a:pt x="588" y="8892"/>
                  </a:lnTo>
                  <a:lnTo>
                    <a:pt x="744" y="9075"/>
                  </a:lnTo>
                  <a:lnTo>
                    <a:pt x="927" y="9231"/>
                  </a:lnTo>
                  <a:lnTo>
                    <a:pt x="1122" y="9374"/>
                  </a:lnTo>
                  <a:lnTo>
                    <a:pt x="1331" y="9505"/>
                  </a:lnTo>
                  <a:lnTo>
                    <a:pt x="1552" y="9609"/>
                  </a:lnTo>
                  <a:lnTo>
                    <a:pt x="1787" y="9700"/>
                  </a:lnTo>
                  <a:lnTo>
                    <a:pt x="2022" y="9752"/>
                  </a:lnTo>
                  <a:lnTo>
                    <a:pt x="2269" y="9792"/>
                  </a:lnTo>
                  <a:lnTo>
                    <a:pt x="2530" y="9805"/>
                  </a:lnTo>
                  <a:lnTo>
                    <a:pt x="29843" y="9805"/>
                  </a:lnTo>
                  <a:lnTo>
                    <a:pt x="30104" y="9792"/>
                  </a:lnTo>
                  <a:lnTo>
                    <a:pt x="30352" y="9752"/>
                  </a:lnTo>
                  <a:lnTo>
                    <a:pt x="30600" y="9700"/>
                  </a:lnTo>
                  <a:lnTo>
                    <a:pt x="30834" y="9609"/>
                  </a:lnTo>
                  <a:lnTo>
                    <a:pt x="31056" y="9505"/>
                  </a:lnTo>
                  <a:lnTo>
                    <a:pt x="31265" y="9374"/>
                  </a:lnTo>
                  <a:lnTo>
                    <a:pt x="31460" y="9231"/>
                  </a:lnTo>
                  <a:lnTo>
                    <a:pt x="31630" y="9075"/>
                  </a:lnTo>
                  <a:lnTo>
                    <a:pt x="31799" y="8892"/>
                  </a:lnTo>
                  <a:lnTo>
                    <a:pt x="31942" y="8696"/>
                  </a:lnTo>
                  <a:lnTo>
                    <a:pt x="32073" y="8488"/>
                  </a:lnTo>
                  <a:lnTo>
                    <a:pt x="32177" y="8266"/>
                  </a:lnTo>
                  <a:lnTo>
                    <a:pt x="32255" y="8032"/>
                  </a:lnTo>
                  <a:lnTo>
                    <a:pt x="32321" y="7797"/>
                  </a:lnTo>
                  <a:lnTo>
                    <a:pt x="32360" y="7536"/>
                  </a:lnTo>
                  <a:lnTo>
                    <a:pt x="32373" y="7288"/>
                  </a:lnTo>
                  <a:lnTo>
                    <a:pt x="32373" y="2530"/>
                  </a:lnTo>
                  <a:lnTo>
                    <a:pt x="32360" y="2269"/>
                  </a:lnTo>
                  <a:lnTo>
                    <a:pt x="32321" y="2021"/>
                  </a:lnTo>
                  <a:lnTo>
                    <a:pt x="32255" y="1774"/>
                  </a:lnTo>
                  <a:lnTo>
                    <a:pt x="32177" y="1539"/>
                  </a:lnTo>
                  <a:lnTo>
                    <a:pt x="32073" y="1317"/>
                  </a:lnTo>
                  <a:lnTo>
                    <a:pt x="31942" y="1109"/>
                  </a:lnTo>
                  <a:lnTo>
                    <a:pt x="31799" y="913"/>
                  </a:lnTo>
                  <a:lnTo>
                    <a:pt x="31630" y="744"/>
                  </a:lnTo>
                  <a:lnTo>
                    <a:pt x="31460" y="574"/>
                  </a:lnTo>
                  <a:lnTo>
                    <a:pt x="31265" y="431"/>
                  </a:lnTo>
                  <a:lnTo>
                    <a:pt x="31056" y="300"/>
                  </a:lnTo>
                  <a:lnTo>
                    <a:pt x="30834" y="196"/>
                  </a:lnTo>
                  <a:lnTo>
                    <a:pt x="30600" y="118"/>
                  </a:lnTo>
                  <a:lnTo>
                    <a:pt x="30352" y="53"/>
                  </a:lnTo>
                  <a:lnTo>
                    <a:pt x="30104" y="14"/>
                  </a:lnTo>
                  <a:lnTo>
                    <a:pt x="29843" y="0"/>
                  </a:lnTo>
                  <a:close/>
                </a:path>
              </a:pathLst>
            </a:custGeom>
            <a:solidFill>
              <a:srgbClr val="806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02;p23">
              <a:extLst>
                <a:ext uri="{FF2B5EF4-FFF2-40B4-BE49-F238E27FC236}">
                  <a16:creationId xmlns:a16="http://schemas.microsoft.com/office/drawing/2014/main" id="{A65FEDB3-953A-464A-B3BE-68164F7546FB}"/>
                </a:ext>
              </a:extLst>
            </p:cNvPr>
            <p:cNvSpPr/>
            <p:nvPr/>
          </p:nvSpPr>
          <p:spPr>
            <a:xfrm>
              <a:off x="11298913" y="3116348"/>
              <a:ext cx="204837" cy="852545"/>
            </a:xfrm>
            <a:custGeom>
              <a:avLst/>
              <a:gdLst/>
              <a:ahLst/>
              <a:cxnLst/>
              <a:rect l="l" t="t" r="r" b="b"/>
              <a:pathLst>
                <a:path w="12464" h="51876" extrusionOk="0">
                  <a:moveTo>
                    <a:pt x="6141" y="0"/>
                  </a:moveTo>
                  <a:lnTo>
                    <a:pt x="5984" y="26"/>
                  </a:lnTo>
                  <a:lnTo>
                    <a:pt x="5828" y="65"/>
                  </a:lnTo>
                  <a:lnTo>
                    <a:pt x="5672" y="131"/>
                  </a:lnTo>
                  <a:lnTo>
                    <a:pt x="5528" y="196"/>
                  </a:lnTo>
                  <a:lnTo>
                    <a:pt x="5385" y="287"/>
                  </a:lnTo>
                  <a:lnTo>
                    <a:pt x="5254" y="378"/>
                  </a:lnTo>
                  <a:lnTo>
                    <a:pt x="5137" y="483"/>
                  </a:lnTo>
                  <a:lnTo>
                    <a:pt x="5020" y="613"/>
                  </a:lnTo>
                  <a:lnTo>
                    <a:pt x="4928" y="743"/>
                  </a:lnTo>
                  <a:lnTo>
                    <a:pt x="4837" y="874"/>
                  </a:lnTo>
                  <a:lnTo>
                    <a:pt x="4772" y="1030"/>
                  </a:lnTo>
                  <a:lnTo>
                    <a:pt x="4720" y="1187"/>
                  </a:lnTo>
                  <a:lnTo>
                    <a:pt x="4668" y="1343"/>
                  </a:lnTo>
                  <a:lnTo>
                    <a:pt x="4642" y="1513"/>
                  </a:lnTo>
                  <a:lnTo>
                    <a:pt x="13" y="49607"/>
                  </a:lnTo>
                  <a:lnTo>
                    <a:pt x="0" y="49777"/>
                  </a:lnTo>
                  <a:lnTo>
                    <a:pt x="13" y="49946"/>
                  </a:lnTo>
                  <a:lnTo>
                    <a:pt x="39" y="50116"/>
                  </a:lnTo>
                  <a:lnTo>
                    <a:pt x="79" y="50272"/>
                  </a:lnTo>
                  <a:lnTo>
                    <a:pt x="144" y="50429"/>
                  </a:lnTo>
                  <a:lnTo>
                    <a:pt x="209" y="50572"/>
                  </a:lnTo>
                  <a:lnTo>
                    <a:pt x="300" y="50716"/>
                  </a:lnTo>
                  <a:lnTo>
                    <a:pt x="391" y="50846"/>
                  </a:lnTo>
                  <a:lnTo>
                    <a:pt x="496" y="50963"/>
                  </a:lnTo>
                  <a:lnTo>
                    <a:pt x="626" y="51068"/>
                  </a:lnTo>
                  <a:lnTo>
                    <a:pt x="743" y="51172"/>
                  </a:lnTo>
                  <a:lnTo>
                    <a:pt x="887" y="51250"/>
                  </a:lnTo>
                  <a:lnTo>
                    <a:pt x="1043" y="51328"/>
                  </a:lnTo>
                  <a:lnTo>
                    <a:pt x="1200" y="51381"/>
                  </a:lnTo>
                  <a:lnTo>
                    <a:pt x="1356" y="51420"/>
                  </a:lnTo>
                  <a:lnTo>
                    <a:pt x="1526" y="51446"/>
                  </a:lnTo>
                  <a:lnTo>
                    <a:pt x="5971" y="51876"/>
                  </a:lnTo>
                  <a:lnTo>
                    <a:pt x="6323" y="51876"/>
                  </a:lnTo>
                  <a:lnTo>
                    <a:pt x="6480" y="51850"/>
                  </a:lnTo>
                  <a:lnTo>
                    <a:pt x="6636" y="51811"/>
                  </a:lnTo>
                  <a:lnTo>
                    <a:pt x="6793" y="51746"/>
                  </a:lnTo>
                  <a:lnTo>
                    <a:pt x="6936" y="51680"/>
                  </a:lnTo>
                  <a:lnTo>
                    <a:pt x="7080" y="51589"/>
                  </a:lnTo>
                  <a:lnTo>
                    <a:pt x="7210" y="51498"/>
                  </a:lnTo>
                  <a:lnTo>
                    <a:pt x="7327" y="51394"/>
                  </a:lnTo>
                  <a:lnTo>
                    <a:pt x="7445" y="51263"/>
                  </a:lnTo>
                  <a:lnTo>
                    <a:pt x="7536" y="51133"/>
                  </a:lnTo>
                  <a:lnTo>
                    <a:pt x="7627" y="51002"/>
                  </a:lnTo>
                  <a:lnTo>
                    <a:pt x="7692" y="50846"/>
                  </a:lnTo>
                  <a:lnTo>
                    <a:pt x="7744" y="50690"/>
                  </a:lnTo>
                  <a:lnTo>
                    <a:pt x="7797" y="50533"/>
                  </a:lnTo>
                  <a:lnTo>
                    <a:pt x="7810" y="50364"/>
                  </a:lnTo>
                  <a:lnTo>
                    <a:pt x="12451" y="2269"/>
                  </a:lnTo>
                  <a:lnTo>
                    <a:pt x="12464" y="2099"/>
                  </a:lnTo>
                  <a:lnTo>
                    <a:pt x="12451" y="1930"/>
                  </a:lnTo>
                  <a:lnTo>
                    <a:pt x="12425" y="1760"/>
                  </a:lnTo>
                  <a:lnTo>
                    <a:pt x="12386" y="1604"/>
                  </a:lnTo>
                  <a:lnTo>
                    <a:pt x="12321" y="1447"/>
                  </a:lnTo>
                  <a:lnTo>
                    <a:pt x="12255" y="1304"/>
                  </a:lnTo>
                  <a:lnTo>
                    <a:pt x="12164" y="1161"/>
                  </a:lnTo>
                  <a:lnTo>
                    <a:pt x="12073" y="1043"/>
                  </a:lnTo>
                  <a:lnTo>
                    <a:pt x="11969" y="913"/>
                  </a:lnTo>
                  <a:lnTo>
                    <a:pt x="11838" y="809"/>
                  </a:lnTo>
                  <a:lnTo>
                    <a:pt x="11708" y="717"/>
                  </a:lnTo>
                  <a:lnTo>
                    <a:pt x="11577" y="626"/>
                  </a:lnTo>
                  <a:lnTo>
                    <a:pt x="11421" y="561"/>
                  </a:lnTo>
                  <a:lnTo>
                    <a:pt x="11265" y="496"/>
                  </a:lnTo>
                  <a:lnTo>
                    <a:pt x="11108" y="456"/>
                  </a:lnTo>
                  <a:lnTo>
                    <a:pt x="10939" y="430"/>
                  </a:lnTo>
                  <a:lnTo>
                    <a:pt x="6493" y="0"/>
                  </a:lnTo>
                  <a:close/>
                </a:path>
              </a:pathLst>
            </a:custGeom>
            <a:solidFill>
              <a:srgbClr val="745F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03;p23">
              <a:extLst>
                <a:ext uri="{FF2B5EF4-FFF2-40B4-BE49-F238E27FC236}">
                  <a16:creationId xmlns:a16="http://schemas.microsoft.com/office/drawing/2014/main" id="{0109D93A-01B7-4459-BE64-2E050445B094}"/>
                </a:ext>
              </a:extLst>
            </p:cNvPr>
            <p:cNvSpPr/>
            <p:nvPr/>
          </p:nvSpPr>
          <p:spPr>
            <a:xfrm>
              <a:off x="11287557" y="3966740"/>
              <a:ext cx="123635" cy="414177"/>
            </a:xfrm>
            <a:custGeom>
              <a:avLst/>
              <a:gdLst/>
              <a:ahLst/>
              <a:cxnLst/>
              <a:rect l="l" t="t" r="r" b="b"/>
              <a:pathLst>
                <a:path w="7523" h="25202" extrusionOk="0">
                  <a:moveTo>
                    <a:pt x="0" y="1"/>
                  </a:moveTo>
                  <a:lnTo>
                    <a:pt x="5111" y="25202"/>
                  </a:lnTo>
                  <a:lnTo>
                    <a:pt x="7523" y="25202"/>
                  </a:lnTo>
                  <a:lnTo>
                    <a:pt x="44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04;p23">
              <a:extLst>
                <a:ext uri="{FF2B5EF4-FFF2-40B4-BE49-F238E27FC236}">
                  <a16:creationId xmlns:a16="http://schemas.microsoft.com/office/drawing/2014/main" id="{3B15F701-75C0-4D6A-A950-6E7F60E218CF}"/>
                </a:ext>
              </a:extLst>
            </p:cNvPr>
            <p:cNvSpPr/>
            <p:nvPr/>
          </p:nvSpPr>
          <p:spPr>
            <a:xfrm>
              <a:off x="10939594" y="3966740"/>
              <a:ext cx="72442" cy="414177"/>
            </a:xfrm>
            <a:custGeom>
              <a:avLst/>
              <a:gdLst/>
              <a:ahLst/>
              <a:cxnLst/>
              <a:rect l="l" t="t" r="r" b="b"/>
              <a:pathLst>
                <a:path w="4408" h="25202" extrusionOk="0">
                  <a:moveTo>
                    <a:pt x="1" y="1"/>
                  </a:moveTo>
                  <a:lnTo>
                    <a:pt x="14" y="25202"/>
                  </a:lnTo>
                  <a:lnTo>
                    <a:pt x="2426" y="25202"/>
                  </a:lnTo>
                  <a:lnTo>
                    <a:pt x="44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05;p23">
              <a:extLst>
                <a:ext uri="{FF2B5EF4-FFF2-40B4-BE49-F238E27FC236}">
                  <a16:creationId xmlns:a16="http://schemas.microsoft.com/office/drawing/2014/main" id="{3CEC1EBF-EDAE-430E-8250-FC6FA4ED0A99}"/>
                </a:ext>
              </a:extLst>
            </p:cNvPr>
            <p:cNvSpPr/>
            <p:nvPr/>
          </p:nvSpPr>
          <p:spPr>
            <a:xfrm>
              <a:off x="10935748" y="3966740"/>
              <a:ext cx="426388" cy="33230"/>
            </a:xfrm>
            <a:custGeom>
              <a:avLst/>
              <a:gdLst/>
              <a:ahLst/>
              <a:cxnLst/>
              <a:rect l="l" t="t" r="r" b="b"/>
              <a:pathLst>
                <a:path w="25945" h="2022" extrusionOk="0">
                  <a:moveTo>
                    <a:pt x="0" y="1"/>
                  </a:moveTo>
                  <a:lnTo>
                    <a:pt x="0" y="2021"/>
                  </a:lnTo>
                  <a:lnTo>
                    <a:pt x="25944" y="2021"/>
                  </a:lnTo>
                  <a:lnTo>
                    <a:pt x="259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06;p23">
              <a:extLst>
                <a:ext uri="{FF2B5EF4-FFF2-40B4-BE49-F238E27FC236}">
                  <a16:creationId xmlns:a16="http://schemas.microsoft.com/office/drawing/2014/main" id="{DBD92D31-B6DC-40FC-87B9-9D46793D6CEE}"/>
                </a:ext>
              </a:extLst>
            </p:cNvPr>
            <p:cNvSpPr/>
            <p:nvPr/>
          </p:nvSpPr>
          <p:spPr>
            <a:xfrm>
              <a:off x="11311338" y="3805832"/>
              <a:ext cx="101580" cy="155140"/>
            </a:xfrm>
            <a:custGeom>
              <a:avLst/>
              <a:gdLst/>
              <a:ahLst/>
              <a:cxnLst/>
              <a:rect l="l" t="t" r="r" b="b"/>
              <a:pathLst>
                <a:path w="6181" h="9440" fill="none" extrusionOk="0">
                  <a:moveTo>
                    <a:pt x="0" y="1"/>
                  </a:moveTo>
                  <a:lnTo>
                    <a:pt x="6180" y="9440"/>
                  </a:lnTo>
                </a:path>
              </a:pathLst>
            </a:custGeom>
            <a:noFill/>
            <a:ln w="21175" cap="rnd" cmpd="sng">
              <a:solidFill>
                <a:srgbClr val="6651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07;p23">
              <a:extLst>
                <a:ext uri="{FF2B5EF4-FFF2-40B4-BE49-F238E27FC236}">
                  <a16:creationId xmlns:a16="http://schemas.microsoft.com/office/drawing/2014/main" id="{78867C0C-36F7-402E-A376-BAAB6FBCAFAE}"/>
                </a:ext>
              </a:extLst>
            </p:cNvPr>
            <p:cNvSpPr/>
            <p:nvPr/>
          </p:nvSpPr>
          <p:spPr>
            <a:xfrm>
              <a:off x="10370524" y="3482734"/>
              <a:ext cx="55942" cy="879760"/>
            </a:xfrm>
            <a:custGeom>
              <a:avLst/>
              <a:gdLst/>
              <a:ahLst/>
              <a:cxnLst/>
              <a:rect l="l" t="t" r="r" b="b"/>
              <a:pathLst>
                <a:path w="3404" h="53532" extrusionOk="0">
                  <a:moveTo>
                    <a:pt x="1" y="0"/>
                  </a:moveTo>
                  <a:lnTo>
                    <a:pt x="1" y="53532"/>
                  </a:lnTo>
                  <a:lnTo>
                    <a:pt x="3403" y="53532"/>
                  </a:lnTo>
                  <a:lnTo>
                    <a:pt x="34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08;p23">
              <a:extLst>
                <a:ext uri="{FF2B5EF4-FFF2-40B4-BE49-F238E27FC236}">
                  <a16:creationId xmlns:a16="http://schemas.microsoft.com/office/drawing/2014/main" id="{6090854E-C2C6-4FF7-B49A-8E58FDC8275E}"/>
                </a:ext>
              </a:extLst>
            </p:cNvPr>
            <p:cNvSpPr/>
            <p:nvPr/>
          </p:nvSpPr>
          <p:spPr>
            <a:xfrm>
              <a:off x="9804445" y="3388450"/>
              <a:ext cx="1188511" cy="524961"/>
            </a:xfrm>
            <a:custGeom>
              <a:avLst/>
              <a:gdLst/>
              <a:ahLst/>
              <a:cxnLst/>
              <a:rect l="l" t="t" r="r" b="b"/>
              <a:pathLst>
                <a:path w="72319" h="31943" extrusionOk="0">
                  <a:moveTo>
                    <a:pt x="5203" y="1"/>
                  </a:moveTo>
                  <a:lnTo>
                    <a:pt x="1" y="27040"/>
                  </a:lnTo>
                  <a:lnTo>
                    <a:pt x="653" y="27249"/>
                  </a:lnTo>
                  <a:lnTo>
                    <a:pt x="1448" y="27497"/>
                  </a:lnTo>
                  <a:lnTo>
                    <a:pt x="2543" y="27809"/>
                  </a:lnTo>
                  <a:lnTo>
                    <a:pt x="3925" y="28174"/>
                  </a:lnTo>
                  <a:lnTo>
                    <a:pt x="4733" y="28383"/>
                  </a:lnTo>
                  <a:lnTo>
                    <a:pt x="5607" y="28592"/>
                  </a:lnTo>
                  <a:lnTo>
                    <a:pt x="6546" y="28813"/>
                  </a:lnTo>
                  <a:lnTo>
                    <a:pt x="7549" y="29035"/>
                  </a:lnTo>
                  <a:lnTo>
                    <a:pt x="8632" y="29270"/>
                  </a:lnTo>
                  <a:lnTo>
                    <a:pt x="9779" y="29491"/>
                  </a:lnTo>
                  <a:lnTo>
                    <a:pt x="10978" y="29726"/>
                  </a:lnTo>
                  <a:lnTo>
                    <a:pt x="12256" y="29948"/>
                  </a:lnTo>
                  <a:lnTo>
                    <a:pt x="13586" y="30182"/>
                  </a:lnTo>
                  <a:lnTo>
                    <a:pt x="14981" y="30391"/>
                  </a:lnTo>
                  <a:lnTo>
                    <a:pt x="16441" y="30599"/>
                  </a:lnTo>
                  <a:lnTo>
                    <a:pt x="17953" y="30808"/>
                  </a:lnTo>
                  <a:lnTo>
                    <a:pt x="19531" y="31004"/>
                  </a:lnTo>
                  <a:lnTo>
                    <a:pt x="21160" y="31173"/>
                  </a:lnTo>
                  <a:lnTo>
                    <a:pt x="22855" y="31343"/>
                  </a:lnTo>
                  <a:lnTo>
                    <a:pt x="24602" y="31499"/>
                  </a:lnTo>
                  <a:lnTo>
                    <a:pt x="26401" y="31629"/>
                  </a:lnTo>
                  <a:lnTo>
                    <a:pt x="28253" y="31734"/>
                  </a:lnTo>
                  <a:lnTo>
                    <a:pt x="30156" y="31825"/>
                  </a:lnTo>
                  <a:lnTo>
                    <a:pt x="32112" y="31890"/>
                  </a:lnTo>
                  <a:lnTo>
                    <a:pt x="34107" y="31929"/>
                  </a:lnTo>
                  <a:lnTo>
                    <a:pt x="36166" y="31942"/>
                  </a:lnTo>
                  <a:lnTo>
                    <a:pt x="38213" y="31929"/>
                  </a:lnTo>
                  <a:lnTo>
                    <a:pt x="40221" y="31890"/>
                  </a:lnTo>
                  <a:lnTo>
                    <a:pt x="42177" y="31825"/>
                  </a:lnTo>
                  <a:lnTo>
                    <a:pt x="44080" y="31734"/>
                  </a:lnTo>
                  <a:lnTo>
                    <a:pt x="45931" y="31629"/>
                  </a:lnTo>
                  <a:lnTo>
                    <a:pt x="47731" y="31499"/>
                  </a:lnTo>
                  <a:lnTo>
                    <a:pt x="49478" y="31343"/>
                  </a:lnTo>
                  <a:lnTo>
                    <a:pt x="51159" y="31173"/>
                  </a:lnTo>
                  <a:lnTo>
                    <a:pt x="52789" y="31004"/>
                  </a:lnTo>
                  <a:lnTo>
                    <a:pt x="54367" y="30808"/>
                  </a:lnTo>
                  <a:lnTo>
                    <a:pt x="55892" y="30599"/>
                  </a:lnTo>
                  <a:lnTo>
                    <a:pt x="57339" y="30391"/>
                  </a:lnTo>
                  <a:lnTo>
                    <a:pt x="58734" y="30182"/>
                  </a:lnTo>
                  <a:lnTo>
                    <a:pt x="60077" y="29948"/>
                  </a:lnTo>
                  <a:lnTo>
                    <a:pt x="61342" y="29726"/>
                  </a:lnTo>
                  <a:lnTo>
                    <a:pt x="62554" y="29491"/>
                  </a:lnTo>
                  <a:lnTo>
                    <a:pt x="63701" y="29270"/>
                  </a:lnTo>
                  <a:lnTo>
                    <a:pt x="64770" y="29035"/>
                  </a:lnTo>
                  <a:lnTo>
                    <a:pt x="65787" y="28813"/>
                  </a:lnTo>
                  <a:lnTo>
                    <a:pt x="66726" y="28592"/>
                  </a:lnTo>
                  <a:lnTo>
                    <a:pt x="67599" y="28383"/>
                  </a:lnTo>
                  <a:lnTo>
                    <a:pt x="68395" y="28174"/>
                  </a:lnTo>
                  <a:lnTo>
                    <a:pt x="69790" y="27809"/>
                  </a:lnTo>
                  <a:lnTo>
                    <a:pt x="70885" y="27497"/>
                  </a:lnTo>
                  <a:lnTo>
                    <a:pt x="71680" y="27249"/>
                  </a:lnTo>
                  <a:lnTo>
                    <a:pt x="72319" y="27040"/>
                  </a:lnTo>
                  <a:lnTo>
                    <a:pt x="67117" y="1"/>
                  </a:lnTo>
                  <a:close/>
                </a:path>
              </a:pathLst>
            </a:custGeom>
            <a:solidFill>
              <a:srgbClr val="ED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09;p23">
              <a:extLst>
                <a:ext uri="{FF2B5EF4-FFF2-40B4-BE49-F238E27FC236}">
                  <a16:creationId xmlns:a16="http://schemas.microsoft.com/office/drawing/2014/main" id="{060D837C-28F3-4E52-887A-A21C0A0C54C1}"/>
                </a:ext>
              </a:extLst>
            </p:cNvPr>
            <p:cNvSpPr/>
            <p:nvPr/>
          </p:nvSpPr>
          <p:spPr>
            <a:xfrm>
              <a:off x="9804445" y="3388450"/>
              <a:ext cx="1188511" cy="524961"/>
            </a:xfrm>
            <a:custGeom>
              <a:avLst/>
              <a:gdLst/>
              <a:ahLst/>
              <a:cxnLst/>
              <a:rect l="l" t="t" r="r" b="b"/>
              <a:pathLst>
                <a:path w="72319" h="31943" fill="none" extrusionOk="0">
                  <a:moveTo>
                    <a:pt x="72319" y="27040"/>
                  </a:moveTo>
                  <a:lnTo>
                    <a:pt x="72319" y="27040"/>
                  </a:lnTo>
                  <a:lnTo>
                    <a:pt x="71680" y="27249"/>
                  </a:lnTo>
                  <a:lnTo>
                    <a:pt x="70885" y="27497"/>
                  </a:lnTo>
                  <a:lnTo>
                    <a:pt x="69790" y="27809"/>
                  </a:lnTo>
                  <a:lnTo>
                    <a:pt x="68395" y="28174"/>
                  </a:lnTo>
                  <a:lnTo>
                    <a:pt x="67599" y="28383"/>
                  </a:lnTo>
                  <a:lnTo>
                    <a:pt x="66726" y="28592"/>
                  </a:lnTo>
                  <a:lnTo>
                    <a:pt x="65787" y="28813"/>
                  </a:lnTo>
                  <a:lnTo>
                    <a:pt x="64770" y="29035"/>
                  </a:lnTo>
                  <a:lnTo>
                    <a:pt x="63701" y="29270"/>
                  </a:lnTo>
                  <a:lnTo>
                    <a:pt x="62554" y="29491"/>
                  </a:lnTo>
                  <a:lnTo>
                    <a:pt x="61342" y="29726"/>
                  </a:lnTo>
                  <a:lnTo>
                    <a:pt x="60077" y="29948"/>
                  </a:lnTo>
                  <a:lnTo>
                    <a:pt x="58734" y="30182"/>
                  </a:lnTo>
                  <a:lnTo>
                    <a:pt x="57339" y="30391"/>
                  </a:lnTo>
                  <a:lnTo>
                    <a:pt x="55892" y="30599"/>
                  </a:lnTo>
                  <a:lnTo>
                    <a:pt x="54367" y="30808"/>
                  </a:lnTo>
                  <a:lnTo>
                    <a:pt x="52789" y="31004"/>
                  </a:lnTo>
                  <a:lnTo>
                    <a:pt x="51159" y="31173"/>
                  </a:lnTo>
                  <a:lnTo>
                    <a:pt x="49478" y="31343"/>
                  </a:lnTo>
                  <a:lnTo>
                    <a:pt x="47731" y="31499"/>
                  </a:lnTo>
                  <a:lnTo>
                    <a:pt x="45931" y="31629"/>
                  </a:lnTo>
                  <a:lnTo>
                    <a:pt x="44080" y="31734"/>
                  </a:lnTo>
                  <a:lnTo>
                    <a:pt x="42177" y="31825"/>
                  </a:lnTo>
                  <a:lnTo>
                    <a:pt x="40221" y="31890"/>
                  </a:lnTo>
                  <a:lnTo>
                    <a:pt x="38213" y="31929"/>
                  </a:lnTo>
                  <a:lnTo>
                    <a:pt x="36166" y="31942"/>
                  </a:lnTo>
                  <a:lnTo>
                    <a:pt x="36166" y="31942"/>
                  </a:lnTo>
                  <a:lnTo>
                    <a:pt x="34107" y="31929"/>
                  </a:lnTo>
                  <a:lnTo>
                    <a:pt x="32112" y="31890"/>
                  </a:lnTo>
                  <a:lnTo>
                    <a:pt x="30156" y="31825"/>
                  </a:lnTo>
                  <a:lnTo>
                    <a:pt x="28253" y="31734"/>
                  </a:lnTo>
                  <a:lnTo>
                    <a:pt x="26401" y="31629"/>
                  </a:lnTo>
                  <a:lnTo>
                    <a:pt x="24602" y="31499"/>
                  </a:lnTo>
                  <a:lnTo>
                    <a:pt x="22855" y="31343"/>
                  </a:lnTo>
                  <a:lnTo>
                    <a:pt x="21160" y="31173"/>
                  </a:lnTo>
                  <a:lnTo>
                    <a:pt x="19531" y="31004"/>
                  </a:lnTo>
                  <a:lnTo>
                    <a:pt x="17953" y="30808"/>
                  </a:lnTo>
                  <a:lnTo>
                    <a:pt x="16441" y="30599"/>
                  </a:lnTo>
                  <a:lnTo>
                    <a:pt x="14981" y="30391"/>
                  </a:lnTo>
                  <a:lnTo>
                    <a:pt x="13586" y="30182"/>
                  </a:lnTo>
                  <a:lnTo>
                    <a:pt x="12256" y="29948"/>
                  </a:lnTo>
                  <a:lnTo>
                    <a:pt x="10978" y="29726"/>
                  </a:lnTo>
                  <a:lnTo>
                    <a:pt x="9779" y="29491"/>
                  </a:lnTo>
                  <a:lnTo>
                    <a:pt x="8632" y="29270"/>
                  </a:lnTo>
                  <a:lnTo>
                    <a:pt x="7549" y="29035"/>
                  </a:lnTo>
                  <a:lnTo>
                    <a:pt x="6546" y="28813"/>
                  </a:lnTo>
                  <a:lnTo>
                    <a:pt x="5607" y="28592"/>
                  </a:lnTo>
                  <a:lnTo>
                    <a:pt x="4733" y="28383"/>
                  </a:lnTo>
                  <a:lnTo>
                    <a:pt x="3925" y="28174"/>
                  </a:lnTo>
                  <a:lnTo>
                    <a:pt x="2543" y="27809"/>
                  </a:lnTo>
                  <a:lnTo>
                    <a:pt x="1448" y="27497"/>
                  </a:lnTo>
                  <a:lnTo>
                    <a:pt x="653" y="27249"/>
                  </a:lnTo>
                  <a:lnTo>
                    <a:pt x="1" y="27040"/>
                  </a:lnTo>
                  <a:lnTo>
                    <a:pt x="5203" y="1"/>
                  </a:lnTo>
                  <a:lnTo>
                    <a:pt x="67117" y="1"/>
                  </a:lnTo>
                  <a:lnTo>
                    <a:pt x="72319" y="270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10;p23">
              <a:extLst>
                <a:ext uri="{FF2B5EF4-FFF2-40B4-BE49-F238E27FC236}">
                  <a16:creationId xmlns:a16="http://schemas.microsoft.com/office/drawing/2014/main" id="{97A25413-9BF3-4C5C-BBEF-D2390C491D83}"/>
                </a:ext>
              </a:extLst>
            </p:cNvPr>
            <p:cNvSpPr/>
            <p:nvPr/>
          </p:nvSpPr>
          <p:spPr>
            <a:xfrm>
              <a:off x="10028773" y="3573796"/>
              <a:ext cx="91720" cy="323969"/>
            </a:xfrm>
            <a:custGeom>
              <a:avLst/>
              <a:gdLst/>
              <a:ahLst/>
              <a:cxnLst/>
              <a:rect l="l" t="t" r="r" b="b"/>
              <a:pathLst>
                <a:path w="5581" h="19713" extrusionOk="0">
                  <a:moveTo>
                    <a:pt x="5581" y="0"/>
                  </a:moveTo>
                  <a:lnTo>
                    <a:pt x="1" y="18995"/>
                  </a:lnTo>
                  <a:lnTo>
                    <a:pt x="5294" y="19713"/>
                  </a:lnTo>
                  <a:lnTo>
                    <a:pt x="5581" y="0"/>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11;p23">
              <a:extLst>
                <a:ext uri="{FF2B5EF4-FFF2-40B4-BE49-F238E27FC236}">
                  <a16:creationId xmlns:a16="http://schemas.microsoft.com/office/drawing/2014/main" id="{E85CD02D-EE8A-481F-A16D-C536AB57B412}"/>
                </a:ext>
              </a:extLst>
            </p:cNvPr>
            <p:cNvSpPr/>
            <p:nvPr/>
          </p:nvSpPr>
          <p:spPr>
            <a:xfrm>
              <a:off x="10659554" y="3573796"/>
              <a:ext cx="91506" cy="323969"/>
            </a:xfrm>
            <a:custGeom>
              <a:avLst/>
              <a:gdLst/>
              <a:ahLst/>
              <a:cxnLst/>
              <a:rect l="l" t="t" r="r" b="b"/>
              <a:pathLst>
                <a:path w="5568" h="19713" extrusionOk="0">
                  <a:moveTo>
                    <a:pt x="1" y="0"/>
                  </a:moveTo>
                  <a:lnTo>
                    <a:pt x="275" y="19713"/>
                  </a:lnTo>
                  <a:lnTo>
                    <a:pt x="5568" y="18995"/>
                  </a:lnTo>
                  <a:lnTo>
                    <a:pt x="1" y="0"/>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12;p23">
              <a:extLst>
                <a:ext uri="{FF2B5EF4-FFF2-40B4-BE49-F238E27FC236}">
                  <a16:creationId xmlns:a16="http://schemas.microsoft.com/office/drawing/2014/main" id="{52C4A5B0-52D8-4D68-8A3C-BB3C73ABA768}"/>
                </a:ext>
              </a:extLst>
            </p:cNvPr>
            <p:cNvSpPr/>
            <p:nvPr/>
          </p:nvSpPr>
          <p:spPr>
            <a:xfrm>
              <a:off x="9880733" y="3388450"/>
              <a:ext cx="1035311" cy="52721"/>
            </a:xfrm>
            <a:custGeom>
              <a:avLst/>
              <a:gdLst/>
              <a:ahLst/>
              <a:cxnLst/>
              <a:rect l="l" t="t" r="r" b="b"/>
              <a:pathLst>
                <a:path w="62997" h="3208" extrusionOk="0">
                  <a:moveTo>
                    <a:pt x="548" y="1"/>
                  </a:moveTo>
                  <a:lnTo>
                    <a:pt x="0" y="3208"/>
                  </a:lnTo>
                  <a:lnTo>
                    <a:pt x="62997" y="3208"/>
                  </a:lnTo>
                  <a:lnTo>
                    <a:pt x="62462"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13;p23">
              <a:extLst>
                <a:ext uri="{FF2B5EF4-FFF2-40B4-BE49-F238E27FC236}">
                  <a16:creationId xmlns:a16="http://schemas.microsoft.com/office/drawing/2014/main" id="{6A61C0AE-E18C-42E0-9B22-8B3D63B89A61}"/>
                </a:ext>
              </a:extLst>
            </p:cNvPr>
            <p:cNvSpPr/>
            <p:nvPr/>
          </p:nvSpPr>
          <p:spPr>
            <a:xfrm>
              <a:off x="9880733" y="3388450"/>
              <a:ext cx="1035311" cy="52721"/>
            </a:xfrm>
            <a:custGeom>
              <a:avLst/>
              <a:gdLst/>
              <a:ahLst/>
              <a:cxnLst/>
              <a:rect l="l" t="t" r="r" b="b"/>
              <a:pathLst>
                <a:path w="62997" h="3208" fill="none" extrusionOk="0">
                  <a:moveTo>
                    <a:pt x="62997" y="3208"/>
                  </a:moveTo>
                  <a:lnTo>
                    <a:pt x="0" y="3208"/>
                  </a:lnTo>
                  <a:lnTo>
                    <a:pt x="548" y="1"/>
                  </a:lnTo>
                  <a:lnTo>
                    <a:pt x="62462" y="1"/>
                  </a:lnTo>
                  <a:lnTo>
                    <a:pt x="62997" y="32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14;p23">
              <a:extLst>
                <a:ext uri="{FF2B5EF4-FFF2-40B4-BE49-F238E27FC236}">
                  <a16:creationId xmlns:a16="http://schemas.microsoft.com/office/drawing/2014/main" id="{BE9EF574-A806-44EB-BC3B-4168A6333AEE}"/>
                </a:ext>
              </a:extLst>
            </p:cNvPr>
            <p:cNvSpPr/>
            <p:nvPr/>
          </p:nvSpPr>
          <p:spPr>
            <a:xfrm>
              <a:off x="9804445" y="3388450"/>
              <a:ext cx="178279" cy="457892"/>
            </a:xfrm>
            <a:custGeom>
              <a:avLst/>
              <a:gdLst/>
              <a:ahLst/>
              <a:cxnLst/>
              <a:rect l="l" t="t" r="r" b="b"/>
              <a:pathLst>
                <a:path w="10848" h="27862" extrusionOk="0">
                  <a:moveTo>
                    <a:pt x="5203" y="1"/>
                  </a:moveTo>
                  <a:lnTo>
                    <a:pt x="1" y="27040"/>
                  </a:lnTo>
                  <a:lnTo>
                    <a:pt x="2726" y="27862"/>
                  </a:lnTo>
                  <a:lnTo>
                    <a:pt x="10848" y="2791"/>
                  </a:lnTo>
                  <a:lnTo>
                    <a:pt x="5203"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15;p23">
              <a:extLst>
                <a:ext uri="{FF2B5EF4-FFF2-40B4-BE49-F238E27FC236}">
                  <a16:creationId xmlns:a16="http://schemas.microsoft.com/office/drawing/2014/main" id="{3B3EAF9B-0412-458F-9294-C3BF120F2A52}"/>
                </a:ext>
              </a:extLst>
            </p:cNvPr>
            <p:cNvSpPr/>
            <p:nvPr/>
          </p:nvSpPr>
          <p:spPr>
            <a:xfrm>
              <a:off x="10511086" y="2823242"/>
              <a:ext cx="37289" cy="55499"/>
            </a:xfrm>
            <a:custGeom>
              <a:avLst/>
              <a:gdLst/>
              <a:ahLst/>
              <a:cxnLst/>
              <a:rect l="l" t="t" r="r" b="b"/>
              <a:pathLst>
                <a:path w="2269" h="3377" extrusionOk="0">
                  <a:moveTo>
                    <a:pt x="0" y="0"/>
                  </a:moveTo>
                  <a:lnTo>
                    <a:pt x="0" y="3377"/>
                  </a:lnTo>
                  <a:lnTo>
                    <a:pt x="2269" y="3377"/>
                  </a:lnTo>
                  <a:lnTo>
                    <a:pt x="22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16;p23">
              <a:extLst>
                <a:ext uri="{FF2B5EF4-FFF2-40B4-BE49-F238E27FC236}">
                  <a16:creationId xmlns:a16="http://schemas.microsoft.com/office/drawing/2014/main" id="{11D4B122-97AD-4314-BC9B-ED74B090A1BC}"/>
                </a:ext>
              </a:extLst>
            </p:cNvPr>
            <p:cNvSpPr/>
            <p:nvPr/>
          </p:nvSpPr>
          <p:spPr>
            <a:xfrm>
              <a:off x="10814677" y="3388450"/>
              <a:ext cx="178279" cy="457892"/>
            </a:xfrm>
            <a:custGeom>
              <a:avLst/>
              <a:gdLst/>
              <a:ahLst/>
              <a:cxnLst/>
              <a:rect l="l" t="t" r="r" b="b"/>
              <a:pathLst>
                <a:path w="10848" h="27862" extrusionOk="0">
                  <a:moveTo>
                    <a:pt x="5646" y="1"/>
                  </a:moveTo>
                  <a:lnTo>
                    <a:pt x="1" y="2791"/>
                  </a:lnTo>
                  <a:lnTo>
                    <a:pt x="8123" y="27862"/>
                  </a:lnTo>
                  <a:lnTo>
                    <a:pt x="10848" y="27040"/>
                  </a:lnTo>
                  <a:lnTo>
                    <a:pt x="5646"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17;p23">
              <a:extLst>
                <a:ext uri="{FF2B5EF4-FFF2-40B4-BE49-F238E27FC236}">
                  <a16:creationId xmlns:a16="http://schemas.microsoft.com/office/drawing/2014/main" id="{1217EC3F-5583-4551-A67C-D167250D7B06}"/>
                </a:ext>
              </a:extLst>
            </p:cNvPr>
            <p:cNvSpPr/>
            <p:nvPr/>
          </p:nvSpPr>
          <p:spPr>
            <a:xfrm>
              <a:off x="10175120" y="4320061"/>
              <a:ext cx="446750" cy="60856"/>
            </a:xfrm>
            <a:custGeom>
              <a:avLst/>
              <a:gdLst/>
              <a:ahLst/>
              <a:cxnLst/>
              <a:rect l="l" t="t" r="r" b="b"/>
              <a:pathLst>
                <a:path w="27184" h="3703" extrusionOk="0">
                  <a:moveTo>
                    <a:pt x="0" y="0"/>
                  </a:moveTo>
                  <a:lnTo>
                    <a:pt x="0" y="3703"/>
                  </a:lnTo>
                  <a:lnTo>
                    <a:pt x="27183" y="3703"/>
                  </a:lnTo>
                  <a:lnTo>
                    <a:pt x="27183" y="0"/>
                  </a:lnTo>
                  <a:close/>
                </a:path>
              </a:pathLst>
            </a:custGeom>
            <a:solidFill>
              <a:srgbClr val="7A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18;p23">
              <a:extLst>
                <a:ext uri="{FF2B5EF4-FFF2-40B4-BE49-F238E27FC236}">
                  <a16:creationId xmlns:a16="http://schemas.microsoft.com/office/drawing/2014/main" id="{04BBD679-B0A4-413A-970E-B68BAD3D9A54}"/>
                </a:ext>
              </a:extLst>
            </p:cNvPr>
            <p:cNvSpPr/>
            <p:nvPr/>
          </p:nvSpPr>
          <p:spPr>
            <a:xfrm>
              <a:off x="10468653" y="2992285"/>
              <a:ext cx="123652" cy="396181"/>
            </a:xfrm>
            <a:custGeom>
              <a:avLst/>
              <a:gdLst/>
              <a:ahLst/>
              <a:cxnLst/>
              <a:rect l="l" t="t" r="r" b="b"/>
              <a:pathLst>
                <a:path w="7524" h="24107" extrusionOk="0">
                  <a:moveTo>
                    <a:pt x="3573" y="1"/>
                  </a:moveTo>
                  <a:lnTo>
                    <a:pt x="3377" y="14"/>
                  </a:lnTo>
                  <a:lnTo>
                    <a:pt x="3195" y="40"/>
                  </a:lnTo>
                  <a:lnTo>
                    <a:pt x="2999" y="79"/>
                  </a:lnTo>
                  <a:lnTo>
                    <a:pt x="2830" y="118"/>
                  </a:lnTo>
                  <a:lnTo>
                    <a:pt x="2647" y="170"/>
                  </a:lnTo>
                  <a:lnTo>
                    <a:pt x="2465" y="222"/>
                  </a:lnTo>
                  <a:lnTo>
                    <a:pt x="2295" y="287"/>
                  </a:lnTo>
                  <a:lnTo>
                    <a:pt x="2139" y="366"/>
                  </a:lnTo>
                  <a:lnTo>
                    <a:pt x="1969" y="457"/>
                  </a:lnTo>
                  <a:lnTo>
                    <a:pt x="1813" y="548"/>
                  </a:lnTo>
                  <a:lnTo>
                    <a:pt x="1656" y="639"/>
                  </a:lnTo>
                  <a:lnTo>
                    <a:pt x="1513" y="744"/>
                  </a:lnTo>
                  <a:lnTo>
                    <a:pt x="1370" y="861"/>
                  </a:lnTo>
                  <a:lnTo>
                    <a:pt x="1239" y="978"/>
                  </a:lnTo>
                  <a:lnTo>
                    <a:pt x="1109" y="1096"/>
                  </a:lnTo>
                  <a:lnTo>
                    <a:pt x="978" y="1226"/>
                  </a:lnTo>
                  <a:lnTo>
                    <a:pt x="861" y="1369"/>
                  </a:lnTo>
                  <a:lnTo>
                    <a:pt x="744" y="1513"/>
                  </a:lnTo>
                  <a:lnTo>
                    <a:pt x="639" y="1656"/>
                  </a:lnTo>
                  <a:lnTo>
                    <a:pt x="548" y="1813"/>
                  </a:lnTo>
                  <a:lnTo>
                    <a:pt x="457" y="1969"/>
                  </a:lnTo>
                  <a:lnTo>
                    <a:pt x="379" y="2126"/>
                  </a:lnTo>
                  <a:lnTo>
                    <a:pt x="300" y="2295"/>
                  </a:lnTo>
                  <a:lnTo>
                    <a:pt x="235" y="2465"/>
                  </a:lnTo>
                  <a:lnTo>
                    <a:pt x="170" y="2634"/>
                  </a:lnTo>
                  <a:lnTo>
                    <a:pt x="118" y="2817"/>
                  </a:lnTo>
                  <a:lnTo>
                    <a:pt x="79" y="2999"/>
                  </a:lnTo>
                  <a:lnTo>
                    <a:pt x="40" y="3182"/>
                  </a:lnTo>
                  <a:lnTo>
                    <a:pt x="27" y="3377"/>
                  </a:lnTo>
                  <a:lnTo>
                    <a:pt x="1" y="3560"/>
                  </a:lnTo>
                  <a:lnTo>
                    <a:pt x="1" y="3755"/>
                  </a:lnTo>
                  <a:lnTo>
                    <a:pt x="1" y="24107"/>
                  </a:lnTo>
                  <a:lnTo>
                    <a:pt x="7523" y="24107"/>
                  </a:lnTo>
                  <a:lnTo>
                    <a:pt x="7523" y="3755"/>
                  </a:lnTo>
                  <a:lnTo>
                    <a:pt x="7523" y="3560"/>
                  </a:lnTo>
                  <a:lnTo>
                    <a:pt x="7510" y="3377"/>
                  </a:lnTo>
                  <a:lnTo>
                    <a:pt x="7484" y="3182"/>
                  </a:lnTo>
                  <a:lnTo>
                    <a:pt x="7445" y="2999"/>
                  </a:lnTo>
                  <a:lnTo>
                    <a:pt x="7406" y="2817"/>
                  </a:lnTo>
                  <a:lnTo>
                    <a:pt x="7354" y="2634"/>
                  </a:lnTo>
                  <a:lnTo>
                    <a:pt x="7302" y="2465"/>
                  </a:lnTo>
                  <a:lnTo>
                    <a:pt x="7236" y="2295"/>
                  </a:lnTo>
                  <a:lnTo>
                    <a:pt x="7158" y="2126"/>
                  </a:lnTo>
                  <a:lnTo>
                    <a:pt x="7067" y="1969"/>
                  </a:lnTo>
                  <a:lnTo>
                    <a:pt x="6976" y="1813"/>
                  </a:lnTo>
                  <a:lnTo>
                    <a:pt x="6884" y="1656"/>
                  </a:lnTo>
                  <a:lnTo>
                    <a:pt x="6780" y="1513"/>
                  </a:lnTo>
                  <a:lnTo>
                    <a:pt x="6663" y="1369"/>
                  </a:lnTo>
                  <a:lnTo>
                    <a:pt x="6545" y="1226"/>
                  </a:lnTo>
                  <a:lnTo>
                    <a:pt x="6428" y="1096"/>
                  </a:lnTo>
                  <a:lnTo>
                    <a:pt x="6298" y="978"/>
                  </a:lnTo>
                  <a:lnTo>
                    <a:pt x="6154" y="861"/>
                  </a:lnTo>
                  <a:lnTo>
                    <a:pt x="6011" y="744"/>
                  </a:lnTo>
                  <a:lnTo>
                    <a:pt x="5867" y="639"/>
                  </a:lnTo>
                  <a:lnTo>
                    <a:pt x="5711" y="548"/>
                  </a:lnTo>
                  <a:lnTo>
                    <a:pt x="5555" y="457"/>
                  </a:lnTo>
                  <a:lnTo>
                    <a:pt x="5398" y="366"/>
                  </a:lnTo>
                  <a:lnTo>
                    <a:pt x="5229" y="287"/>
                  </a:lnTo>
                  <a:lnTo>
                    <a:pt x="5059" y="222"/>
                  </a:lnTo>
                  <a:lnTo>
                    <a:pt x="4877" y="170"/>
                  </a:lnTo>
                  <a:lnTo>
                    <a:pt x="4707" y="118"/>
                  </a:lnTo>
                  <a:lnTo>
                    <a:pt x="4525" y="79"/>
                  </a:lnTo>
                  <a:lnTo>
                    <a:pt x="4342" y="40"/>
                  </a:lnTo>
                  <a:lnTo>
                    <a:pt x="4146" y="14"/>
                  </a:lnTo>
                  <a:lnTo>
                    <a:pt x="39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19;p23">
              <a:extLst>
                <a:ext uri="{FF2B5EF4-FFF2-40B4-BE49-F238E27FC236}">
                  <a16:creationId xmlns:a16="http://schemas.microsoft.com/office/drawing/2014/main" id="{0B5607CA-E640-4B53-8FEC-4EF9D53E57AC}"/>
                </a:ext>
              </a:extLst>
            </p:cNvPr>
            <p:cNvSpPr/>
            <p:nvPr/>
          </p:nvSpPr>
          <p:spPr>
            <a:xfrm>
              <a:off x="10504644" y="2859019"/>
              <a:ext cx="51653" cy="141203"/>
            </a:xfrm>
            <a:custGeom>
              <a:avLst/>
              <a:gdLst/>
              <a:ahLst/>
              <a:cxnLst/>
              <a:rect l="l" t="t" r="r" b="b"/>
              <a:pathLst>
                <a:path w="3143" h="8592" extrusionOk="0">
                  <a:moveTo>
                    <a:pt x="1" y="0"/>
                  </a:moveTo>
                  <a:lnTo>
                    <a:pt x="1" y="8592"/>
                  </a:lnTo>
                  <a:lnTo>
                    <a:pt x="3143" y="8592"/>
                  </a:lnTo>
                  <a:lnTo>
                    <a:pt x="31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20;p23">
              <a:extLst>
                <a:ext uri="{FF2B5EF4-FFF2-40B4-BE49-F238E27FC236}">
                  <a16:creationId xmlns:a16="http://schemas.microsoft.com/office/drawing/2014/main" id="{A50CFBB1-8248-4646-B147-BE1C3C29D78B}"/>
                </a:ext>
              </a:extLst>
            </p:cNvPr>
            <p:cNvSpPr/>
            <p:nvPr/>
          </p:nvSpPr>
          <p:spPr>
            <a:xfrm>
              <a:off x="10478941" y="3119125"/>
              <a:ext cx="113364" cy="148928"/>
            </a:xfrm>
            <a:custGeom>
              <a:avLst/>
              <a:gdLst/>
              <a:ahLst/>
              <a:cxnLst/>
              <a:rect l="l" t="t" r="r" b="b"/>
              <a:pathLst>
                <a:path w="6898" h="9062" extrusionOk="0">
                  <a:moveTo>
                    <a:pt x="0" y="1"/>
                  </a:moveTo>
                  <a:lnTo>
                    <a:pt x="0" y="9062"/>
                  </a:lnTo>
                  <a:lnTo>
                    <a:pt x="6897" y="9062"/>
                  </a:lnTo>
                  <a:lnTo>
                    <a:pt x="6897" y="1"/>
                  </a:lnTo>
                  <a:close/>
                </a:path>
              </a:pathLst>
            </a:custGeom>
            <a:solidFill>
              <a:srgbClr val="EAD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21;p23">
              <a:extLst>
                <a:ext uri="{FF2B5EF4-FFF2-40B4-BE49-F238E27FC236}">
                  <a16:creationId xmlns:a16="http://schemas.microsoft.com/office/drawing/2014/main" id="{CA52EDAB-F00D-4B8A-BC36-FE96EFE8EE33}"/>
                </a:ext>
              </a:extLst>
            </p:cNvPr>
            <p:cNvSpPr/>
            <p:nvPr/>
          </p:nvSpPr>
          <p:spPr>
            <a:xfrm>
              <a:off x="10499073" y="2858592"/>
              <a:ext cx="61300" cy="15859"/>
            </a:xfrm>
            <a:custGeom>
              <a:avLst/>
              <a:gdLst/>
              <a:ahLst/>
              <a:cxnLst/>
              <a:rect l="l" t="t" r="r" b="b"/>
              <a:pathLst>
                <a:path w="3730" h="965" extrusionOk="0">
                  <a:moveTo>
                    <a:pt x="1" y="0"/>
                  </a:moveTo>
                  <a:lnTo>
                    <a:pt x="1" y="965"/>
                  </a:lnTo>
                  <a:lnTo>
                    <a:pt x="3730" y="965"/>
                  </a:lnTo>
                  <a:lnTo>
                    <a:pt x="37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22;p23">
              <a:extLst>
                <a:ext uri="{FF2B5EF4-FFF2-40B4-BE49-F238E27FC236}">
                  <a16:creationId xmlns:a16="http://schemas.microsoft.com/office/drawing/2014/main" id="{79113AB3-7DE5-4B69-AC55-1D314651CF21}"/>
                </a:ext>
              </a:extLst>
            </p:cNvPr>
            <p:cNvSpPr/>
            <p:nvPr/>
          </p:nvSpPr>
          <p:spPr>
            <a:xfrm>
              <a:off x="10496296" y="3141196"/>
              <a:ext cx="94497" cy="8809"/>
            </a:xfrm>
            <a:custGeom>
              <a:avLst/>
              <a:gdLst/>
              <a:ahLst/>
              <a:cxnLst/>
              <a:rect l="l" t="t" r="r" b="b"/>
              <a:pathLst>
                <a:path w="5750" h="536" extrusionOk="0">
                  <a:moveTo>
                    <a:pt x="0" y="1"/>
                  </a:moveTo>
                  <a:lnTo>
                    <a:pt x="0" y="535"/>
                  </a:lnTo>
                  <a:lnTo>
                    <a:pt x="5750" y="535"/>
                  </a:lnTo>
                  <a:lnTo>
                    <a:pt x="57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23;p23">
              <a:extLst>
                <a:ext uri="{FF2B5EF4-FFF2-40B4-BE49-F238E27FC236}">
                  <a16:creationId xmlns:a16="http://schemas.microsoft.com/office/drawing/2014/main" id="{CF68AC1F-15C7-42D6-96B4-1978CA11D46C}"/>
                </a:ext>
              </a:extLst>
            </p:cNvPr>
            <p:cNvSpPr/>
            <p:nvPr/>
          </p:nvSpPr>
          <p:spPr>
            <a:xfrm>
              <a:off x="10513864" y="3233113"/>
              <a:ext cx="59574" cy="7083"/>
            </a:xfrm>
            <a:custGeom>
              <a:avLst/>
              <a:gdLst/>
              <a:ahLst/>
              <a:cxnLst/>
              <a:rect l="l" t="t" r="r" b="b"/>
              <a:pathLst>
                <a:path w="3625" h="431" extrusionOk="0">
                  <a:moveTo>
                    <a:pt x="0" y="1"/>
                  </a:moveTo>
                  <a:lnTo>
                    <a:pt x="0" y="431"/>
                  </a:lnTo>
                  <a:lnTo>
                    <a:pt x="3625" y="431"/>
                  </a:lnTo>
                  <a:lnTo>
                    <a:pt x="3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24;p23">
              <a:extLst>
                <a:ext uri="{FF2B5EF4-FFF2-40B4-BE49-F238E27FC236}">
                  <a16:creationId xmlns:a16="http://schemas.microsoft.com/office/drawing/2014/main" id="{1D8BD5CE-B576-4E57-80B4-86FA5CDA7218}"/>
                </a:ext>
              </a:extLst>
            </p:cNvPr>
            <p:cNvSpPr/>
            <p:nvPr/>
          </p:nvSpPr>
          <p:spPr>
            <a:xfrm>
              <a:off x="10513864" y="3248331"/>
              <a:ext cx="59574" cy="7083"/>
            </a:xfrm>
            <a:custGeom>
              <a:avLst/>
              <a:gdLst/>
              <a:ahLst/>
              <a:cxnLst/>
              <a:rect l="l" t="t" r="r" b="b"/>
              <a:pathLst>
                <a:path w="3625" h="431" extrusionOk="0">
                  <a:moveTo>
                    <a:pt x="0" y="0"/>
                  </a:moveTo>
                  <a:lnTo>
                    <a:pt x="0" y="430"/>
                  </a:lnTo>
                  <a:lnTo>
                    <a:pt x="3625" y="430"/>
                  </a:lnTo>
                  <a:lnTo>
                    <a:pt x="36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25;p23">
              <a:extLst>
                <a:ext uri="{FF2B5EF4-FFF2-40B4-BE49-F238E27FC236}">
                  <a16:creationId xmlns:a16="http://schemas.microsoft.com/office/drawing/2014/main" id="{3DD2D09B-28E6-4337-AB4C-6DDB26F39FD4}"/>
                </a:ext>
              </a:extLst>
            </p:cNvPr>
            <p:cNvSpPr/>
            <p:nvPr/>
          </p:nvSpPr>
          <p:spPr>
            <a:xfrm>
              <a:off x="10503362" y="3170548"/>
              <a:ext cx="80364" cy="43304"/>
            </a:xfrm>
            <a:custGeom>
              <a:avLst/>
              <a:gdLst/>
              <a:ahLst/>
              <a:cxnLst/>
              <a:rect l="l" t="t" r="r" b="b"/>
              <a:pathLst>
                <a:path w="4890" h="2635" extrusionOk="0">
                  <a:moveTo>
                    <a:pt x="2204" y="1"/>
                  </a:moveTo>
                  <a:lnTo>
                    <a:pt x="1956" y="27"/>
                  </a:lnTo>
                  <a:lnTo>
                    <a:pt x="1722" y="53"/>
                  </a:lnTo>
                  <a:lnTo>
                    <a:pt x="1500" y="105"/>
                  </a:lnTo>
                  <a:lnTo>
                    <a:pt x="1278" y="157"/>
                  </a:lnTo>
                  <a:lnTo>
                    <a:pt x="1083" y="222"/>
                  </a:lnTo>
                  <a:lnTo>
                    <a:pt x="900" y="301"/>
                  </a:lnTo>
                  <a:lnTo>
                    <a:pt x="718" y="379"/>
                  </a:lnTo>
                  <a:lnTo>
                    <a:pt x="561" y="483"/>
                  </a:lnTo>
                  <a:lnTo>
                    <a:pt x="418" y="574"/>
                  </a:lnTo>
                  <a:lnTo>
                    <a:pt x="301" y="692"/>
                  </a:lnTo>
                  <a:lnTo>
                    <a:pt x="196" y="796"/>
                  </a:lnTo>
                  <a:lnTo>
                    <a:pt x="118" y="926"/>
                  </a:lnTo>
                  <a:lnTo>
                    <a:pt x="53" y="1044"/>
                  </a:lnTo>
                  <a:lnTo>
                    <a:pt x="14" y="1174"/>
                  </a:lnTo>
                  <a:lnTo>
                    <a:pt x="1" y="1317"/>
                  </a:lnTo>
                  <a:lnTo>
                    <a:pt x="14" y="1448"/>
                  </a:lnTo>
                  <a:lnTo>
                    <a:pt x="53" y="1578"/>
                  </a:lnTo>
                  <a:lnTo>
                    <a:pt x="118" y="1709"/>
                  </a:lnTo>
                  <a:lnTo>
                    <a:pt x="196" y="1826"/>
                  </a:lnTo>
                  <a:lnTo>
                    <a:pt x="301" y="1943"/>
                  </a:lnTo>
                  <a:lnTo>
                    <a:pt x="418" y="2048"/>
                  </a:lnTo>
                  <a:lnTo>
                    <a:pt x="561" y="2152"/>
                  </a:lnTo>
                  <a:lnTo>
                    <a:pt x="718" y="2243"/>
                  </a:lnTo>
                  <a:lnTo>
                    <a:pt x="900" y="2321"/>
                  </a:lnTo>
                  <a:lnTo>
                    <a:pt x="1083" y="2400"/>
                  </a:lnTo>
                  <a:lnTo>
                    <a:pt x="1278" y="2465"/>
                  </a:lnTo>
                  <a:lnTo>
                    <a:pt x="1500" y="2530"/>
                  </a:lnTo>
                  <a:lnTo>
                    <a:pt x="1722" y="2569"/>
                  </a:lnTo>
                  <a:lnTo>
                    <a:pt x="1956" y="2595"/>
                  </a:lnTo>
                  <a:lnTo>
                    <a:pt x="2204" y="2621"/>
                  </a:lnTo>
                  <a:lnTo>
                    <a:pt x="2452" y="2634"/>
                  </a:lnTo>
                  <a:lnTo>
                    <a:pt x="2699" y="2621"/>
                  </a:lnTo>
                  <a:lnTo>
                    <a:pt x="2947" y="2595"/>
                  </a:lnTo>
                  <a:lnTo>
                    <a:pt x="3182" y="2569"/>
                  </a:lnTo>
                  <a:lnTo>
                    <a:pt x="3403" y="2530"/>
                  </a:lnTo>
                  <a:lnTo>
                    <a:pt x="3612" y="2465"/>
                  </a:lnTo>
                  <a:lnTo>
                    <a:pt x="3821" y="2400"/>
                  </a:lnTo>
                  <a:lnTo>
                    <a:pt x="4003" y="2321"/>
                  </a:lnTo>
                  <a:lnTo>
                    <a:pt x="4173" y="2243"/>
                  </a:lnTo>
                  <a:lnTo>
                    <a:pt x="4342" y="2152"/>
                  </a:lnTo>
                  <a:lnTo>
                    <a:pt x="4472" y="2048"/>
                  </a:lnTo>
                  <a:lnTo>
                    <a:pt x="4603" y="1943"/>
                  </a:lnTo>
                  <a:lnTo>
                    <a:pt x="4707" y="1826"/>
                  </a:lnTo>
                  <a:lnTo>
                    <a:pt x="4785" y="1709"/>
                  </a:lnTo>
                  <a:lnTo>
                    <a:pt x="4851" y="1578"/>
                  </a:lnTo>
                  <a:lnTo>
                    <a:pt x="4877" y="1448"/>
                  </a:lnTo>
                  <a:lnTo>
                    <a:pt x="4890" y="1317"/>
                  </a:lnTo>
                  <a:lnTo>
                    <a:pt x="4877" y="1174"/>
                  </a:lnTo>
                  <a:lnTo>
                    <a:pt x="4851" y="1044"/>
                  </a:lnTo>
                  <a:lnTo>
                    <a:pt x="4785" y="926"/>
                  </a:lnTo>
                  <a:lnTo>
                    <a:pt x="4707" y="796"/>
                  </a:lnTo>
                  <a:lnTo>
                    <a:pt x="4603" y="692"/>
                  </a:lnTo>
                  <a:lnTo>
                    <a:pt x="4472" y="574"/>
                  </a:lnTo>
                  <a:lnTo>
                    <a:pt x="4342" y="483"/>
                  </a:lnTo>
                  <a:lnTo>
                    <a:pt x="4173" y="379"/>
                  </a:lnTo>
                  <a:lnTo>
                    <a:pt x="4003" y="301"/>
                  </a:lnTo>
                  <a:lnTo>
                    <a:pt x="3821" y="222"/>
                  </a:lnTo>
                  <a:lnTo>
                    <a:pt x="3612" y="157"/>
                  </a:lnTo>
                  <a:lnTo>
                    <a:pt x="3403" y="105"/>
                  </a:lnTo>
                  <a:lnTo>
                    <a:pt x="3182" y="53"/>
                  </a:lnTo>
                  <a:lnTo>
                    <a:pt x="2947" y="27"/>
                  </a:lnTo>
                  <a:lnTo>
                    <a:pt x="26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26;p23">
              <a:extLst>
                <a:ext uri="{FF2B5EF4-FFF2-40B4-BE49-F238E27FC236}">
                  <a16:creationId xmlns:a16="http://schemas.microsoft.com/office/drawing/2014/main" id="{F7243B1E-94B2-4F8C-953F-5D2867FA6B83}"/>
                </a:ext>
              </a:extLst>
            </p:cNvPr>
            <p:cNvSpPr/>
            <p:nvPr/>
          </p:nvSpPr>
          <p:spPr>
            <a:xfrm>
              <a:off x="10356177" y="2820689"/>
              <a:ext cx="46723" cy="562661"/>
            </a:xfrm>
            <a:custGeom>
              <a:avLst/>
              <a:gdLst/>
              <a:ahLst/>
              <a:cxnLst/>
              <a:rect l="l" t="t" r="r" b="b"/>
              <a:pathLst>
                <a:path w="2843" h="34237" fill="none" extrusionOk="0">
                  <a:moveTo>
                    <a:pt x="2842" y="0"/>
                  </a:moveTo>
                  <a:lnTo>
                    <a:pt x="0" y="34237"/>
                  </a:lnTo>
                </a:path>
              </a:pathLst>
            </a:custGeom>
            <a:solidFill>
              <a:schemeClr val="accent2"/>
            </a:solidFill>
            <a:ln w="211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27;p23">
              <a:extLst>
                <a:ext uri="{FF2B5EF4-FFF2-40B4-BE49-F238E27FC236}">
                  <a16:creationId xmlns:a16="http://schemas.microsoft.com/office/drawing/2014/main" id="{1FD27F24-40AC-431B-916E-B5AEA116E79C}"/>
                </a:ext>
              </a:extLst>
            </p:cNvPr>
            <p:cNvSpPr/>
            <p:nvPr/>
          </p:nvSpPr>
          <p:spPr>
            <a:xfrm>
              <a:off x="10365166" y="2701957"/>
              <a:ext cx="81646" cy="124720"/>
            </a:xfrm>
            <a:custGeom>
              <a:avLst/>
              <a:gdLst/>
              <a:ahLst/>
              <a:cxnLst/>
              <a:rect l="l" t="t" r="r" b="b"/>
              <a:pathLst>
                <a:path w="4968" h="7589" extrusionOk="0">
                  <a:moveTo>
                    <a:pt x="3873" y="1"/>
                  </a:moveTo>
                  <a:lnTo>
                    <a:pt x="3521" y="223"/>
                  </a:lnTo>
                  <a:lnTo>
                    <a:pt x="3169" y="470"/>
                  </a:lnTo>
                  <a:lnTo>
                    <a:pt x="2830" y="731"/>
                  </a:lnTo>
                  <a:lnTo>
                    <a:pt x="2504" y="1005"/>
                  </a:lnTo>
                  <a:lnTo>
                    <a:pt x="2204" y="1292"/>
                  </a:lnTo>
                  <a:lnTo>
                    <a:pt x="1904" y="1591"/>
                  </a:lnTo>
                  <a:lnTo>
                    <a:pt x="1617" y="1904"/>
                  </a:lnTo>
                  <a:lnTo>
                    <a:pt x="1343" y="2243"/>
                  </a:lnTo>
                  <a:lnTo>
                    <a:pt x="1122" y="2517"/>
                  </a:lnTo>
                  <a:lnTo>
                    <a:pt x="913" y="2817"/>
                  </a:lnTo>
                  <a:lnTo>
                    <a:pt x="705" y="3130"/>
                  </a:lnTo>
                  <a:lnTo>
                    <a:pt x="509" y="3456"/>
                  </a:lnTo>
                  <a:lnTo>
                    <a:pt x="327" y="3795"/>
                  </a:lnTo>
                  <a:lnTo>
                    <a:pt x="248" y="3964"/>
                  </a:lnTo>
                  <a:lnTo>
                    <a:pt x="183" y="4134"/>
                  </a:lnTo>
                  <a:lnTo>
                    <a:pt x="131" y="4316"/>
                  </a:lnTo>
                  <a:lnTo>
                    <a:pt x="79" y="4486"/>
                  </a:lnTo>
                  <a:lnTo>
                    <a:pt x="40" y="4668"/>
                  </a:lnTo>
                  <a:lnTo>
                    <a:pt x="14" y="4851"/>
                  </a:lnTo>
                  <a:lnTo>
                    <a:pt x="1" y="5098"/>
                  </a:lnTo>
                  <a:lnTo>
                    <a:pt x="14" y="5346"/>
                  </a:lnTo>
                  <a:lnTo>
                    <a:pt x="53" y="5594"/>
                  </a:lnTo>
                  <a:lnTo>
                    <a:pt x="105" y="5829"/>
                  </a:lnTo>
                  <a:lnTo>
                    <a:pt x="183" y="6050"/>
                  </a:lnTo>
                  <a:lnTo>
                    <a:pt x="287" y="6272"/>
                  </a:lnTo>
                  <a:lnTo>
                    <a:pt x="418" y="6480"/>
                  </a:lnTo>
                  <a:lnTo>
                    <a:pt x="548" y="6676"/>
                  </a:lnTo>
                  <a:lnTo>
                    <a:pt x="718" y="6845"/>
                  </a:lnTo>
                  <a:lnTo>
                    <a:pt x="887" y="7015"/>
                  </a:lnTo>
                  <a:lnTo>
                    <a:pt x="1083" y="7158"/>
                  </a:lnTo>
                  <a:lnTo>
                    <a:pt x="1278" y="7276"/>
                  </a:lnTo>
                  <a:lnTo>
                    <a:pt x="1500" y="7393"/>
                  </a:lnTo>
                  <a:lnTo>
                    <a:pt x="1735" y="7471"/>
                  </a:lnTo>
                  <a:lnTo>
                    <a:pt x="1969" y="7536"/>
                  </a:lnTo>
                  <a:lnTo>
                    <a:pt x="2217" y="7576"/>
                  </a:lnTo>
                  <a:lnTo>
                    <a:pt x="2478" y="7589"/>
                  </a:lnTo>
                  <a:lnTo>
                    <a:pt x="2725" y="7576"/>
                  </a:lnTo>
                  <a:lnTo>
                    <a:pt x="2973" y="7550"/>
                  </a:lnTo>
                  <a:lnTo>
                    <a:pt x="3208" y="7484"/>
                  </a:lnTo>
                  <a:lnTo>
                    <a:pt x="3429" y="7406"/>
                  </a:lnTo>
                  <a:lnTo>
                    <a:pt x="3651" y="7302"/>
                  </a:lnTo>
                  <a:lnTo>
                    <a:pt x="3847" y="7184"/>
                  </a:lnTo>
                  <a:lnTo>
                    <a:pt x="4042" y="7041"/>
                  </a:lnTo>
                  <a:lnTo>
                    <a:pt x="4225" y="6885"/>
                  </a:lnTo>
                  <a:lnTo>
                    <a:pt x="4381" y="6702"/>
                  </a:lnTo>
                  <a:lnTo>
                    <a:pt x="4525" y="6520"/>
                  </a:lnTo>
                  <a:lnTo>
                    <a:pt x="4655" y="6311"/>
                  </a:lnTo>
                  <a:lnTo>
                    <a:pt x="4759" y="6089"/>
                  </a:lnTo>
                  <a:lnTo>
                    <a:pt x="4850" y="5868"/>
                  </a:lnTo>
                  <a:lnTo>
                    <a:pt x="4916" y="5620"/>
                  </a:lnTo>
                  <a:lnTo>
                    <a:pt x="4955" y="5372"/>
                  </a:lnTo>
                  <a:lnTo>
                    <a:pt x="4968" y="5229"/>
                  </a:lnTo>
                  <a:lnTo>
                    <a:pt x="4955" y="5072"/>
                  </a:lnTo>
                  <a:lnTo>
                    <a:pt x="4955" y="4929"/>
                  </a:lnTo>
                  <a:lnTo>
                    <a:pt x="4929" y="4773"/>
                  </a:lnTo>
                  <a:lnTo>
                    <a:pt x="4877" y="4473"/>
                  </a:lnTo>
                  <a:lnTo>
                    <a:pt x="4811" y="4186"/>
                  </a:lnTo>
                  <a:lnTo>
                    <a:pt x="4733" y="3834"/>
                  </a:lnTo>
                  <a:lnTo>
                    <a:pt x="4655" y="3495"/>
                  </a:lnTo>
                  <a:lnTo>
                    <a:pt x="4603" y="3143"/>
                  </a:lnTo>
                  <a:lnTo>
                    <a:pt x="4551" y="2791"/>
                  </a:lnTo>
                  <a:lnTo>
                    <a:pt x="4498" y="2387"/>
                  </a:lnTo>
                  <a:lnTo>
                    <a:pt x="4433" y="1983"/>
                  </a:lnTo>
                  <a:lnTo>
                    <a:pt x="4355" y="1578"/>
                  </a:lnTo>
                  <a:lnTo>
                    <a:pt x="4264" y="1174"/>
                  </a:lnTo>
                  <a:lnTo>
                    <a:pt x="4055" y="548"/>
                  </a:lnTo>
                  <a:lnTo>
                    <a:pt x="3925" y="170"/>
                  </a:lnTo>
                  <a:lnTo>
                    <a:pt x="3873" y="1"/>
                  </a:lnTo>
                  <a:close/>
                </a:path>
              </a:pathLst>
            </a:custGeom>
            <a:solidFill>
              <a:srgbClr val="F256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28;p23">
              <a:extLst>
                <a:ext uri="{FF2B5EF4-FFF2-40B4-BE49-F238E27FC236}">
                  <a16:creationId xmlns:a16="http://schemas.microsoft.com/office/drawing/2014/main" id="{0475069C-0509-4B6C-87BA-1FF91890B88C}"/>
                </a:ext>
              </a:extLst>
            </p:cNvPr>
            <p:cNvSpPr/>
            <p:nvPr/>
          </p:nvSpPr>
          <p:spPr>
            <a:xfrm>
              <a:off x="10365807" y="2699393"/>
              <a:ext cx="81646" cy="127497"/>
            </a:xfrm>
            <a:custGeom>
              <a:avLst/>
              <a:gdLst/>
              <a:ahLst/>
              <a:cxnLst/>
              <a:rect l="l" t="t" r="r" b="b"/>
              <a:pathLst>
                <a:path w="4968" h="7758" extrusionOk="0">
                  <a:moveTo>
                    <a:pt x="1956" y="0"/>
                  </a:moveTo>
                  <a:lnTo>
                    <a:pt x="1878" y="170"/>
                  </a:lnTo>
                  <a:lnTo>
                    <a:pt x="1683" y="522"/>
                  </a:lnTo>
                  <a:lnTo>
                    <a:pt x="1383" y="1096"/>
                  </a:lnTo>
                  <a:lnTo>
                    <a:pt x="1213" y="1474"/>
                  </a:lnTo>
                  <a:lnTo>
                    <a:pt x="1070" y="1865"/>
                  </a:lnTo>
                  <a:lnTo>
                    <a:pt x="952" y="2243"/>
                  </a:lnTo>
                  <a:lnTo>
                    <a:pt x="822" y="2634"/>
                  </a:lnTo>
                  <a:lnTo>
                    <a:pt x="718" y="2986"/>
                  </a:lnTo>
                  <a:lnTo>
                    <a:pt x="600" y="3312"/>
                  </a:lnTo>
                  <a:lnTo>
                    <a:pt x="483" y="3651"/>
                  </a:lnTo>
                  <a:lnTo>
                    <a:pt x="340" y="3977"/>
                  </a:lnTo>
                  <a:lnTo>
                    <a:pt x="222" y="4251"/>
                  </a:lnTo>
                  <a:lnTo>
                    <a:pt x="118" y="4537"/>
                  </a:lnTo>
                  <a:lnTo>
                    <a:pt x="79" y="4681"/>
                  </a:lnTo>
                  <a:lnTo>
                    <a:pt x="40" y="4824"/>
                  </a:lnTo>
                  <a:lnTo>
                    <a:pt x="14" y="4981"/>
                  </a:lnTo>
                  <a:lnTo>
                    <a:pt x="1" y="5124"/>
                  </a:lnTo>
                  <a:lnTo>
                    <a:pt x="1" y="5372"/>
                  </a:lnTo>
                  <a:lnTo>
                    <a:pt x="27" y="5620"/>
                  </a:lnTo>
                  <a:lnTo>
                    <a:pt x="66" y="5867"/>
                  </a:lnTo>
                  <a:lnTo>
                    <a:pt x="144" y="6102"/>
                  </a:lnTo>
                  <a:lnTo>
                    <a:pt x="235" y="6324"/>
                  </a:lnTo>
                  <a:lnTo>
                    <a:pt x="340" y="6532"/>
                  </a:lnTo>
                  <a:lnTo>
                    <a:pt x="470" y="6728"/>
                  </a:lnTo>
                  <a:lnTo>
                    <a:pt x="626" y="6923"/>
                  </a:lnTo>
                  <a:lnTo>
                    <a:pt x="783" y="7093"/>
                  </a:lnTo>
                  <a:lnTo>
                    <a:pt x="965" y="7249"/>
                  </a:lnTo>
                  <a:lnTo>
                    <a:pt x="1161" y="7380"/>
                  </a:lnTo>
                  <a:lnTo>
                    <a:pt x="1383" y="7497"/>
                  </a:lnTo>
                  <a:lnTo>
                    <a:pt x="1604" y="7588"/>
                  </a:lnTo>
                  <a:lnTo>
                    <a:pt x="1839" y="7666"/>
                  </a:lnTo>
                  <a:lnTo>
                    <a:pt x="2074" y="7719"/>
                  </a:lnTo>
                  <a:lnTo>
                    <a:pt x="2334" y="7745"/>
                  </a:lnTo>
                  <a:lnTo>
                    <a:pt x="2582" y="7758"/>
                  </a:lnTo>
                  <a:lnTo>
                    <a:pt x="2830" y="7732"/>
                  </a:lnTo>
                  <a:lnTo>
                    <a:pt x="3078" y="7679"/>
                  </a:lnTo>
                  <a:lnTo>
                    <a:pt x="3312" y="7614"/>
                  </a:lnTo>
                  <a:lnTo>
                    <a:pt x="3534" y="7523"/>
                  </a:lnTo>
                  <a:lnTo>
                    <a:pt x="3742" y="7406"/>
                  </a:lnTo>
                  <a:lnTo>
                    <a:pt x="3938" y="7275"/>
                  </a:lnTo>
                  <a:lnTo>
                    <a:pt x="4120" y="7132"/>
                  </a:lnTo>
                  <a:lnTo>
                    <a:pt x="4303" y="6962"/>
                  </a:lnTo>
                  <a:lnTo>
                    <a:pt x="4446" y="6780"/>
                  </a:lnTo>
                  <a:lnTo>
                    <a:pt x="4590" y="6584"/>
                  </a:lnTo>
                  <a:lnTo>
                    <a:pt x="4707" y="6376"/>
                  </a:lnTo>
                  <a:lnTo>
                    <a:pt x="4798" y="6154"/>
                  </a:lnTo>
                  <a:lnTo>
                    <a:pt x="4877" y="5919"/>
                  </a:lnTo>
                  <a:lnTo>
                    <a:pt x="4929" y="5672"/>
                  </a:lnTo>
                  <a:lnTo>
                    <a:pt x="4955" y="5424"/>
                  </a:lnTo>
                  <a:lnTo>
                    <a:pt x="4968" y="5241"/>
                  </a:lnTo>
                  <a:lnTo>
                    <a:pt x="4955" y="5059"/>
                  </a:lnTo>
                  <a:lnTo>
                    <a:pt x="4942" y="4876"/>
                  </a:lnTo>
                  <a:lnTo>
                    <a:pt x="4903" y="4694"/>
                  </a:lnTo>
                  <a:lnTo>
                    <a:pt x="4864" y="4511"/>
                  </a:lnTo>
                  <a:lnTo>
                    <a:pt x="4825" y="4329"/>
                  </a:lnTo>
                  <a:lnTo>
                    <a:pt x="4707" y="3964"/>
                  </a:lnTo>
                  <a:lnTo>
                    <a:pt x="4564" y="3612"/>
                  </a:lnTo>
                  <a:lnTo>
                    <a:pt x="4407" y="3273"/>
                  </a:lnTo>
                  <a:lnTo>
                    <a:pt x="4251" y="2934"/>
                  </a:lnTo>
                  <a:lnTo>
                    <a:pt x="4081" y="2621"/>
                  </a:lnTo>
                  <a:lnTo>
                    <a:pt x="3873" y="2256"/>
                  </a:lnTo>
                  <a:lnTo>
                    <a:pt x="3638" y="1904"/>
                  </a:lnTo>
                  <a:lnTo>
                    <a:pt x="3390" y="1552"/>
                  </a:lnTo>
                  <a:lnTo>
                    <a:pt x="3130" y="1226"/>
                  </a:lnTo>
                  <a:lnTo>
                    <a:pt x="2856" y="900"/>
                  </a:lnTo>
                  <a:lnTo>
                    <a:pt x="2569" y="587"/>
                  </a:lnTo>
                  <a:lnTo>
                    <a:pt x="2269" y="287"/>
                  </a:lnTo>
                  <a:lnTo>
                    <a:pt x="1956" y="0"/>
                  </a:lnTo>
                  <a:close/>
                </a:path>
              </a:pathLst>
            </a:custGeom>
            <a:solidFill>
              <a:srgbClr val="F256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29;p23">
              <a:extLst>
                <a:ext uri="{FF2B5EF4-FFF2-40B4-BE49-F238E27FC236}">
                  <a16:creationId xmlns:a16="http://schemas.microsoft.com/office/drawing/2014/main" id="{AD76D344-806B-4F92-BB6A-5E1C4F673C12}"/>
                </a:ext>
              </a:extLst>
            </p:cNvPr>
            <p:cNvSpPr/>
            <p:nvPr/>
          </p:nvSpPr>
          <p:spPr>
            <a:xfrm>
              <a:off x="10365166" y="2723814"/>
              <a:ext cx="115287" cy="102862"/>
            </a:xfrm>
            <a:custGeom>
              <a:avLst/>
              <a:gdLst/>
              <a:ahLst/>
              <a:cxnLst/>
              <a:rect l="l" t="t" r="r" b="b"/>
              <a:pathLst>
                <a:path w="7015" h="6259" extrusionOk="0">
                  <a:moveTo>
                    <a:pt x="5137" y="1"/>
                  </a:moveTo>
                  <a:lnTo>
                    <a:pt x="4824" y="27"/>
                  </a:lnTo>
                  <a:lnTo>
                    <a:pt x="4511" y="53"/>
                  </a:lnTo>
                  <a:lnTo>
                    <a:pt x="4186" y="118"/>
                  </a:lnTo>
                  <a:lnTo>
                    <a:pt x="3873" y="183"/>
                  </a:lnTo>
                  <a:lnTo>
                    <a:pt x="3547" y="274"/>
                  </a:lnTo>
                  <a:lnTo>
                    <a:pt x="3234" y="392"/>
                  </a:lnTo>
                  <a:lnTo>
                    <a:pt x="2921" y="509"/>
                  </a:lnTo>
                  <a:lnTo>
                    <a:pt x="2621" y="653"/>
                  </a:lnTo>
                  <a:lnTo>
                    <a:pt x="2334" y="809"/>
                  </a:lnTo>
                  <a:lnTo>
                    <a:pt x="2060" y="992"/>
                  </a:lnTo>
                  <a:lnTo>
                    <a:pt x="1604" y="1304"/>
                  </a:lnTo>
                  <a:lnTo>
                    <a:pt x="1369" y="1474"/>
                  </a:lnTo>
                  <a:lnTo>
                    <a:pt x="1135" y="1656"/>
                  </a:lnTo>
                  <a:lnTo>
                    <a:pt x="913" y="1852"/>
                  </a:lnTo>
                  <a:lnTo>
                    <a:pt x="705" y="2048"/>
                  </a:lnTo>
                  <a:lnTo>
                    <a:pt x="522" y="2256"/>
                  </a:lnTo>
                  <a:lnTo>
                    <a:pt x="444" y="2373"/>
                  </a:lnTo>
                  <a:lnTo>
                    <a:pt x="366" y="2491"/>
                  </a:lnTo>
                  <a:lnTo>
                    <a:pt x="248" y="2712"/>
                  </a:lnTo>
                  <a:lnTo>
                    <a:pt x="144" y="2947"/>
                  </a:lnTo>
                  <a:lnTo>
                    <a:pt x="79" y="3182"/>
                  </a:lnTo>
                  <a:lnTo>
                    <a:pt x="27" y="3416"/>
                  </a:lnTo>
                  <a:lnTo>
                    <a:pt x="1" y="3651"/>
                  </a:lnTo>
                  <a:lnTo>
                    <a:pt x="1" y="3899"/>
                  </a:lnTo>
                  <a:lnTo>
                    <a:pt x="27" y="4134"/>
                  </a:lnTo>
                  <a:lnTo>
                    <a:pt x="79" y="4368"/>
                  </a:lnTo>
                  <a:lnTo>
                    <a:pt x="144" y="4590"/>
                  </a:lnTo>
                  <a:lnTo>
                    <a:pt x="222" y="4811"/>
                  </a:lnTo>
                  <a:lnTo>
                    <a:pt x="340" y="5033"/>
                  </a:lnTo>
                  <a:lnTo>
                    <a:pt x="470" y="5229"/>
                  </a:lnTo>
                  <a:lnTo>
                    <a:pt x="626" y="5424"/>
                  </a:lnTo>
                  <a:lnTo>
                    <a:pt x="796" y="5594"/>
                  </a:lnTo>
                  <a:lnTo>
                    <a:pt x="978" y="5750"/>
                  </a:lnTo>
                  <a:lnTo>
                    <a:pt x="1187" y="5894"/>
                  </a:lnTo>
                  <a:lnTo>
                    <a:pt x="1422" y="6024"/>
                  </a:lnTo>
                  <a:lnTo>
                    <a:pt x="1643" y="6115"/>
                  </a:lnTo>
                  <a:lnTo>
                    <a:pt x="1878" y="6193"/>
                  </a:lnTo>
                  <a:lnTo>
                    <a:pt x="2126" y="6233"/>
                  </a:lnTo>
                  <a:lnTo>
                    <a:pt x="2360" y="6259"/>
                  </a:lnTo>
                  <a:lnTo>
                    <a:pt x="2595" y="6259"/>
                  </a:lnTo>
                  <a:lnTo>
                    <a:pt x="2843" y="6233"/>
                  </a:lnTo>
                  <a:lnTo>
                    <a:pt x="3064" y="6193"/>
                  </a:lnTo>
                  <a:lnTo>
                    <a:pt x="3299" y="6128"/>
                  </a:lnTo>
                  <a:lnTo>
                    <a:pt x="3521" y="6037"/>
                  </a:lnTo>
                  <a:lnTo>
                    <a:pt x="3729" y="5920"/>
                  </a:lnTo>
                  <a:lnTo>
                    <a:pt x="3938" y="5789"/>
                  </a:lnTo>
                  <a:lnTo>
                    <a:pt x="4120" y="5646"/>
                  </a:lnTo>
                  <a:lnTo>
                    <a:pt x="4303" y="5476"/>
                  </a:lnTo>
                  <a:lnTo>
                    <a:pt x="4459" y="5281"/>
                  </a:lnTo>
                  <a:lnTo>
                    <a:pt x="4603" y="5072"/>
                  </a:lnTo>
                  <a:lnTo>
                    <a:pt x="4681" y="4929"/>
                  </a:lnTo>
                  <a:lnTo>
                    <a:pt x="4759" y="4772"/>
                  </a:lnTo>
                  <a:lnTo>
                    <a:pt x="4824" y="4616"/>
                  </a:lnTo>
                  <a:lnTo>
                    <a:pt x="4890" y="4459"/>
                  </a:lnTo>
                  <a:lnTo>
                    <a:pt x="4994" y="4134"/>
                  </a:lnTo>
                  <a:lnTo>
                    <a:pt x="5085" y="3795"/>
                  </a:lnTo>
                  <a:lnTo>
                    <a:pt x="5229" y="3104"/>
                  </a:lnTo>
                  <a:lnTo>
                    <a:pt x="5307" y="2752"/>
                  </a:lnTo>
                  <a:lnTo>
                    <a:pt x="5385" y="2413"/>
                  </a:lnTo>
                  <a:lnTo>
                    <a:pt x="5476" y="2074"/>
                  </a:lnTo>
                  <a:lnTo>
                    <a:pt x="5594" y="1761"/>
                  </a:lnTo>
                  <a:lnTo>
                    <a:pt x="5659" y="1604"/>
                  </a:lnTo>
                  <a:lnTo>
                    <a:pt x="5724" y="1461"/>
                  </a:lnTo>
                  <a:lnTo>
                    <a:pt x="5815" y="1317"/>
                  </a:lnTo>
                  <a:lnTo>
                    <a:pt x="5893" y="1174"/>
                  </a:lnTo>
                  <a:lnTo>
                    <a:pt x="5998" y="1044"/>
                  </a:lnTo>
                  <a:lnTo>
                    <a:pt x="6102" y="926"/>
                  </a:lnTo>
                  <a:lnTo>
                    <a:pt x="6219" y="809"/>
                  </a:lnTo>
                  <a:lnTo>
                    <a:pt x="6363" y="705"/>
                  </a:lnTo>
                  <a:lnTo>
                    <a:pt x="6506" y="600"/>
                  </a:lnTo>
                  <a:lnTo>
                    <a:pt x="6663" y="509"/>
                  </a:lnTo>
                  <a:lnTo>
                    <a:pt x="6832" y="431"/>
                  </a:lnTo>
                  <a:lnTo>
                    <a:pt x="7015" y="353"/>
                  </a:lnTo>
                  <a:lnTo>
                    <a:pt x="6715" y="235"/>
                  </a:lnTo>
                  <a:lnTo>
                    <a:pt x="6415" y="144"/>
                  </a:lnTo>
                  <a:lnTo>
                    <a:pt x="6102" y="79"/>
                  </a:lnTo>
                  <a:lnTo>
                    <a:pt x="5776" y="27"/>
                  </a:lnTo>
                  <a:lnTo>
                    <a:pt x="5463" y="1"/>
                  </a:lnTo>
                  <a:close/>
                </a:path>
              </a:pathLst>
            </a:custGeom>
            <a:solidFill>
              <a:srgbClr val="FF87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30;p23">
              <a:extLst>
                <a:ext uri="{FF2B5EF4-FFF2-40B4-BE49-F238E27FC236}">
                  <a16:creationId xmlns:a16="http://schemas.microsoft.com/office/drawing/2014/main" id="{211570B6-0CE7-4F5A-AC9A-0AB7FDC1F25B}"/>
                </a:ext>
              </a:extLst>
            </p:cNvPr>
            <p:cNvSpPr/>
            <p:nvPr/>
          </p:nvSpPr>
          <p:spPr>
            <a:xfrm>
              <a:off x="10343309" y="2713740"/>
              <a:ext cx="101367" cy="112936"/>
            </a:xfrm>
            <a:custGeom>
              <a:avLst/>
              <a:gdLst/>
              <a:ahLst/>
              <a:cxnLst/>
              <a:rect l="l" t="t" r="r" b="b"/>
              <a:pathLst>
                <a:path w="6168" h="6872" extrusionOk="0">
                  <a:moveTo>
                    <a:pt x="627" y="1"/>
                  </a:moveTo>
                  <a:lnTo>
                    <a:pt x="314" y="27"/>
                  </a:lnTo>
                  <a:lnTo>
                    <a:pt x="1" y="79"/>
                  </a:lnTo>
                  <a:lnTo>
                    <a:pt x="170" y="183"/>
                  </a:lnTo>
                  <a:lnTo>
                    <a:pt x="314" y="301"/>
                  </a:lnTo>
                  <a:lnTo>
                    <a:pt x="444" y="418"/>
                  </a:lnTo>
                  <a:lnTo>
                    <a:pt x="561" y="548"/>
                  </a:lnTo>
                  <a:lnTo>
                    <a:pt x="666" y="692"/>
                  </a:lnTo>
                  <a:lnTo>
                    <a:pt x="757" y="822"/>
                  </a:lnTo>
                  <a:lnTo>
                    <a:pt x="848" y="966"/>
                  </a:lnTo>
                  <a:lnTo>
                    <a:pt x="913" y="1122"/>
                  </a:lnTo>
                  <a:lnTo>
                    <a:pt x="966" y="1279"/>
                  </a:lnTo>
                  <a:lnTo>
                    <a:pt x="1018" y="1435"/>
                  </a:lnTo>
                  <a:lnTo>
                    <a:pt x="1057" y="1591"/>
                  </a:lnTo>
                  <a:lnTo>
                    <a:pt x="1083" y="1748"/>
                  </a:lnTo>
                  <a:lnTo>
                    <a:pt x="1135" y="2087"/>
                  </a:lnTo>
                  <a:lnTo>
                    <a:pt x="1148" y="2439"/>
                  </a:lnTo>
                  <a:lnTo>
                    <a:pt x="1148" y="2778"/>
                  </a:lnTo>
                  <a:lnTo>
                    <a:pt x="1148" y="3143"/>
                  </a:lnTo>
                  <a:lnTo>
                    <a:pt x="1148" y="3847"/>
                  </a:lnTo>
                  <a:lnTo>
                    <a:pt x="1161" y="4199"/>
                  </a:lnTo>
                  <a:lnTo>
                    <a:pt x="1187" y="4538"/>
                  </a:lnTo>
                  <a:lnTo>
                    <a:pt x="1213" y="4707"/>
                  </a:lnTo>
                  <a:lnTo>
                    <a:pt x="1252" y="4877"/>
                  </a:lnTo>
                  <a:lnTo>
                    <a:pt x="1291" y="5033"/>
                  </a:lnTo>
                  <a:lnTo>
                    <a:pt x="1344" y="5203"/>
                  </a:lnTo>
                  <a:lnTo>
                    <a:pt x="1435" y="5438"/>
                  </a:lnTo>
                  <a:lnTo>
                    <a:pt x="1552" y="5659"/>
                  </a:lnTo>
                  <a:lnTo>
                    <a:pt x="1683" y="5855"/>
                  </a:lnTo>
                  <a:lnTo>
                    <a:pt x="1839" y="6050"/>
                  </a:lnTo>
                  <a:lnTo>
                    <a:pt x="2009" y="6220"/>
                  </a:lnTo>
                  <a:lnTo>
                    <a:pt x="2191" y="6376"/>
                  </a:lnTo>
                  <a:lnTo>
                    <a:pt x="2387" y="6507"/>
                  </a:lnTo>
                  <a:lnTo>
                    <a:pt x="2595" y="6624"/>
                  </a:lnTo>
                  <a:lnTo>
                    <a:pt x="2817" y="6715"/>
                  </a:lnTo>
                  <a:lnTo>
                    <a:pt x="3038" y="6793"/>
                  </a:lnTo>
                  <a:lnTo>
                    <a:pt x="3273" y="6846"/>
                  </a:lnTo>
                  <a:lnTo>
                    <a:pt x="3521" y="6872"/>
                  </a:lnTo>
                  <a:lnTo>
                    <a:pt x="3756" y="6872"/>
                  </a:lnTo>
                  <a:lnTo>
                    <a:pt x="4003" y="6859"/>
                  </a:lnTo>
                  <a:lnTo>
                    <a:pt x="4251" y="6806"/>
                  </a:lnTo>
                  <a:lnTo>
                    <a:pt x="4499" y="6741"/>
                  </a:lnTo>
                  <a:lnTo>
                    <a:pt x="4733" y="6650"/>
                  </a:lnTo>
                  <a:lnTo>
                    <a:pt x="4955" y="6533"/>
                  </a:lnTo>
                  <a:lnTo>
                    <a:pt x="5151" y="6389"/>
                  </a:lnTo>
                  <a:lnTo>
                    <a:pt x="5346" y="6246"/>
                  </a:lnTo>
                  <a:lnTo>
                    <a:pt x="5516" y="6076"/>
                  </a:lnTo>
                  <a:lnTo>
                    <a:pt x="5672" y="5894"/>
                  </a:lnTo>
                  <a:lnTo>
                    <a:pt x="5802" y="5685"/>
                  </a:lnTo>
                  <a:lnTo>
                    <a:pt x="5920" y="5477"/>
                  </a:lnTo>
                  <a:lnTo>
                    <a:pt x="6011" y="5268"/>
                  </a:lnTo>
                  <a:lnTo>
                    <a:pt x="6089" y="5033"/>
                  </a:lnTo>
                  <a:lnTo>
                    <a:pt x="6141" y="4799"/>
                  </a:lnTo>
                  <a:lnTo>
                    <a:pt x="6167" y="4564"/>
                  </a:lnTo>
                  <a:lnTo>
                    <a:pt x="6167" y="4316"/>
                  </a:lnTo>
                  <a:lnTo>
                    <a:pt x="6154" y="4082"/>
                  </a:lnTo>
                  <a:lnTo>
                    <a:pt x="6102" y="3834"/>
                  </a:lnTo>
                  <a:lnTo>
                    <a:pt x="6037" y="3586"/>
                  </a:lnTo>
                  <a:lnTo>
                    <a:pt x="5985" y="3456"/>
                  </a:lnTo>
                  <a:lnTo>
                    <a:pt x="5933" y="3325"/>
                  </a:lnTo>
                  <a:lnTo>
                    <a:pt x="5789" y="3078"/>
                  </a:lnTo>
                  <a:lnTo>
                    <a:pt x="5633" y="2843"/>
                  </a:lnTo>
                  <a:lnTo>
                    <a:pt x="5463" y="2608"/>
                  </a:lnTo>
                  <a:lnTo>
                    <a:pt x="5268" y="2387"/>
                  </a:lnTo>
                  <a:lnTo>
                    <a:pt x="5085" y="2165"/>
                  </a:lnTo>
                  <a:lnTo>
                    <a:pt x="4707" y="1761"/>
                  </a:lnTo>
                  <a:lnTo>
                    <a:pt x="4473" y="1526"/>
                  </a:lnTo>
                  <a:lnTo>
                    <a:pt x="4225" y="1318"/>
                  </a:lnTo>
                  <a:lnTo>
                    <a:pt x="3964" y="1109"/>
                  </a:lnTo>
                  <a:lnTo>
                    <a:pt x="3690" y="927"/>
                  </a:lnTo>
                  <a:lnTo>
                    <a:pt x="3404" y="744"/>
                  </a:lnTo>
                  <a:lnTo>
                    <a:pt x="3104" y="588"/>
                  </a:lnTo>
                  <a:lnTo>
                    <a:pt x="2817" y="444"/>
                  </a:lnTo>
                  <a:lnTo>
                    <a:pt x="2517" y="327"/>
                  </a:lnTo>
                  <a:lnTo>
                    <a:pt x="2217" y="223"/>
                  </a:lnTo>
                  <a:lnTo>
                    <a:pt x="1904" y="131"/>
                  </a:lnTo>
                  <a:lnTo>
                    <a:pt x="1591" y="66"/>
                  </a:lnTo>
                  <a:lnTo>
                    <a:pt x="1278" y="27"/>
                  </a:lnTo>
                  <a:lnTo>
                    <a:pt x="9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31;p23">
              <a:extLst>
                <a:ext uri="{FF2B5EF4-FFF2-40B4-BE49-F238E27FC236}">
                  <a16:creationId xmlns:a16="http://schemas.microsoft.com/office/drawing/2014/main" id="{09C30098-853C-47A6-9E73-522D757EEB50}"/>
                </a:ext>
              </a:extLst>
            </p:cNvPr>
            <p:cNvSpPr/>
            <p:nvPr/>
          </p:nvSpPr>
          <p:spPr>
            <a:xfrm>
              <a:off x="10265328" y="2942144"/>
              <a:ext cx="114646" cy="182141"/>
            </a:xfrm>
            <a:custGeom>
              <a:avLst/>
              <a:gdLst/>
              <a:ahLst/>
              <a:cxnLst/>
              <a:rect l="l" t="t" r="r" b="b"/>
              <a:pathLst>
                <a:path w="6976" h="11083" extrusionOk="0">
                  <a:moveTo>
                    <a:pt x="4407" y="1"/>
                  </a:moveTo>
                  <a:lnTo>
                    <a:pt x="4302" y="14"/>
                  </a:lnTo>
                  <a:lnTo>
                    <a:pt x="4185" y="40"/>
                  </a:lnTo>
                  <a:lnTo>
                    <a:pt x="4068" y="92"/>
                  </a:lnTo>
                  <a:lnTo>
                    <a:pt x="3950" y="144"/>
                  </a:lnTo>
                  <a:lnTo>
                    <a:pt x="3833" y="222"/>
                  </a:lnTo>
                  <a:lnTo>
                    <a:pt x="2738" y="992"/>
                  </a:lnTo>
                  <a:lnTo>
                    <a:pt x="1982" y="1539"/>
                  </a:lnTo>
                  <a:lnTo>
                    <a:pt x="1617" y="1826"/>
                  </a:lnTo>
                  <a:lnTo>
                    <a:pt x="1252" y="2126"/>
                  </a:lnTo>
                  <a:lnTo>
                    <a:pt x="900" y="2426"/>
                  </a:lnTo>
                  <a:lnTo>
                    <a:pt x="574" y="2765"/>
                  </a:lnTo>
                  <a:lnTo>
                    <a:pt x="430" y="2934"/>
                  </a:lnTo>
                  <a:lnTo>
                    <a:pt x="274" y="3104"/>
                  </a:lnTo>
                  <a:lnTo>
                    <a:pt x="131" y="3286"/>
                  </a:lnTo>
                  <a:lnTo>
                    <a:pt x="0" y="3482"/>
                  </a:lnTo>
                  <a:lnTo>
                    <a:pt x="326" y="3417"/>
                  </a:lnTo>
                  <a:lnTo>
                    <a:pt x="639" y="3351"/>
                  </a:lnTo>
                  <a:lnTo>
                    <a:pt x="952" y="3273"/>
                  </a:lnTo>
                  <a:lnTo>
                    <a:pt x="1265" y="3182"/>
                  </a:lnTo>
                  <a:lnTo>
                    <a:pt x="1578" y="3078"/>
                  </a:lnTo>
                  <a:lnTo>
                    <a:pt x="1891" y="2960"/>
                  </a:lnTo>
                  <a:lnTo>
                    <a:pt x="2190" y="2843"/>
                  </a:lnTo>
                  <a:lnTo>
                    <a:pt x="2490" y="2713"/>
                  </a:lnTo>
                  <a:lnTo>
                    <a:pt x="2777" y="2569"/>
                  </a:lnTo>
                  <a:lnTo>
                    <a:pt x="3064" y="2426"/>
                  </a:lnTo>
                  <a:lnTo>
                    <a:pt x="3351" y="2269"/>
                  </a:lnTo>
                  <a:lnTo>
                    <a:pt x="3638" y="2100"/>
                  </a:lnTo>
                  <a:lnTo>
                    <a:pt x="3911" y="1917"/>
                  </a:lnTo>
                  <a:lnTo>
                    <a:pt x="4172" y="1735"/>
                  </a:lnTo>
                  <a:lnTo>
                    <a:pt x="4446" y="1539"/>
                  </a:lnTo>
                  <a:lnTo>
                    <a:pt x="4694" y="1344"/>
                  </a:lnTo>
                  <a:lnTo>
                    <a:pt x="4798" y="1826"/>
                  </a:lnTo>
                  <a:lnTo>
                    <a:pt x="4889" y="2308"/>
                  </a:lnTo>
                  <a:lnTo>
                    <a:pt x="4967" y="2791"/>
                  </a:lnTo>
                  <a:lnTo>
                    <a:pt x="5020" y="3273"/>
                  </a:lnTo>
                  <a:lnTo>
                    <a:pt x="5059" y="3769"/>
                  </a:lnTo>
                  <a:lnTo>
                    <a:pt x="5098" y="4251"/>
                  </a:lnTo>
                  <a:lnTo>
                    <a:pt x="5111" y="4746"/>
                  </a:lnTo>
                  <a:lnTo>
                    <a:pt x="5124" y="5229"/>
                  </a:lnTo>
                  <a:lnTo>
                    <a:pt x="5137" y="5737"/>
                  </a:lnTo>
                  <a:lnTo>
                    <a:pt x="5176" y="6246"/>
                  </a:lnTo>
                  <a:lnTo>
                    <a:pt x="5241" y="6741"/>
                  </a:lnTo>
                  <a:lnTo>
                    <a:pt x="5332" y="7250"/>
                  </a:lnTo>
                  <a:lnTo>
                    <a:pt x="5437" y="7745"/>
                  </a:lnTo>
                  <a:lnTo>
                    <a:pt x="5554" y="8240"/>
                  </a:lnTo>
                  <a:lnTo>
                    <a:pt x="5697" y="8736"/>
                  </a:lnTo>
                  <a:lnTo>
                    <a:pt x="5854" y="9218"/>
                  </a:lnTo>
                  <a:lnTo>
                    <a:pt x="6050" y="9701"/>
                  </a:lnTo>
                  <a:lnTo>
                    <a:pt x="6141" y="9948"/>
                  </a:lnTo>
                  <a:lnTo>
                    <a:pt x="6258" y="10183"/>
                  </a:lnTo>
                  <a:lnTo>
                    <a:pt x="6375" y="10418"/>
                  </a:lnTo>
                  <a:lnTo>
                    <a:pt x="6506" y="10639"/>
                  </a:lnTo>
                  <a:lnTo>
                    <a:pt x="6636" y="10874"/>
                  </a:lnTo>
                  <a:lnTo>
                    <a:pt x="6793" y="11083"/>
                  </a:lnTo>
                  <a:lnTo>
                    <a:pt x="6936" y="11043"/>
                  </a:lnTo>
                  <a:lnTo>
                    <a:pt x="6962" y="10014"/>
                  </a:lnTo>
                  <a:lnTo>
                    <a:pt x="6975" y="9023"/>
                  </a:lnTo>
                  <a:lnTo>
                    <a:pt x="6949" y="8032"/>
                  </a:lnTo>
                  <a:lnTo>
                    <a:pt x="6910" y="7054"/>
                  </a:lnTo>
                  <a:lnTo>
                    <a:pt x="6884" y="6298"/>
                  </a:lnTo>
                  <a:lnTo>
                    <a:pt x="6858" y="5529"/>
                  </a:lnTo>
                  <a:lnTo>
                    <a:pt x="6832" y="4746"/>
                  </a:lnTo>
                  <a:lnTo>
                    <a:pt x="6780" y="3964"/>
                  </a:lnTo>
                  <a:lnTo>
                    <a:pt x="6754" y="3573"/>
                  </a:lnTo>
                  <a:lnTo>
                    <a:pt x="6714" y="3195"/>
                  </a:lnTo>
                  <a:lnTo>
                    <a:pt x="6662" y="2804"/>
                  </a:lnTo>
                  <a:lnTo>
                    <a:pt x="6610" y="2426"/>
                  </a:lnTo>
                  <a:lnTo>
                    <a:pt x="6545" y="2048"/>
                  </a:lnTo>
                  <a:lnTo>
                    <a:pt x="6454" y="1683"/>
                  </a:lnTo>
                  <a:lnTo>
                    <a:pt x="6362" y="1318"/>
                  </a:lnTo>
                  <a:lnTo>
                    <a:pt x="6258" y="966"/>
                  </a:lnTo>
                  <a:lnTo>
                    <a:pt x="6219" y="861"/>
                  </a:lnTo>
                  <a:lnTo>
                    <a:pt x="6180" y="770"/>
                  </a:lnTo>
                  <a:lnTo>
                    <a:pt x="6128" y="679"/>
                  </a:lnTo>
                  <a:lnTo>
                    <a:pt x="6063" y="601"/>
                  </a:lnTo>
                  <a:lnTo>
                    <a:pt x="5984" y="522"/>
                  </a:lnTo>
                  <a:lnTo>
                    <a:pt x="5880" y="470"/>
                  </a:lnTo>
                  <a:lnTo>
                    <a:pt x="5789" y="431"/>
                  </a:lnTo>
                  <a:lnTo>
                    <a:pt x="5684" y="392"/>
                  </a:lnTo>
                  <a:lnTo>
                    <a:pt x="5437" y="288"/>
                  </a:lnTo>
                  <a:lnTo>
                    <a:pt x="5202" y="196"/>
                  </a:lnTo>
                  <a:lnTo>
                    <a:pt x="4967" y="105"/>
                  </a:lnTo>
                  <a:lnTo>
                    <a:pt x="4746" y="40"/>
                  </a:lnTo>
                  <a:lnTo>
                    <a:pt x="4628" y="14"/>
                  </a:lnTo>
                  <a:lnTo>
                    <a:pt x="45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32;p23">
              <a:extLst>
                <a:ext uri="{FF2B5EF4-FFF2-40B4-BE49-F238E27FC236}">
                  <a16:creationId xmlns:a16="http://schemas.microsoft.com/office/drawing/2014/main" id="{1BE5768B-AFED-446E-8F7A-7C7546EAB462}"/>
                </a:ext>
              </a:extLst>
            </p:cNvPr>
            <p:cNvSpPr/>
            <p:nvPr/>
          </p:nvSpPr>
          <p:spPr>
            <a:xfrm>
              <a:off x="10344591" y="3015211"/>
              <a:ext cx="68794" cy="373256"/>
            </a:xfrm>
            <a:custGeom>
              <a:avLst/>
              <a:gdLst/>
              <a:ahLst/>
              <a:cxnLst/>
              <a:rect l="l" t="t" r="r" b="b"/>
              <a:pathLst>
                <a:path w="4186" h="22712" extrusionOk="0">
                  <a:moveTo>
                    <a:pt x="1" y="1"/>
                  </a:moveTo>
                  <a:lnTo>
                    <a:pt x="1" y="22712"/>
                  </a:lnTo>
                  <a:lnTo>
                    <a:pt x="4186" y="22712"/>
                  </a:lnTo>
                  <a:lnTo>
                    <a:pt x="41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33;p23">
              <a:extLst>
                <a:ext uri="{FF2B5EF4-FFF2-40B4-BE49-F238E27FC236}">
                  <a16:creationId xmlns:a16="http://schemas.microsoft.com/office/drawing/2014/main" id="{3F767305-2830-46FF-91C5-FF6A58709729}"/>
                </a:ext>
              </a:extLst>
            </p:cNvPr>
            <p:cNvSpPr/>
            <p:nvPr/>
          </p:nvSpPr>
          <p:spPr>
            <a:xfrm>
              <a:off x="10388519" y="2878297"/>
              <a:ext cx="49730" cy="122583"/>
            </a:xfrm>
            <a:custGeom>
              <a:avLst/>
              <a:gdLst/>
              <a:ahLst/>
              <a:cxnLst/>
              <a:rect l="l" t="t" r="r" b="b"/>
              <a:pathLst>
                <a:path w="3026" h="7459" extrusionOk="0">
                  <a:moveTo>
                    <a:pt x="2908" y="1"/>
                  </a:moveTo>
                  <a:lnTo>
                    <a:pt x="2660" y="444"/>
                  </a:lnTo>
                  <a:lnTo>
                    <a:pt x="2439" y="900"/>
                  </a:lnTo>
                  <a:lnTo>
                    <a:pt x="2008" y="1800"/>
                  </a:lnTo>
                  <a:lnTo>
                    <a:pt x="1578" y="2699"/>
                  </a:lnTo>
                  <a:lnTo>
                    <a:pt x="1161" y="3599"/>
                  </a:lnTo>
                  <a:lnTo>
                    <a:pt x="1057" y="3821"/>
                  </a:lnTo>
                  <a:lnTo>
                    <a:pt x="939" y="4042"/>
                  </a:lnTo>
                  <a:lnTo>
                    <a:pt x="705" y="4486"/>
                  </a:lnTo>
                  <a:lnTo>
                    <a:pt x="587" y="4694"/>
                  </a:lnTo>
                  <a:lnTo>
                    <a:pt x="496" y="4916"/>
                  </a:lnTo>
                  <a:lnTo>
                    <a:pt x="405" y="5150"/>
                  </a:lnTo>
                  <a:lnTo>
                    <a:pt x="327" y="5385"/>
                  </a:lnTo>
                  <a:lnTo>
                    <a:pt x="209" y="5854"/>
                  </a:lnTo>
                  <a:lnTo>
                    <a:pt x="118" y="6337"/>
                  </a:lnTo>
                  <a:lnTo>
                    <a:pt x="79" y="6585"/>
                  </a:lnTo>
                  <a:lnTo>
                    <a:pt x="40" y="6845"/>
                  </a:lnTo>
                  <a:lnTo>
                    <a:pt x="14" y="7106"/>
                  </a:lnTo>
                  <a:lnTo>
                    <a:pt x="1" y="7380"/>
                  </a:lnTo>
                  <a:lnTo>
                    <a:pt x="105" y="7458"/>
                  </a:lnTo>
                  <a:lnTo>
                    <a:pt x="235" y="7380"/>
                  </a:lnTo>
                  <a:lnTo>
                    <a:pt x="353" y="7302"/>
                  </a:lnTo>
                  <a:lnTo>
                    <a:pt x="574" y="7132"/>
                  </a:lnTo>
                  <a:lnTo>
                    <a:pt x="770" y="6950"/>
                  </a:lnTo>
                  <a:lnTo>
                    <a:pt x="952" y="6754"/>
                  </a:lnTo>
                  <a:lnTo>
                    <a:pt x="1122" y="6545"/>
                  </a:lnTo>
                  <a:lnTo>
                    <a:pt x="1278" y="6337"/>
                  </a:lnTo>
                  <a:lnTo>
                    <a:pt x="1422" y="6115"/>
                  </a:lnTo>
                  <a:lnTo>
                    <a:pt x="1552" y="5894"/>
                  </a:lnTo>
                  <a:lnTo>
                    <a:pt x="1669" y="5672"/>
                  </a:lnTo>
                  <a:lnTo>
                    <a:pt x="1774" y="5437"/>
                  </a:lnTo>
                  <a:lnTo>
                    <a:pt x="1865" y="5203"/>
                  </a:lnTo>
                  <a:lnTo>
                    <a:pt x="1930" y="4955"/>
                  </a:lnTo>
                  <a:lnTo>
                    <a:pt x="2048" y="4459"/>
                  </a:lnTo>
                  <a:lnTo>
                    <a:pt x="2165" y="3964"/>
                  </a:lnTo>
                  <a:lnTo>
                    <a:pt x="2413" y="2999"/>
                  </a:lnTo>
                  <a:lnTo>
                    <a:pt x="2634" y="2008"/>
                  </a:lnTo>
                  <a:lnTo>
                    <a:pt x="2830" y="1031"/>
                  </a:lnTo>
                  <a:lnTo>
                    <a:pt x="3025" y="53"/>
                  </a:lnTo>
                  <a:lnTo>
                    <a:pt x="29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34;p23">
              <a:extLst>
                <a:ext uri="{FF2B5EF4-FFF2-40B4-BE49-F238E27FC236}">
                  <a16:creationId xmlns:a16="http://schemas.microsoft.com/office/drawing/2014/main" id="{D76453F8-D16B-464B-97F7-599AA1FB57B6}"/>
                </a:ext>
              </a:extLst>
            </p:cNvPr>
            <p:cNvSpPr/>
            <p:nvPr/>
          </p:nvSpPr>
          <p:spPr>
            <a:xfrm>
              <a:off x="10024286" y="3368318"/>
              <a:ext cx="193695" cy="20148"/>
            </a:xfrm>
            <a:custGeom>
              <a:avLst/>
              <a:gdLst/>
              <a:ahLst/>
              <a:cxnLst/>
              <a:rect l="l" t="t" r="r" b="b"/>
              <a:pathLst>
                <a:path w="11786" h="1226" extrusionOk="0">
                  <a:moveTo>
                    <a:pt x="0" y="0"/>
                  </a:moveTo>
                  <a:lnTo>
                    <a:pt x="2855" y="913"/>
                  </a:lnTo>
                  <a:lnTo>
                    <a:pt x="2855" y="1226"/>
                  </a:lnTo>
                  <a:lnTo>
                    <a:pt x="8931" y="1226"/>
                  </a:lnTo>
                  <a:lnTo>
                    <a:pt x="8931" y="913"/>
                  </a:lnTo>
                  <a:lnTo>
                    <a:pt x="11786" y="0"/>
                  </a:lnTo>
                  <a:close/>
                </a:path>
              </a:pathLst>
            </a:custGeom>
            <a:solidFill>
              <a:srgbClr val="ED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35;p23">
              <a:extLst>
                <a:ext uri="{FF2B5EF4-FFF2-40B4-BE49-F238E27FC236}">
                  <a16:creationId xmlns:a16="http://schemas.microsoft.com/office/drawing/2014/main" id="{B217E010-583F-4497-8FD7-414DDFA0F649}"/>
                </a:ext>
              </a:extLst>
            </p:cNvPr>
            <p:cNvSpPr/>
            <p:nvPr/>
          </p:nvSpPr>
          <p:spPr>
            <a:xfrm>
              <a:off x="10025995" y="3296533"/>
              <a:ext cx="160284" cy="71801"/>
            </a:xfrm>
            <a:custGeom>
              <a:avLst/>
              <a:gdLst/>
              <a:ahLst/>
              <a:cxnLst/>
              <a:rect l="l" t="t" r="r" b="b"/>
              <a:pathLst>
                <a:path w="9753" h="4369" extrusionOk="0">
                  <a:moveTo>
                    <a:pt x="1669" y="1187"/>
                  </a:moveTo>
                  <a:lnTo>
                    <a:pt x="1747" y="1200"/>
                  </a:lnTo>
                  <a:lnTo>
                    <a:pt x="1826" y="1213"/>
                  </a:lnTo>
                  <a:lnTo>
                    <a:pt x="1982" y="1252"/>
                  </a:lnTo>
                  <a:lnTo>
                    <a:pt x="2047" y="1487"/>
                  </a:lnTo>
                  <a:lnTo>
                    <a:pt x="2113" y="1709"/>
                  </a:lnTo>
                  <a:lnTo>
                    <a:pt x="2204" y="1930"/>
                  </a:lnTo>
                  <a:lnTo>
                    <a:pt x="2295" y="2139"/>
                  </a:lnTo>
                  <a:lnTo>
                    <a:pt x="2386" y="2334"/>
                  </a:lnTo>
                  <a:lnTo>
                    <a:pt x="2491" y="2530"/>
                  </a:lnTo>
                  <a:lnTo>
                    <a:pt x="2595" y="2699"/>
                  </a:lnTo>
                  <a:lnTo>
                    <a:pt x="2712" y="2869"/>
                  </a:lnTo>
                  <a:lnTo>
                    <a:pt x="2712" y="2869"/>
                  </a:lnTo>
                  <a:lnTo>
                    <a:pt x="2269" y="2856"/>
                  </a:lnTo>
                  <a:lnTo>
                    <a:pt x="1669" y="2856"/>
                  </a:lnTo>
                  <a:lnTo>
                    <a:pt x="1578" y="2843"/>
                  </a:lnTo>
                  <a:lnTo>
                    <a:pt x="1500" y="2830"/>
                  </a:lnTo>
                  <a:lnTo>
                    <a:pt x="1422" y="2817"/>
                  </a:lnTo>
                  <a:lnTo>
                    <a:pt x="1343" y="2791"/>
                  </a:lnTo>
                  <a:lnTo>
                    <a:pt x="1278" y="2752"/>
                  </a:lnTo>
                  <a:lnTo>
                    <a:pt x="1200" y="2712"/>
                  </a:lnTo>
                  <a:lnTo>
                    <a:pt x="1083" y="2608"/>
                  </a:lnTo>
                  <a:lnTo>
                    <a:pt x="978" y="2491"/>
                  </a:lnTo>
                  <a:lnTo>
                    <a:pt x="939" y="2413"/>
                  </a:lnTo>
                  <a:lnTo>
                    <a:pt x="900" y="2347"/>
                  </a:lnTo>
                  <a:lnTo>
                    <a:pt x="874" y="2269"/>
                  </a:lnTo>
                  <a:lnTo>
                    <a:pt x="861" y="2191"/>
                  </a:lnTo>
                  <a:lnTo>
                    <a:pt x="848" y="2113"/>
                  </a:lnTo>
                  <a:lnTo>
                    <a:pt x="835" y="2021"/>
                  </a:lnTo>
                  <a:lnTo>
                    <a:pt x="848" y="1943"/>
                  </a:lnTo>
                  <a:lnTo>
                    <a:pt x="861" y="1852"/>
                  </a:lnTo>
                  <a:lnTo>
                    <a:pt x="874" y="1774"/>
                  </a:lnTo>
                  <a:lnTo>
                    <a:pt x="900" y="1695"/>
                  </a:lnTo>
                  <a:lnTo>
                    <a:pt x="939" y="1630"/>
                  </a:lnTo>
                  <a:lnTo>
                    <a:pt x="978" y="1565"/>
                  </a:lnTo>
                  <a:lnTo>
                    <a:pt x="1083" y="1435"/>
                  </a:lnTo>
                  <a:lnTo>
                    <a:pt x="1200" y="1330"/>
                  </a:lnTo>
                  <a:lnTo>
                    <a:pt x="1278" y="1291"/>
                  </a:lnTo>
                  <a:lnTo>
                    <a:pt x="1343" y="1265"/>
                  </a:lnTo>
                  <a:lnTo>
                    <a:pt x="1422" y="1226"/>
                  </a:lnTo>
                  <a:lnTo>
                    <a:pt x="1500" y="1213"/>
                  </a:lnTo>
                  <a:lnTo>
                    <a:pt x="1578" y="1200"/>
                  </a:lnTo>
                  <a:lnTo>
                    <a:pt x="1669" y="1187"/>
                  </a:lnTo>
                  <a:close/>
                  <a:moveTo>
                    <a:pt x="1826" y="1"/>
                  </a:moveTo>
                  <a:lnTo>
                    <a:pt x="1839" y="366"/>
                  </a:lnTo>
                  <a:lnTo>
                    <a:pt x="1669" y="353"/>
                  </a:lnTo>
                  <a:lnTo>
                    <a:pt x="1500" y="366"/>
                  </a:lnTo>
                  <a:lnTo>
                    <a:pt x="1330" y="379"/>
                  </a:lnTo>
                  <a:lnTo>
                    <a:pt x="1174" y="431"/>
                  </a:lnTo>
                  <a:lnTo>
                    <a:pt x="1017" y="483"/>
                  </a:lnTo>
                  <a:lnTo>
                    <a:pt x="874" y="548"/>
                  </a:lnTo>
                  <a:lnTo>
                    <a:pt x="731" y="639"/>
                  </a:lnTo>
                  <a:lnTo>
                    <a:pt x="600" y="731"/>
                  </a:lnTo>
                  <a:lnTo>
                    <a:pt x="483" y="835"/>
                  </a:lnTo>
                  <a:lnTo>
                    <a:pt x="379" y="965"/>
                  </a:lnTo>
                  <a:lnTo>
                    <a:pt x="287" y="1083"/>
                  </a:lnTo>
                  <a:lnTo>
                    <a:pt x="196" y="1226"/>
                  </a:lnTo>
                  <a:lnTo>
                    <a:pt x="131" y="1370"/>
                  </a:lnTo>
                  <a:lnTo>
                    <a:pt x="66" y="1526"/>
                  </a:lnTo>
                  <a:lnTo>
                    <a:pt x="27" y="1682"/>
                  </a:lnTo>
                  <a:lnTo>
                    <a:pt x="0" y="1852"/>
                  </a:lnTo>
                  <a:lnTo>
                    <a:pt x="0" y="2021"/>
                  </a:lnTo>
                  <a:lnTo>
                    <a:pt x="0" y="2191"/>
                  </a:lnTo>
                  <a:lnTo>
                    <a:pt x="27" y="2360"/>
                  </a:lnTo>
                  <a:lnTo>
                    <a:pt x="66" y="2517"/>
                  </a:lnTo>
                  <a:lnTo>
                    <a:pt x="131" y="2673"/>
                  </a:lnTo>
                  <a:lnTo>
                    <a:pt x="196" y="2817"/>
                  </a:lnTo>
                  <a:lnTo>
                    <a:pt x="287" y="2960"/>
                  </a:lnTo>
                  <a:lnTo>
                    <a:pt x="379" y="3090"/>
                  </a:lnTo>
                  <a:lnTo>
                    <a:pt x="483" y="3208"/>
                  </a:lnTo>
                  <a:lnTo>
                    <a:pt x="600" y="3312"/>
                  </a:lnTo>
                  <a:lnTo>
                    <a:pt x="731" y="3403"/>
                  </a:lnTo>
                  <a:lnTo>
                    <a:pt x="874" y="3495"/>
                  </a:lnTo>
                  <a:lnTo>
                    <a:pt x="1017" y="3560"/>
                  </a:lnTo>
                  <a:lnTo>
                    <a:pt x="1174" y="3625"/>
                  </a:lnTo>
                  <a:lnTo>
                    <a:pt x="1330" y="3664"/>
                  </a:lnTo>
                  <a:lnTo>
                    <a:pt x="1500" y="3690"/>
                  </a:lnTo>
                  <a:lnTo>
                    <a:pt x="2256" y="3690"/>
                  </a:lnTo>
                  <a:lnTo>
                    <a:pt x="2673" y="3716"/>
                  </a:lnTo>
                  <a:lnTo>
                    <a:pt x="2869" y="3729"/>
                  </a:lnTo>
                  <a:lnTo>
                    <a:pt x="3064" y="3768"/>
                  </a:lnTo>
                  <a:lnTo>
                    <a:pt x="3260" y="3808"/>
                  </a:lnTo>
                  <a:lnTo>
                    <a:pt x="3468" y="3873"/>
                  </a:lnTo>
                  <a:lnTo>
                    <a:pt x="3494" y="3795"/>
                  </a:lnTo>
                  <a:lnTo>
                    <a:pt x="3768" y="4055"/>
                  </a:lnTo>
                  <a:lnTo>
                    <a:pt x="4003" y="4225"/>
                  </a:lnTo>
                  <a:lnTo>
                    <a:pt x="4159" y="4342"/>
                  </a:lnTo>
                  <a:lnTo>
                    <a:pt x="4212" y="4368"/>
                  </a:lnTo>
                  <a:lnTo>
                    <a:pt x="7380" y="4368"/>
                  </a:lnTo>
                  <a:lnTo>
                    <a:pt x="7471" y="4303"/>
                  </a:lnTo>
                  <a:lnTo>
                    <a:pt x="7745" y="4094"/>
                  </a:lnTo>
                  <a:lnTo>
                    <a:pt x="7927" y="3938"/>
                  </a:lnTo>
                  <a:lnTo>
                    <a:pt x="8123" y="3755"/>
                  </a:lnTo>
                  <a:lnTo>
                    <a:pt x="8344" y="3534"/>
                  </a:lnTo>
                  <a:lnTo>
                    <a:pt x="8566" y="3273"/>
                  </a:lnTo>
                  <a:lnTo>
                    <a:pt x="8788" y="2986"/>
                  </a:lnTo>
                  <a:lnTo>
                    <a:pt x="9009" y="2660"/>
                  </a:lnTo>
                  <a:lnTo>
                    <a:pt x="9114" y="2478"/>
                  </a:lnTo>
                  <a:lnTo>
                    <a:pt x="9205" y="2295"/>
                  </a:lnTo>
                  <a:lnTo>
                    <a:pt x="9296" y="2100"/>
                  </a:lnTo>
                  <a:lnTo>
                    <a:pt x="9387" y="1904"/>
                  </a:lnTo>
                  <a:lnTo>
                    <a:pt x="9466" y="1695"/>
                  </a:lnTo>
                  <a:lnTo>
                    <a:pt x="9544" y="1474"/>
                  </a:lnTo>
                  <a:lnTo>
                    <a:pt x="9596" y="1252"/>
                  </a:lnTo>
                  <a:lnTo>
                    <a:pt x="9661" y="1018"/>
                  </a:lnTo>
                  <a:lnTo>
                    <a:pt x="9700" y="783"/>
                  </a:lnTo>
                  <a:lnTo>
                    <a:pt x="9726" y="535"/>
                  </a:lnTo>
                  <a:lnTo>
                    <a:pt x="9752" y="274"/>
                  </a:lnTo>
                  <a:lnTo>
                    <a:pt x="9752" y="1"/>
                  </a:lnTo>
                  <a:close/>
                </a:path>
              </a:pathLst>
            </a:custGeom>
            <a:solidFill>
              <a:srgbClr val="C8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36;p23">
              <a:extLst>
                <a:ext uri="{FF2B5EF4-FFF2-40B4-BE49-F238E27FC236}">
                  <a16:creationId xmlns:a16="http://schemas.microsoft.com/office/drawing/2014/main" id="{FD6E1787-9C88-4262-8DA0-A17A9B648C5F}"/>
                </a:ext>
              </a:extLst>
            </p:cNvPr>
            <p:cNvSpPr/>
            <p:nvPr/>
          </p:nvSpPr>
          <p:spPr>
            <a:xfrm>
              <a:off x="10081280" y="3137548"/>
              <a:ext cx="42006" cy="144227"/>
            </a:xfrm>
            <a:custGeom>
              <a:avLst/>
              <a:gdLst/>
              <a:ahLst/>
              <a:cxnLst/>
              <a:rect l="l" t="t" r="r" b="b"/>
              <a:pathLst>
                <a:path w="2556" h="8776" extrusionOk="0">
                  <a:moveTo>
                    <a:pt x="1512" y="1"/>
                  </a:moveTo>
                  <a:lnTo>
                    <a:pt x="1669" y="288"/>
                  </a:lnTo>
                  <a:lnTo>
                    <a:pt x="1799" y="575"/>
                  </a:lnTo>
                  <a:lnTo>
                    <a:pt x="1864" y="718"/>
                  </a:lnTo>
                  <a:lnTo>
                    <a:pt x="1917" y="861"/>
                  </a:lnTo>
                  <a:lnTo>
                    <a:pt x="1956" y="1018"/>
                  </a:lnTo>
                  <a:lnTo>
                    <a:pt x="1982" y="1161"/>
                  </a:lnTo>
                  <a:lnTo>
                    <a:pt x="2008" y="1305"/>
                  </a:lnTo>
                  <a:lnTo>
                    <a:pt x="2021" y="1448"/>
                  </a:lnTo>
                  <a:lnTo>
                    <a:pt x="2021" y="1578"/>
                  </a:lnTo>
                  <a:lnTo>
                    <a:pt x="2008" y="1722"/>
                  </a:lnTo>
                  <a:lnTo>
                    <a:pt x="1995" y="1787"/>
                  </a:lnTo>
                  <a:lnTo>
                    <a:pt x="1982" y="1852"/>
                  </a:lnTo>
                  <a:lnTo>
                    <a:pt x="1956" y="1917"/>
                  </a:lnTo>
                  <a:lnTo>
                    <a:pt x="1943" y="1983"/>
                  </a:lnTo>
                  <a:lnTo>
                    <a:pt x="1917" y="2048"/>
                  </a:lnTo>
                  <a:lnTo>
                    <a:pt x="1891" y="2100"/>
                  </a:lnTo>
                  <a:lnTo>
                    <a:pt x="1838" y="2217"/>
                  </a:lnTo>
                  <a:lnTo>
                    <a:pt x="1773" y="2335"/>
                  </a:lnTo>
                  <a:lnTo>
                    <a:pt x="1734" y="2400"/>
                  </a:lnTo>
                  <a:lnTo>
                    <a:pt x="1695" y="2452"/>
                  </a:lnTo>
                  <a:lnTo>
                    <a:pt x="1656" y="2504"/>
                  </a:lnTo>
                  <a:lnTo>
                    <a:pt x="1617" y="2556"/>
                  </a:lnTo>
                  <a:lnTo>
                    <a:pt x="1525" y="2647"/>
                  </a:lnTo>
                  <a:lnTo>
                    <a:pt x="1317" y="2830"/>
                  </a:lnTo>
                  <a:lnTo>
                    <a:pt x="1069" y="3013"/>
                  </a:lnTo>
                  <a:lnTo>
                    <a:pt x="808" y="3221"/>
                  </a:lnTo>
                  <a:lnTo>
                    <a:pt x="665" y="3338"/>
                  </a:lnTo>
                  <a:lnTo>
                    <a:pt x="535" y="3469"/>
                  </a:lnTo>
                  <a:lnTo>
                    <a:pt x="404" y="3625"/>
                  </a:lnTo>
                  <a:lnTo>
                    <a:pt x="287" y="3795"/>
                  </a:lnTo>
                  <a:lnTo>
                    <a:pt x="183" y="3964"/>
                  </a:lnTo>
                  <a:lnTo>
                    <a:pt x="104" y="4160"/>
                  </a:lnTo>
                  <a:lnTo>
                    <a:pt x="52" y="4355"/>
                  </a:lnTo>
                  <a:lnTo>
                    <a:pt x="13" y="4564"/>
                  </a:lnTo>
                  <a:lnTo>
                    <a:pt x="0" y="4773"/>
                  </a:lnTo>
                  <a:lnTo>
                    <a:pt x="26" y="4994"/>
                  </a:lnTo>
                  <a:lnTo>
                    <a:pt x="39" y="5099"/>
                  </a:lnTo>
                  <a:lnTo>
                    <a:pt x="78" y="5203"/>
                  </a:lnTo>
                  <a:lnTo>
                    <a:pt x="104" y="5307"/>
                  </a:lnTo>
                  <a:lnTo>
                    <a:pt x="157" y="5411"/>
                  </a:lnTo>
                  <a:lnTo>
                    <a:pt x="196" y="5503"/>
                  </a:lnTo>
                  <a:lnTo>
                    <a:pt x="248" y="5594"/>
                  </a:lnTo>
                  <a:lnTo>
                    <a:pt x="313" y="5672"/>
                  </a:lnTo>
                  <a:lnTo>
                    <a:pt x="365" y="5750"/>
                  </a:lnTo>
                  <a:lnTo>
                    <a:pt x="496" y="5894"/>
                  </a:lnTo>
                  <a:lnTo>
                    <a:pt x="626" y="6024"/>
                  </a:lnTo>
                  <a:lnTo>
                    <a:pt x="756" y="6155"/>
                  </a:lnTo>
                  <a:lnTo>
                    <a:pt x="887" y="6259"/>
                  </a:lnTo>
                  <a:lnTo>
                    <a:pt x="1147" y="6467"/>
                  </a:lnTo>
                  <a:lnTo>
                    <a:pt x="1382" y="6650"/>
                  </a:lnTo>
                  <a:lnTo>
                    <a:pt x="1499" y="6754"/>
                  </a:lnTo>
                  <a:lnTo>
                    <a:pt x="1604" y="6846"/>
                  </a:lnTo>
                  <a:lnTo>
                    <a:pt x="1708" y="6937"/>
                  </a:lnTo>
                  <a:lnTo>
                    <a:pt x="1799" y="7054"/>
                  </a:lnTo>
                  <a:lnTo>
                    <a:pt x="1877" y="7158"/>
                  </a:lnTo>
                  <a:lnTo>
                    <a:pt x="1956" y="7276"/>
                  </a:lnTo>
                  <a:lnTo>
                    <a:pt x="2021" y="7406"/>
                  </a:lnTo>
                  <a:lnTo>
                    <a:pt x="2086" y="7550"/>
                  </a:lnTo>
                  <a:lnTo>
                    <a:pt x="2138" y="7680"/>
                  </a:lnTo>
                  <a:lnTo>
                    <a:pt x="2177" y="7823"/>
                  </a:lnTo>
                  <a:lnTo>
                    <a:pt x="2256" y="8136"/>
                  </a:lnTo>
                  <a:lnTo>
                    <a:pt x="2295" y="8449"/>
                  </a:lnTo>
                  <a:lnTo>
                    <a:pt x="2347" y="8775"/>
                  </a:lnTo>
                  <a:lnTo>
                    <a:pt x="2425" y="8449"/>
                  </a:lnTo>
                  <a:lnTo>
                    <a:pt x="2464" y="8293"/>
                  </a:lnTo>
                  <a:lnTo>
                    <a:pt x="2477" y="8123"/>
                  </a:lnTo>
                  <a:lnTo>
                    <a:pt x="2503" y="7954"/>
                  </a:lnTo>
                  <a:lnTo>
                    <a:pt x="2503" y="7784"/>
                  </a:lnTo>
                  <a:lnTo>
                    <a:pt x="2503" y="7615"/>
                  </a:lnTo>
                  <a:lnTo>
                    <a:pt x="2477" y="7445"/>
                  </a:lnTo>
                  <a:lnTo>
                    <a:pt x="2451" y="7263"/>
                  </a:lnTo>
                  <a:lnTo>
                    <a:pt x="2399" y="7093"/>
                  </a:lnTo>
                  <a:lnTo>
                    <a:pt x="2347" y="6924"/>
                  </a:lnTo>
                  <a:lnTo>
                    <a:pt x="2269" y="6754"/>
                  </a:lnTo>
                  <a:lnTo>
                    <a:pt x="2177" y="6598"/>
                  </a:lnTo>
                  <a:lnTo>
                    <a:pt x="2073" y="6441"/>
                  </a:lnTo>
                  <a:lnTo>
                    <a:pt x="1956" y="6298"/>
                  </a:lnTo>
                  <a:lnTo>
                    <a:pt x="1838" y="6168"/>
                  </a:lnTo>
                  <a:lnTo>
                    <a:pt x="1604" y="5933"/>
                  </a:lnTo>
                  <a:lnTo>
                    <a:pt x="1382" y="5711"/>
                  </a:lnTo>
                  <a:lnTo>
                    <a:pt x="1173" y="5490"/>
                  </a:lnTo>
                  <a:lnTo>
                    <a:pt x="1082" y="5385"/>
                  </a:lnTo>
                  <a:lnTo>
                    <a:pt x="1004" y="5281"/>
                  </a:lnTo>
                  <a:lnTo>
                    <a:pt x="952" y="5177"/>
                  </a:lnTo>
                  <a:lnTo>
                    <a:pt x="900" y="5072"/>
                  </a:lnTo>
                  <a:lnTo>
                    <a:pt x="861" y="4981"/>
                  </a:lnTo>
                  <a:lnTo>
                    <a:pt x="848" y="4877"/>
                  </a:lnTo>
                  <a:lnTo>
                    <a:pt x="848" y="4773"/>
                  </a:lnTo>
                  <a:lnTo>
                    <a:pt x="848" y="4655"/>
                  </a:lnTo>
                  <a:lnTo>
                    <a:pt x="874" y="4551"/>
                  </a:lnTo>
                  <a:lnTo>
                    <a:pt x="900" y="4434"/>
                  </a:lnTo>
                  <a:lnTo>
                    <a:pt x="952" y="4329"/>
                  </a:lnTo>
                  <a:lnTo>
                    <a:pt x="1004" y="4225"/>
                  </a:lnTo>
                  <a:lnTo>
                    <a:pt x="1069" y="4134"/>
                  </a:lnTo>
                  <a:lnTo>
                    <a:pt x="1147" y="4029"/>
                  </a:lnTo>
                  <a:lnTo>
                    <a:pt x="1239" y="3938"/>
                  </a:lnTo>
                  <a:lnTo>
                    <a:pt x="1343" y="3834"/>
                  </a:lnTo>
                  <a:lnTo>
                    <a:pt x="1565" y="3638"/>
                  </a:lnTo>
                  <a:lnTo>
                    <a:pt x="1825" y="3417"/>
                  </a:lnTo>
                  <a:lnTo>
                    <a:pt x="1956" y="3286"/>
                  </a:lnTo>
                  <a:lnTo>
                    <a:pt x="2073" y="3143"/>
                  </a:lnTo>
                  <a:lnTo>
                    <a:pt x="2190" y="2986"/>
                  </a:lnTo>
                  <a:lnTo>
                    <a:pt x="2243" y="2908"/>
                  </a:lnTo>
                  <a:lnTo>
                    <a:pt x="2295" y="2830"/>
                  </a:lnTo>
                  <a:lnTo>
                    <a:pt x="2334" y="2739"/>
                  </a:lnTo>
                  <a:lnTo>
                    <a:pt x="2373" y="2661"/>
                  </a:lnTo>
                  <a:lnTo>
                    <a:pt x="2451" y="2478"/>
                  </a:lnTo>
                  <a:lnTo>
                    <a:pt x="2503" y="2295"/>
                  </a:lnTo>
                  <a:lnTo>
                    <a:pt x="2542" y="2113"/>
                  </a:lnTo>
                  <a:lnTo>
                    <a:pt x="2555" y="1917"/>
                  </a:lnTo>
                  <a:lnTo>
                    <a:pt x="2555" y="1735"/>
                  </a:lnTo>
                  <a:lnTo>
                    <a:pt x="2542" y="1552"/>
                  </a:lnTo>
                  <a:lnTo>
                    <a:pt x="2503" y="1370"/>
                  </a:lnTo>
                  <a:lnTo>
                    <a:pt x="2451" y="1200"/>
                  </a:lnTo>
                  <a:lnTo>
                    <a:pt x="2386" y="1031"/>
                  </a:lnTo>
                  <a:lnTo>
                    <a:pt x="2295" y="874"/>
                  </a:lnTo>
                  <a:lnTo>
                    <a:pt x="2216" y="718"/>
                  </a:lnTo>
                  <a:lnTo>
                    <a:pt x="2112" y="588"/>
                  </a:lnTo>
                  <a:lnTo>
                    <a:pt x="2008" y="457"/>
                  </a:lnTo>
                  <a:lnTo>
                    <a:pt x="1891" y="327"/>
                  </a:lnTo>
                  <a:lnTo>
                    <a:pt x="1773" y="209"/>
                  </a:lnTo>
                  <a:lnTo>
                    <a:pt x="1643" y="105"/>
                  </a:lnTo>
                  <a:lnTo>
                    <a:pt x="151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37;p23">
              <a:extLst>
                <a:ext uri="{FF2B5EF4-FFF2-40B4-BE49-F238E27FC236}">
                  <a16:creationId xmlns:a16="http://schemas.microsoft.com/office/drawing/2014/main" id="{BE5A77D8-11AE-45DA-A507-EE912C92A1FF}"/>
                </a:ext>
              </a:extLst>
            </p:cNvPr>
            <p:cNvSpPr/>
            <p:nvPr/>
          </p:nvSpPr>
          <p:spPr>
            <a:xfrm>
              <a:off x="10120920" y="3082066"/>
              <a:ext cx="32145" cy="127497"/>
            </a:xfrm>
            <a:custGeom>
              <a:avLst/>
              <a:gdLst/>
              <a:ahLst/>
              <a:cxnLst/>
              <a:rect l="l" t="t" r="r" b="b"/>
              <a:pathLst>
                <a:path w="1956" h="7758" extrusionOk="0">
                  <a:moveTo>
                    <a:pt x="508" y="0"/>
                  </a:moveTo>
                  <a:lnTo>
                    <a:pt x="430" y="118"/>
                  </a:lnTo>
                  <a:lnTo>
                    <a:pt x="365" y="235"/>
                  </a:lnTo>
                  <a:lnTo>
                    <a:pt x="300" y="352"/>
                  </a:lnTo>
                  <a:lnTo>
                    <a:pt x="235" y="470"/>
                  </a:lnTo>
                  <a:lnTo>
                    <a:pt x="183" y="600"/>
                  </a:lnTo>
                  <a:lnTo>
                    <a:pt x="143" y="730"/>
                  </a:lnTo>
                  <a:lnTo>
                    <a:pt x="104" y="874"/>
                  </a:lnTo>
                  <a:lnTo>
                    <a:pt x="65" y="1004"/>
                  </a:lnTo>
                  <a:lnTo>
                    <a:pt x="26" y="1278"/>
                  </a:lnTo>
                  <a:lnTo>
                    <a:pt x="0" y="1565"/>
                  </a:lnTo>
                  <a:lnTo>
                    <a:pt x="13" y="1852"/>
                  </a:lnTo>
                  <a:lnTo>
                    <a:pt x="39" y="2125"/>
                  </a:lnTo>
                  <a:lnTo>
                    <a:pt x="104" y="2412"/>
                  </a:lnTo>
                  <a:lnTo>
                    <a:pt x="130" y="2556"/>
                  </a:lnTo>
                  <a:lnTo>
                    <a:pt x="183" y="2686"/>
                  </a:lnTo>
                  <a:lnTo>
                    <a:pt x="235" y="2829"/>
                  </a:lnTo>
                  <a:lnTo>
                    <a:pt x="287" y="2960"/>
                  </a:lnTo>
                  <a:lnTo>
                    <a:pt x="417" y="3220"/>
                  </a:lnTo>
                  <a:lnTo>
                    <a:pt x="561" y="3468"/>
                  </a:lnTo>
                  <a:lnTo>
                    <a:pt x="704" y="3690"/>
                  </a:lnTo>
                  <a:lnTo>
                    <a:pt x="834" y="3885"/>
                  </a:lnTo>
                  <a:lnTo>
                    <a:pt x="939" y="4081"/>
                  </a:lnTo>
                  <a:lnTo>
                    <a:pt x="1030" y="4276"/>
                  </a:lnTo>
                  <a:lnTo>
                    <a:pt x="1095" y="4485"/>
                  </a:lnTo>
                  <a:lnTo>
                    <a:pt x="1134" y="4694"/>
                  </a:lnTo>
                  <a:lnTo>
                    <a:pt x="1160" y="4915"/>
                  </a:lnTo>
                  <a:lnTo>
                    <a:pt x="1160" y="5124"/>
                  </a:lnTo>
                  <a:lnTo>
                    <a:pt x="1147" y="5346"/>
                  </a:lnTo>
                  <a:lnTo>
                    <a:pt x="1108" y="5567"/>
                  </a:lnTo>
                  <a:lnTo>
                    <a:pt x="1043" y="5776"/>
                  </a:lnTo>
                  <a:lnTo>
                    <a:pt x="1004" y="5893"/>
                  </a:lnTo>
                  <a:lnTo>
                    <a:pt x="965" y="5997"/>
                  </a:lnTo>
                  <a:lnTo>
                    <a:pt x="913" y="6102"/>
                  </a:lnTo>
                  <a:lnTo>
                    <a:pt x="860" y="6206"/>
                  </a:lnTo>
                  <a:lnTo>
                    <a:pt x="730" y="6441"/>
                  </a:lnTo>
                  <a:lnTo>
                    <a:pt x="600" y="6675"/>
                  </a:lnTo>
                  <a:lnTo>
                    <a:pt x="495" y="6936"/>
                  </a:lnTo>
                  <a:lnTo>
                    <a:pt x="443" y="7066"/>
                  </a:lnTo>
                  <a:lnTo>
                    <a:pt x="417" y="7210"/>
                  </a:lnTo>
                  <a:lnTo>
                    <a:pt x="391" y="7353"/>
                  </a:lnTo>
                  <a:lnTo>
                    <a:pt x="404" y="7497"/>
                  </a:lnTo>
                  <a:lnTo>
                    <a:pt x="430" y="7627"/>
                  </a:lnTo>
                  <a:lnTo>
                    <a:pt x="469" y="7757"/>
                  </a:lnTo>
                  <a:lnTo>
                    <a:pt x="495" y="7627"/>
                  </a:lnTo>
                  <a:lnTo>
                    <a:pt x="522" y="7510"/>
                  </a:lnTo>
                  <a:lnTo>
                    <a:pt x="574" y="7392"/>
                  </a:lnTo>
                  <a:lnTo>
                    <a:pt x="626" y="7288"/>
                  </a:lnTo>
                  <a:lnTo>
                    <a:pt x="704" y="7184"/>
                  </a:lnTo>
                  <a:lnTo>
                    <a:pt x="782" y="7093"/>
                  </a:lnTo>
                  <a:lnTo>
                    <a:pt x="939" y="6910"/>
                  </a:lnTo>
                  <a:lnTo>
                    <a:pt x="1121" y="6727"/>
                  </a:lnTo>
                  <a:lnTo>
                    <a:pt x="1304" y="6532"/>
                  </a:lnTo>
                  <a:lnTo>
                    <a:pt x="1395" y="6428"/>
                  </a:lnTo>
                  <a:lnTo>
                    <a:pt x="1486" y="6310"/>
                  </a:lnTo>
                  <a:lnTo>
                    <a:pt x="1564" y="6193"/>
                  </a:lnTo>
                  <a:lnTo>
                    <a:pt x="1643" y="6063"/>
                  </a:lnTo>
                  <a:lnTo>
                    <a:pt x="1721" y="5919"/>
                  </a:lnTo>
                  <a:lnTo>
                    <a:pt x="1773" y="5789"/>
                  </a:lnTo>
                  <a:lnTo>
                    <a:pt x="1825" y="5645"/>
                  </a:lnTo>
                  <a:lnTo>
                    <a:pt x="1877" y="5502"/>
                  </a:lnTo>
                  <a:lnTo>
                    <a:pt x="1903" y="5359"/>
                  </a:lnTo>
                  <a:lnTo>
                    <a:pt x="1930" y="5202"/>
                  </a:lnTo>
                  <a:lnTo>
                    <a:pt x="1956" y="5059"/>
                  </a:lnTo>
                  <a:lnTo>
                    <a:pt x="1956" y="4902"/>
                  </a:lnTo>
                  <a:lnTo>
                    <a:pt x="1956" y="4746"/>
                  </a:lnTo>
                  <a:lnTo>
                    <a:pt x="1943" y="4602"/>
                  </a:lnTo>
                  <a:lnTo>
                    <a:pt x="1930" y="4446"/>
                  </a:lnTo>
                  <a:lnTo>
                    <a:pt x="1903" y="4290"/>
                  </a:lnTo>
                  <a:lnTo>
                    <a:pt x="1864" y="4146"/>
                  </a:lnTo>
                  <a:lnTo>
                    <a:pt x="1812" y="3990"/>
                  </a:lnTo>
                  <a:lnTo>
                    <a:pt x="1760" y="3846"/>
                  </a:lnTo>
                  <a:lnTo>
                    <a:pt x="1695" y="3703"/>
                  </a:lnTo>
                  <a:lnTo>
                    <a:pt x="1551" y="3455"/>
                  </a:lnTo>
                  <a:lnTo>
                    <a:pt x="1395" y="3220"/>
                  </a:lnTo>
                  <a:lnTo>
                    <a:pt x="1095" y="2803"/>
                  </a:lnTo>
                  <a:lnTo>
                    <a:pt x="978" y="2608"/>
                  </a:lnTo>
                  <a:lnTo>
                    <a:pt x="874" y="2412"/>
                  </a:lnTo>
                  <a:lnTo>
                    <a:pt x="769" y="2190"/>
                  </a:lnTo>
                  <a:lnTo>
                    <a:pt x="691" y="1982"/>
                  </a:lnTo>
                  <a:lnTo>
                    <a:pt x="613" y="1747"/>
                  </a:lnTo>
                  <a:lnTo>
                    <a:pt x="561" y="1513"/>
                  </a:lnTo>
                  <a:lnTo>
                    <a:pt x="508" y="1278"/>
                  </a:lnTo>
                  <a:lnTo>
                    <a:pt x="482" y="1030"/>
                  </a:lnTo>
                  <a:lnTo>
                    <a:pt x="469" y="782"/>
                  </a:lnTo>
                  <a:lnTo>
                    <a:pt x="469" y="522"/>
                  </a:lnTo>
                  <a:lnTo>
                    <a:pt x="482" y="261"/>
                  </a:lnTo>
                  <a:lnTo>
                    <a:pt x="50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38;p23">
              <a:extLst>
                <a:ext uri="{FF2B5EF4-FFF2-40B4-BE49-F238E27FC236}">
                  <a16:creationId xmlns:a16="http://schemas.microsoft.com/office/drawing/2014/main" id="{B3F71F87-F460-4549-90CE-D98ABBFD7BEA}"/>
                </a:ext>
              </a:extLst>
            </p:cNvPr>
            <p:cNvSpPr/>
            <p:nvPr/>
          </p:nvSpPr>
          <p:spPr>
            <a:xfrm>
              <a:off x="10637055" y="3107982"/>
              <a:ext cx="119362" cy="280484"/>
            </a:xfrm>
            <a:custGeom>
              <a:avLst/>
              <a:gdLst/>
              <a:ahLst/>
              <a:cxnLst/>
              <a:rect l="l" t="t" r="r" b="b"/>
              <a:pathLst>
                <a:path w="7263" h="17067" extrusionOk="0">
                  <a:moveTo>
                    <a:pt x="3638" y="1"/>
                  </a:moveTo>
                  <a:lnTo>
                    <a:pt x="131" y="14"/>
                  </a:lnTo>
                  <a:lnTo>
                    <a:pt x="105" y="1370"/>
                  </a:lnTo>
                  <a:lnTo>
                    <a:pt x="66" y="3104"/>
                  </a:lnTo>
                  <a:lnTo>
                    <a:pt x="14" y="4851"/>
                  </a:lnTo>
                  <a:lnTo>
                    <a:pt x="1" y="5607"/>
                  </a:lnTo>
                  <a:lnTo>
                    <a:pt x="1" y="6207"/>
                  </a:lnTo>
                  <a:lnTo>
                    <a:pt x="14" y="6493"/>
                  </a:lnTo>
                  <a:lnTo>
                    <a:pt x="27" y="6780"/>
                  </a:lnTo>
                  <a:lnTo>
                    <a:pt x="53" y="7054"/>
                  </a:lnTo>
                  <a:lnTo>
                    <a:pt x="118" y="7328"/>
                  </a:lnTo>
                  <a:lnTo>
                    <a:pt x="144" y="7471"/>
                  </a:lnTo>
                  <a:lnTo>
                    <a:pt x="197" y="7602"/>
                  </a:lnTo>
                  <a:lnTo>
                    <a:pt x="249" y="7719"/>
                  </a:lnTo>
                  <a:lnTo>
                    <a:pt x="301" y="7849"/>
                  </a:lnTo>
                  <a:lnTo>
                    <a:pt x="366" y="7954"/>
                  </a:lnTo>
                  <a:lnTo>
                    <a:pt x="444" y="8071"/>
                  </a:lnTo>
                  <a:lnTo>
                    <a:pt x="535" y="8175"/>
                  </a:lnTo>
                  <a:lnTo>
                    <a:pt x="627" y="8266"/>
                  </a:lnTo>
                  <a:lnTo>
                    <a:pt x="718" y="8345"/>
                  </a:lnTo>
                  <a:lnTo>
                    <a:pt x="822" y="8410"/>
                  </a:lnTo>
                  <a:lnTo>
                    <a:pt x="1018" y="8527"/>
                  </a:lnTo>
                  <a:lnTo>
                    <a:pt x="1226" y="8618"/>
                  </a:lnTo>
                  <a:lnTo>
                    <a:pt x="1448" y="8710"/>
                  </a:lnTo>
                  <a:lnTo>
                    <a:pt x="1670" y="8801"/>
                  </a:lnTo>
                  <a:lnTo>
                    <a:pt x="1878" y="8905"/>
                  </a:lnTo>
                  <a:lnTo>
                    <a:pt x="2087" y="9010"/>
                  </a:lnTo>
                  <a:lnTo>
                    <a:pt x="2178" y="9075"/>
                  </a:lnTo>
                  <a:lnTo>
                    <a:pt x="2269" y="9153"/>
                  </a:lnTo>
                  <a:lnTo>
                    <a:pt x="2400" y="9270"/>
                  </a:lnTo>
                  <a:lnTo>
                    <a:pt x="2517" y="9414"/>
                  </a:lnTo>
                  <a:lnTo>
                    <a:pt x="2621" y="9570"/>
                  </a:lnTo>
                  <a:lnTo>
                    <a:pt x="2713" y="9727"/>
                  </a:lnTo>
                  <a:lnTo>
                    <a:pt x="2804" y="9909"/>
                  </a:lnTo>
                  <a:lnTo>
                    <a:pt x="2869" y="10092"/>
                  </a:lnTo>
                  <a:lnTo>
                    <a:pt x="2934" y="10287"/>
                  </a:lnTo>
                  <a:lnTo>
                    <a:pt x="3000" y="10483"/>
                  </a:lnTo>
                  <a:lnTo>
                    <a:pt x="3039" y="10691"/>
                  </a:lnTo>
                  <a:lnTo>
                    <a:pt x="3078" y="10887"/>
                  </a:lnTo>
                  <a:lnTo>
                    <a:pt x="3143" y="11291"/>
                  </a:lnTo>
                  <a:lnTo>
                    <a:pt x="3169" y="11682"/>
                  </a:lnTo>
                  <a:lnTo>
                    <a:pt x="3182" y="12034"/>
                  </a:lnTo>
                  <a:lnTo>
                    <a:pt x="3143" y="15176"/>
                  </a:lnTo>
                  <a:lnTo>
                    <a:pt x="3143" y="15333"/>
                  </a:lnTo>
                  <a:lnTo>
                    <a:pt x="3130" y="15502"/>
                  </a:lnTo>
                  <a:lnTo>
                    <a:pt x="3091" y="15646"/>
                  </a:lnTo>
                  <a:lnTo>
                    <a:pt x="3065" y="15711"/>
                  </a:lnTo>
                  <a:lnTo>
                    <a:pt x="3026" y="15789"/>
                  </a:lnTo>
                  <a:lnTo>
                    <a:pt x="2973" y="15841"/>
                  </a:lnTo>
                  <a:lnTo>
                    <a:pt x="2934" y="15880"/>
                  </a:lnTo>
                  <a:lnTo>
                    <a:pt x="2817" y="15972"/>
                  </a:lnTo>
                  <a:lnTo>
                    <a:pt x="2700" y="16037"/>
                  </a:lnTo>
                  <a:lnTo>
                    <a:pt x="2569" y="16089"/>
                  </a:lnTo>
                  <a:lnTo>
                    <a:pt x="2256" y="16232"/>
                  </a:lnTo>
                  <a:lnTo>
                    <a:pt x="1970" y="16376"/>
                  </a:lnTo>
                  <a:lnTo>
                    <a:pt x="1435" y="16636"/>
                  </a:lnTo>
                  <a:lnTo>
                    <a:pt x="1161" y="16754"/>
                  </a:lnTo>
                  <a:lnTo>
                    <a:pt x="888" y="16858"/>
                  </a:lnTo>
                  <a:lnTo>
                    <a:pt x="588" y="16962"/>
                  </a:lnTo>
                  <a:lnTo>
                    <a:pt x="249" y="17041"/>
                  </a:lnTo>
                  <a:lnTo>
                    <a:pt x="249" y="17041"/>
                  </a:lnTo>
                  <a:lnTo>
                    <a:pt x="1109" y="17028"/>
                  </a:lnTo>
                  <a:lnTo>
                    <a:pt x="1774" y="17041"/>
                  </a:lnTo>
                  <a:lnTo>
                    <a:pt x="2465" y="17041"/>
                  </a:lnTo>
                  <a:lnTo>
                    <a:pt x="3430" y="17028"/>
                  </a:lnTo>
                  <a:lnTo>
                    <a:pt x="4316" y="17041"/>
                  </a:lnTo>
                  <a:lnTo>
                    <a:pt x="5190" y="17054"/>
                  </a:lnTo>
                  <a:lnTo>
                    <a:pt x="7002" y="17067"/>
                  </a:lnTo>
                  <a:lnTo>
                    <a:pt x="6663" y="16988"/>
                  </a:lnTo>
                  <a:lnTo>
                    <a:pt x="6363" y="16884"/>
                  </a:lnTo>
                  <a:lnTo>
                    <a:pt x="6089" y="16780"/>
                  </a:lnTo>
                  <a:lnTo>
                    <a:pt x="5829" y="16649"/>
                  </a:lnTo>
                  <a:lnTo>
                    <a:pt x="5294" y="16376"/>
                  </a:lnTo>
                  <a:lnTo>
                    <a:pt x="5007" y="16232"/>
                  </a:lnTo>
                  <a:lnTo>
                    <a:pt x="4694" y="16089"/>
                  </a:lnTo>
                  <a:lnTo>
                    <a:pt x="4564" y="16037"/>
                  </a:lnTo>
                  <a:lnTo>
                    <a:pt x="4447" y="15972"/>
                  </a:lnTo>
                  <a:lnTo>
                    <a:pt x="4329" y="15880"/>
                  </a:lnTo>
                  <a:lnTo>
                    <a:pt x="4290" y="15841"/>
                  </a:lnTo>
                  <a:lnTo>
                    <a:pt x="4238" y="15789"/>
                  </a:lnTo>
                  <a:lnTo>
                    <a:pt x="4199" y="15711"/>
                  </a:lnTo>
                  <a:lnTo>
                    <a:pt x="4173" y="15646"/>
                  </a:lnTo>
                  <a:lnTo>
                    <a:pt x="4134" y="15502"/>
                  </a:lnTo>
                  <a:lnTo>
                    <a:pt x="4121" y="15333"/>
                  </a:lnTo>
                  <a:lnTo>
                    <a:pt x="4121" y="15176"/>
                  </a:lnTo>
                  <a:lnTo>
                    <a:pt x="4082" y="12034"/>
                  </a:lnTo>
                  <a:lnTo>
                    <a:pt x="4095" y="11682"/>
                  </a:lnTo>
                  <a:lnTo>
                    <a:pt x="4121" y="11291"/>
                  </a:lnTo>
                  <a:lnTo>
                    <a:pt x="4186" y="10887"/>
                  </a:lnTo>
                  <a:lnTo>
                    <a:pt x="4225" y="10691"/>
                  </a:lnTo>
                  <a:lnTo>
                    <a:pt x="4264" y="10483"/>
                  </a:lnTo>
                  <a:lnTo>
                    <a:pt x="4329" y="10287"/>
                  </a:lnTo>
                  <a:lnTo>
                    <a:pt x="4395" y="10092"/>
                  </a:lnTo>
                  <a:lnTo>
                    <a:pt x="4460" y="9909"/>
                  </a:lnTo>
                  <a:lnTo>
                    <a:pt x="4551" y="9727"/>
                  </a:lnTo>
                  <a:lnTo>
                    <a:pt x="4642" y="9570"/>
                  </a:lnTo>
                  <a:lnTo>
                    <a:pt x="4747" y="9414"/>
                  </a:lnTo>
                  <a:lnTo>
                    <a:pt x="4864" y="9270"/>
                  </a:lnTo>
                  <a:lnTo>
                    <a:pt x="4994" y="9153"/>
                  </a:lnTo>
                  <a:lnTo>
                    <a:pt x="5086" y="9075"/>
                  </a:lnTo>
                  <a:lnTo>
                    <a:pt x="5177" y="9010"/>
                  </a:lnTo>
                  <a:lnTo>
                    <a:pt x="5385" y="8905"/>
                  </a:lnTo>
                  <a:lnTo>
                    <a:pt x="5594" y="8801"/>
                  </a:lnTo>
                  <a:lnTo>
                    <a:pt x="5816" y="8710"/>
                  </a:lnTo>
                  <a:lnTo>
                    <a:pt x="6037" y="8618"/>
                  </a:lnTo>
                  <a:lnTo>
                    <a:pt x="6246" y="8527"/>
                  </a:lnTo>
                  <a:lnTo>
                    <a:pt x="6454" y="8410"/>
                  </a:lnTo>
                  <a:lnTo>
                    <a:pt x="6546" y="8345"/>
                  </a:lnTo>
                  <a:lnTo>
                    <a:pt x="6637" y="8266"/>
                  </a:lnTo>
                  <a:lnTo>
                    <a:pt x="6728" y="8175"/>
                  </a:lnTo>
                  <a:lnTo>
                    <a:pt x="6819" y="8071"/>
                  </a:lnTo>
                  <a:lnTo>
                    <a:pt x="6898" y="7954"/>
                  </a:lnTo>
                  <a:lnTo>
                    <a:pt x="6963" y="7849"/>
                  </a:lnTo>
                  <a:lnTo>
                    <a:pt x="7028" y="7719"/>
                  </a:lnTo>
                  <a:lnTo>
                    <a:pt x="7067" y="7602"/>
                  </a:lnTo>
                  <a:lnTo>
                    <a:pt x="7119" y="7471"/>
                  </a:lnTo>
                  <a:lnTo>
                    <a:pt x="7158" y="7328"/>
                  </a:lnTo>
                  <a:lnTo>
                    <a:pt x="7211" y="7054"/>
                  </a:lnTo>
                  <a:lnTo>
                    <a:pt x="7237" y="6780"/>
                  </a:lnTo>
                  <a:lnTo>
                    <a:pt x="7250" y="6493"/>
                  </a:lnTo>
                  <a:lnTo>
                    <a:pt x="7263" y="6207"/>
                  </a:lnTo>
                  <a:lnTo>
                    <a:pt x="7263" y="5607"/>
                  </a:lnTo>
                  <a:lnTo>
                    <a:pt x="7250" y="4851"/>
                  </a:lnTo>
                  <a:lnTo>
                    <a:pt x="7198" y="3104"/>
                  </a:lnTo>
                  <a:lnTo>
                    <a:pt x="7158" y="1370"/>
                  </a:lnTo>
                  <a:lnTo>
                    <a:pt x="7132" y="14"/>
                  </a:lnTo>
                  <a:lnTo>
                    <a:pt x="3638" y="1"/>
                  </a:lnTo>
                  <a:close/>
                </a:path>
              </a:pathLst>
            </a:custGeom>
            <a:solidFill>
              <a:srgbClr val="F6F2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39;p23">
              <a:extLst>
                <a:ext uri="{FF2B5EF4-FFF2-40B4-BE49-F238E27FC236}">
                  <a16:creationId xmlns:a16="http://schemas.microsoft.com/office/drawing/2014/main" id="{275D3CEC-F2FC-46D5-A91C-7DF7D0CB0A77}"/>
                </a:ext>
              </a:extLst>
            </p:cNvPr>
            <p:cNvSpPr/>
            <p:nvPr/>
          </p:nvSpPr>
          <p:spPr>
            <a:xfrm>
              <a:off x="10637055" y="3107982"/>
              <a:ext cx="119362" cy="280484"/>
            </a:xfrm>
            <a:custGeom>
              <a:avLst/>
              <a:gdLst/>
              <a:ahLst/>
              <a:cxnLst/>
              <a:rect l="l" t="t" r="r" b="b"/>
              <a:pathLst>
                <a:path w="7263" h="17067" fill="none" extrusionOk="0">
                  <a:moveTo>
                    <a:pt x="3638" y="1"/>
                  </a:moveTo>
                  <a:lnTo>
                    <a:pt x="3638" y="1"/>
                  </a:lnTo>
                  <a:lnTo>
                    <a:pt x="131" y="14"/>
                  </a:lnTo>
                  <a:lnTo>
                    <a:pt x="131" y="14"/>
                  </a:lnTo>
                  <a:lnTo>
                    <a:pt x="105" y="1370"/>
                  </a:lnTo>
                  <a:lnTo>
                    <a:pt x="66" y="3104"/>
                  </a:lnTo>
                  <a:lnTo>
                    <a:pt x="14" y="4851"/>
                  </a:lnTo>
                  <a:lnTo>
                    <a:pt x="1" y="5607"/>
                  </a:lnTo>
                  <a:lnTo>
                    <a:pt x="1" y="6207"/>
                  </a:lnTo>
                  <a:lnTo>
                    <a:pt x="1" y="6207"/>
                  </a:lnTo>
                  <a:lnTo>
                    <a:pt x="14" y="6493"/>
                  </a:lnTo>
                  <a:lnTo>
                    <a:pt x="27" y="6780"/>
                  </a:lnTo>
                  <a:lnTo>
                    <a:pt x="53" y="7054"/>
                  </a:lnTo>
                  <a:lnTo>
                    <a:pt x="118" y="7328"/>
                  </a:lnTo>
                  <a:lnTo>
                    <a:pt x="144" y="7471"/>
                  </a:lnTo>
                  <a:lnTo>
                    <a:pt x="197" y="7602"/>
                  </a:lnTo>
                  <a:lnTo>
                    <a:pt x="249" y="7719"/>
                  </a:lnTo>
                  <a:lnTo>
                    <a:pt x="301" y="7849"/>
                  </a:lnTo>
                  <a:lnTo>
                    <a:pt x="366" y="7954"/>
                  </a:lnTo>
                  <a:lnTo>
                    <a:pt x="444" y="8071"/>
                  </a:lnTo>
                  <a:lnTo>
                    <a:pt x="535" y="8175"/>
                  </a:lnTo>
                  <a:lnTo>
                    <a:pt x="627" y="8266"/>
                  </a:lnTo>
                  <a:lnTo>
                    <a:pt x="627" y="8266"/>
                  </a:lnTo>
                  <a:lnTo>
                    <a:pt x="718" y="8345"/>
                  </a:lnTo>
                  <a:lnTo>
                    <a:pt x="822" y="8410"/>
                  </a:lnTo>
                  <a:lnTo>
                    <a:pt x="1018" y="8527"/>
                  </a:lnTo>
                  <a:lnTo>
                    <a:pt x="1226" y="8618"/>
                  </a:lnTo>
                  <a:lnTo>
                    <a:pt x="1448" y="8710"/>
                  </a:lnTo>
                  <a:lnTo>
                    <a:pt x="1670" y="8801"/>
                  </a:lnTo>
                  <a:lnTo>
                    <a:pt x="1878" y="8905"/>
                  </a:lnTo>
                  <a:lnTo>
                    <a:pt x="2087" y="9010"/>
                  </a:lnTo>
                  <a:lnTo>
                    <a:pt x="2178" y="9075"/>
                  </a:lnTo>
                  <a:lnTo>
                    <a:pt x="2269" y="9153"/>
                  </a:lnTo>
                  <a:lnTo>
                    <a:pt x="2269" y="9153"/>
                  </a:lnTo>
                  <a:lnTo>
                    <a:pt x="2400" y="9270"/>
                  </a:lnTo>
                  <a:lnTo>
                    <a:pt x="2517" y="9414"/>
                  </a:lnTo>
                  <a:lnTo>
                    <a:pt x="2621" y="9570"/>
                  </a:lnTo>
                  <a:lnTo>
                    <a:pt x="2713" y="9727"/>
                  </a:lnTo>
                  <a:lnTo>
                    <a:pt x="2804" y="9909"/>
                  </a:lnTo>
                  <a:lnTo>
                    <a:pt x="2869" y="10092"/>
                  </a:lnTo>
                  <a:lnTo>
                    <a:pt x="2934" y="10287"/>
                  </a:lnTo>
                  <a:lnTo>
                    <a:pt x="3000" y="10483"/>
                  </a:lnTo>
                  <a:lnTo>
                    <a:pt x="3039" y="10691"/>
                  </a:lnTo>
                  <a:lnTo>
                    <a:pt x="3078" y="10887"/>
                  </a:lnTo>
                  <a:lnTo>
                    <a:pt x="3143" y="11291"/>
                  </a:lnTo>
                  <a:lnTo>
                    <a:pt x="3169" y="11682"/>
                  </a:lnTo>
                  <a:lnTo>
                    <a:pt x="3182" y="12034"/>
                  </a:lnTo>
                  <a:lnTo>
                    <a:pt x="3182" y="12034"/>
                  </a:lnTo>
                  <a:lnTo>
                    <a:pt x="3143" y="15176"/>
                  </a:lnTo>
                  <a:lnTo>
                    <a:pt x="3143" y="15176"/>
                  </a:lnTo>
                  <a:lnTo>
                    <a:pt x="3143" y="15333"/>
                  </a:lnTo>
                  <a:lnTo>
                    <a:pt x="3130" y="15502"/>
                  </a:lnTo>
                  <a:lnTo>
                    <a:pt x="3091" y="15646"/>
                  </a:lnTo>
                  <a:lnTo>
                    <a:pt x="3065" y="15711"/>
                  </a:lnTo>
                  <a:lnTo>
                    <a:pt x="3026" y="15789"/>
                  </a:lnTo>
                  <a:lnTo>
                    <a:pt x="3026" y="15789"/>
                  </a:lnTo>
                  <a:lnTo>
                    <a:pt x="2973" y="15841"/>
                  </a:lnTo>
                  <a:lnTo>
                    <a:pt x="2934" y="15880"/>
                  </a:lnTo>
                  <a:lnTo>
                    <a:pt x="2817" y="15972"/>
                  </a:lnTo>
                  <a:lnTo>
                    <a:pt x="2700" y="16037"/>
                  </a:lnTo>
                  <a:lnTo>
                    <a:pt x="2569" y="16089"/>
                  </a:lnTo>
                  <a:lnTo>
                    <a:pt x="2569" y="16089"/>
                  </a:lnTo>
                  <a:lnTo>
                    <a:pt x="2256" y="16232"/>
                  </a:lnTo>
                  <a:lnTo>
                    <a:pt x="1970" y="16376"/>
                  </a:lnTo>
                  <a:lnTo>
                    <a:pt x="1435" y="16636"/>
                  </a:lnTo>
                  <a:lnTo>
                    <a:pt x="1161" y="16754"/>
                  </a:lnTo>
                  <a:lnTo>
                    <a:pt x="888" y="16858"/>
                  </a:lnTo>
                  <a:lnTo>
                    <a:pt x="588" y="16962"/>
                  </a:lnTo>
                  <a:lnTo>
                    <a:pt x="249" y="17041"/>
                  </a:lnTo>
                  <a:lnTo>
                    <a:pt x="249" y="17041"/>
                  </a:lnTo>
                  <a:lnTo>
                    <a:pt x="1109" y="17028"/>
                  </a:lnTo>
                  <a:lnTo>
                    <a:pt x="1109" y="17028"/>
                  </a:lnTo>
                  <a:lnTo>
                    <a:pt x="1774" y="17041"/>
                  </a:lnTo>
                  <a:lnTo>
                    <a:pt x="1774" y="17041"/>
                  </a:lnTo>
                  <a:lnTo>
                    <a:pt x="2465" y="17041"/>
                  </a:lnTo>
                  <a:lnTo>
                    <a:pt x="2465" y="17041"/>
                  </a:lnTo>
                  <a:lnTo>
                    <a:pt x="3430" y="17028"/>
                  </a:lnTo>
                  <a:lnTo>
                    <a:pt x="3430" y="17028"/>
                  </a:lnTo>
                  <a:lnTo>
                    <a:pt x="4316" y="17041"/>
                  </a:lnTo>
                  <a:lnTo>
                    <a:pt x="5190" y="17054"/>
                  </a:lnTo>
                  <a:lnTo>
                    <a:pt x="7002" y="17067"/>
                  </a:lnTo>
                  <a:lnTo>
                    <a:pt x="7002" y="17067"/>
                  </a:lnTo>
                  <a:lnTo>
                    <a:pt x="6663" y="16988"/>
                  </a:lnTo>
                  <a:lnTo>
                    <a:pt x="6363" y="16884"/>
                  </a:lnTo>
                  <a:lnTo>
                    <a:pt x="6089" y="16780"/>
                  </a:lnTo>
                  <a:lnTo>
                    <a:pt x="5829" y="16649"/>
                  </a:lnTo>
                  <a:lnTo>
                    <a:pt x="5294" y="16376"/>
                  </a:lnTo>
                  <a:lnTo>
                    <a:pt x="5007" y="16232"/>
                  </a:lnTo>
                  <a:lnTo>
                    <a:pt x="4694" y="16089"/>
                  </a:lnTo>
                  <a:lnTo>
                    <a:pt x="4694" y="16089"/>
                  </a:lnTo>
                  <a:lnTo>
                    <a:pt x="4564" y="16037"/>
                  </a:lnTo>
                  <a:lnTo>
                    <a:pt x="4447" y="15972"/>
                  </a:lnTo>
                  <a:lnTo>
                    <a:pt x="4329" y="15880"/>
                  </a:lnTo>
                  <a:lnTo>
                    <a:pt x="4290" y="15841"/>
                  </a:lnTo>
                  <a:lnTo>
                    <a:pt x="4238" y="15789"/>
                  </a:lnTo>
                  <a:lnTo>
                    <a:pt x="4238" y="15789"/>
                  </a:lnTo>
                  <a:lnTo>
                    <a:pt x="4199" y="15711"/>
                  </a:lnTo>
                  <a:lnTo>
                    <a:pt x="4173" y="15646"/>
                  </a:lnTo>
                  <a:lnTo>
                    <a:pt x="4134" y="15502"/>
                  </a:lnTo>
                  <a:lnTo>
                    <a:pt x="4121" y="15333"/>
                  </a:lnTo>
                  <a:lnTo>
                    <a:pt x="4121" y="15176"/>
                  </a:lnTo>
                  <a:lnTo>
                    <a:pt x="4121" y="15176"/>
                  </a:lnTo>
                  <a:lnTo>
                    <a:pt x="4082" y="12034"/>
                  </a:lnTo>
                  <a:lnTo>
                    <a:pt x="4082" y="12034"/>
                  </a:lnTo>
                  <a:lnTo>
                    <a:pt x="4095" y="11682"/>
                  </a:lnTo>
                  <a:lnTo>
                    <a:pt x="4121" y="11291"/>
                  </a:lnTo>
                  <a:lnTo>
                    <a:pt x="4186" y="10887"/>
                  </a:lnTo>
                  <a:lnTo>
                    <a:pt x="4225" y="10691"/>
                  </a:lnTo>
                  <a:lnTo>
                    <a:pt x="4264" y="10483"/>
                  </a:lnTo>
                  <a:lnTo>
                    <a:pt x="4329" y="10287"/>
                  </a:lnTo>
                  <a:lnTo>
                    <a:pt x="4395" y="10092"/>
                  </a:lnTo>
                  <a:lnTo>
                    <a:pt x="4460" y="9909"/>
                  </a:lnTo>
                  <a:lnTo>
                    <a:pt x="4551" y="9727"/>
                  </a:lnTo>
                  <a:lnTo>
                    <a:pt x="4642" y="9570"/>
                  </a:lnTo>
                  <a:lnTo>
                    <a:pt x="4747" y="9414"/>
                  </a:lnTo>
                  <a:lnTo>
                    <a:pt x="4864" y="9270"/>
                  </a:lnTo>
                  <a:lnTo>
                    <a:pt x="4994" y="9153"/>
                  </a:lnTo>
                  <a:lnTo>
                    <a:pt x="4994" y="9153"/>
                  </a:lnTo>
                  <a:lnTo>
                    <a:pt x="5086" y="9075"/>
                  </a:lnTo>
                  <a:lnTo>
                    <a:pt x="5177" y="9010"/>
                  </a:lnTo>
                  <a:lnTo>
                    <a:pt x="5385" y="8905"/>
                  </a:lnTo>
                  <a:lnTo>
                    <a:pt x="5594" y="8801"/>
                  </a:lnTo>
                  <a:lnTo>
                    <a:pt x="5816" y="8710"/>
                  </a:lnTo>
                  <a:lnTo>
                    <a:pt x="6037" y="8618"/>
                  </a:lnTo>
                  <a:lnTo>
                    <a:pt x="6246" y="8527"/>
                  </a:lnTo>
                  <a:lnTo>
                    <a:pt x="6454" y="8410"/>
                  </a:lnTo>
                  <a:lnTo>
                    <a:pt x="6546" y="8345"/>
                  </a:lnTo>
                  <a:lnTo>
                    <a:pt x="6637" y="8266"/>
                  </a:lnTo>
                  <a:lnTo>
                    <a:pt x="6637" y="8266"/>
                  </a:lnTo>
                  <a:lnTo>
                    <a:pt x="6728" y="8175"/>
                  </a:lnTo>
                  <a:lnTo>
                    <a:pt x="6819" y="8071"/>
                  </a:lnTo>
                  <a:lnTo>
                    <a:pt x="6898" y="7954"/>
                  </a:lnTo>
                  <a:lnTo>
                    <a:pt x="6963" y="7849"/>
                  </a:lnTo>
                  <a:lnTo>
                    <a:pt x="7028" y="7719"/>
                  </a:lnTo>
                  <a:lnTo>
                    <a:pt x="7067" y="7602"/>
                  </a:lnTo>
                  <a:lnTo>
                    <a:pt x="7119" y="7471"/>
                  </a:lnTo>
                  <a:lnTo>
                    <a:pt x="7158" y="7328"/>
                  </a:lnTo>
                  <a:lnTo>
                    <a:pt x="7211" y="7054"/>
                  </a:lnTo>
                  <a:lnTo>
                    <a:pt x="7237" y="6780"/>
                  </a:lnTo>
                  <a:lnTo>
                    <a:pt x="7250" y="6493"/>
                  </a:lnTo>
                  <a:lnTo>
                    <a:pt x="7263" y="6207"/>
                  </a:lnTo>
                  <a:lnTo>
                    <a:pt x="7263" y="6207"/>
                  </a:lnTo>
                  <a:lnTo>
                    <a:pt x="7263" y="5607"/>
                  </a:lnTo>
                  <a:lnTo>
                    <a:pt x="7250" y="4851"/>
                  </a:lnTo>
                  <a:lnTo>
                    <a:pt x="7198" y="3104"/>
                  </a:lnTo>
                  <a:lnTo>
                    <a:pt x="7158" y="1370"/>
                  </a:lnTo>
                  <a:lnTo>
                    <a:pt x="7132" y="14"/>
                  </a:lnTo>
                  <a:lnTo>
                    <a:pt x="7132" y="14"/>
                  </a:lnTo>
                  <a:lnTo>
                    <a:pt x="363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40;p23">
              <a:extLst>
                <a:ext uri="{FF2B5EF4-FFF2-40B4-BE49-F238E27FC236}">
                  <a16:creationId xmlns:a16="http://schemas.microsoft.com/office/drawing/2014/main" id="{AAF16A68-ACED-48A4-A1CF-BA2FC621BA9E}"/>
                </a:ext>
              </a:extLst>
            </p:cNvPr>
            <p:cNvSpPr/>
            <p:nvPr/>
          </p:nvSpPr>
          <p:spPr>
            <a:xfrm>
              <a:off x="10645207" y="3173555"/>
              <a:ext cx="104144" cy="73067"/>
            </a:xfrm>
            <a:custGeom>
              <a:avLst/>
              <a:gdLst/>
              <a:ahLst/>
              <a:cxnLst/>
              <a:rect l="l" t="t" r="r" b="b"/>
              <a:pathLst>
                <a:path w="6337" h="4446" extrusionOk="0">
                  <a:moveTo>
                    <a:pt x="0" y="0"/>
                  </a:moveTo>
                  <a:lnTo>
                    <a:pt x="0" y="2060"/>
                  </a:lnTo>
                  <a:lnTo>
                    <a:pt x="13" y="2295"/>
                  </a:lnTo>
                  <a:lnTo>
                    <a:pt x="39" y="2542"/>
                  </a:lnTo>
                  <a:lnTo>
                    <a:pt x="105" y="2764"/>
                  </a:lnTo>
                  <a:lnTo>
                    <a:pt x="183" y="2986"/>
                  </a:lnTo>
                  <a:lnTo>
                    <a:pt x="287" y="3194"/>
                  </a:lnTo>
                  <a:lnTo>
                    <a:pt x="405" y="3390"/>
                  </a:lnTo>
                  <a:lnTo>
                    <a:pt x="548" y="3572"/>
                  </a:lnTo>
                  <a:lnTo>
                    <a:pt x="691" y="3742"/>
                  </a:lnTo>
                  <a:lnTo>
                    <a:pt x="861" y="3898"/>
                  </a:lnTo>
                  <a:lnTo>
                    <a:pt x="1056" y="4042"/>
                  </a:lnTo>
                  <a:lnTo>
                    <a:pt x="1252" y="4159"/>
                  </a:lnTo>
                  <a:lnTo>
                    <a:pt x="1461" y="4250"/>
                  </a:lnTo>
                  <a:lnTo>
                    <a:pt x="1669" y="4342"/>
                  </a:lnTo>
                  <a:lnTo>
                    <a:pt x="1904" y="4394"/>
                  </a:lnTo>
                  <a:lnTo>
                    <a:pt x="2139" y="4433"/>
                  </a:lnTo>
                  <a:lnTo>
                    <a:pt x="2386" y="4446"/>
                  </a:lnTo>
                  <a:lnTo>
                    <a:pt x="3938" y="4446"/>
                  </a:lnTo>
                  <a:lnTo>
                    <a:pt x="4185" y="4433"/>
                  </a:lnTo>
                  <a:lnTo>
                    <a:pt x="4420" y="4394"/>
                  </a:lnTo>
                  <a:lnTo>
                    <a:pt x="4655" y="4342"/>
                  </a:lnTo>
                  <a:lnTo>
                    <a:pt x="4876" y="4250"/>
                  </a:lnTo>
                  <a:lnTo>
                    <a:pt x="5085" y="4159"/>
                  </a:lnTo>
                  <a:lnTo>
                    <a:pt x="5281" y="4042"/>
                  </a:lnTo>
                  <a:lnTo>
                    <a:pt x="5463" y="3898"/>
                  </a:lnTo>
                  <a:lnTo>
                    <a:pt x="5633" y="3742"/>
                  </a:lnTo>
                  <a:lnTo>
                    <a:pt x="5789" y="3572"/>
                  </a:lnTo>
                  <a:lnTo>
                    <a:pt x="5919" y="3390"/>
                  </a:lnTo>
                  <a:lnTo>
                    <a:pt x="6050" y="3194"/>
                  </a:lnTo>
                  <a:lnTo>
                    <a:pt x="6141" y="2986"/>
                  </a:lnTo>
                  <a:lnTo>
                    <a:pt x="6219" y="2764"/>
                  </a:lnTo>
                  <a:lnTo>
                    <a:pt x="6284" y="2542"/>
                  </a:lnTo>
                  <a:lnTo>
                    <a:pt x="6323" y="2295"/>
                  </a:lnTo>
                  <a:lnTo>
                    <a:pt x="6337" y="2060"/>
                  </a:lnTo>
                  <a:lnTo>
                    <a:pt x="6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41;p23">
              <a:extLst>
                <a:ext uri="{FF2B5EF4-FFF2-40B4-BE49-F238E27FC236}">
                  <a16:creationId xmlns:a16="http://schemas.microsoft.com/office/drawing/2014/main" id="{9ADEFBB1-BBB4-4626-8058-FD60B6B2F8E3}"/>
                </a:ext>
              </a:extLst>
            </p:cNvPr>
            <p:cNvSpPr/>
            <p:nvPr/>
          </p:nvSpPr>
          <p:spPr>
            <a:xfrm>
              <a:off x="10654410" y="3191764"/>
              <a:ext cx="12457" cy="36648"/>
            </a:xfrm>
            <a:custGeom>
              <a:avLst/>
              <a:gdLst/>
              <a:ahLst/>
              <a:cxnLst/>
              <a:rect l="l" t="t" r="r" b="b"/>
              <a:pathLst>
                <a:path w="758" h="2230" extrusionOk="0">
                  <a:moveTo>
                    <a:pt x="379" y="0"/>
                  </a:moveTo>
                  <a:lnTo>
                    <a:pt x="301" y="13"/>
                  </a:lnTo>
                  <a:lnTo>
                    <a:pt x="236" y="26"/>
                  </a:lnTo>
                  <a:lnTo>
                    <a:pt x="170" y="66"/>
                  </a:lnTo>
                  <a:lnTo>
                    <a:pt x="105" y="105"/>
                  </a:lnTo>
                  <a:lnTo>
                    <a:pt x="66" y="170"/>
                  </a:lnTo>
                  <a:lnTo>
                    <a:pt x="27" y="235"/>
                  </a:lnTo>
                  <a:lnTo>
                    <a:pt x="14" y="300"/>
                  </a:lnTo>
                  <a:lnTo>
                    <a:pt x="1" y="378"/>
                  </a:lnTo>
                  <a:lnTo>
                    <a:pt x="1" y="1852"/>
                  </a:lnTo>
                  <a:lnTo>
                    <a:pt x="14" y="1930"/>
                  </a:lnTo>
                  <a:lnTo>
                    <a:pt x="27" y="1995"/>
                  </a:lnTo>
                  <a:lnTo>
                    <a:pt x="66" y="2060"/>
                  </a:lnTo>
                  <a:lnTo>
                    <a:pt x="105" y="2112"/>
                  </a:lnTo>
                  <a:lnTo>
                    <a:pt x="170" y="2165"/>
                  </a:lnTo>
                  <a:lnTo>
                    <a:pt x="236" y="2191"/>
                  </a:lnTo>
                  <a:lnTo>
                    <a:pt x="301" y="2217"/>
                  </a:lnTo>
                  <a:lnTo>
                    <a:pt x="379" y="2230"/>
                  </a:lnTo>
                  <a:lnTo>
                    <a:pt x="457" y="2217"/>
                  </a:lnTo>
                  <a:lnTo>
                    <a:pt x="522" y="2191"/>
                  </a:lnTo>
                  <a:lnTo>
                    <a:pt x="588" y="2165"/>
                  </a:lnTo>
                  <a:lnTo>
                    <a:pt x="640" y="2112"/>
                  </a:lnTo>
                  <a:lnTo>
                    <a:pt x="692" y="2060"/>
                  </a:lnTo>
                  <a:lnTo>
                    <a:pt x="718" y="1995"/>
                  </a:lnTo>
                  <a:lnTo>
                    <a:pt x="744" y="1930"/>
                  </a:lnTo>
                  <a:lnTo>
                    <a:pt x="757" y="1852"/>
                  </a:lnTo>
                  <a:lnTo>
                    <a:pt x="757" y="378"/>
                  </a:lnTo>
                  <a:lnTo>
                    <a:pt x="744" y="300"/>
                  </a:lnTo>
                  <a:lnTo>
                    <a:pt x="718" y="235"/>
                  </a:lnTo>
                  <a:lnTo>
                    <a:pt x="692" y="170"/>
                  </a:lnTo>
                  <a:lnTo>
                    <a:pt x="640" y="105"/>
                  </a:lnTo>
                  <a:lnTo>
                    <a:pt x="588" y="66"/>
                  </a:lnTo>
                  <a:lnTo>
                    <a:pt x="522" y="26"/>
                  </a:lnTo>
                  <a:lnTo>
                    <a:pt x="457" y="13"/>
                  </a:lnTo>
                  <a:lnTo>
                    <a:pt x="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97531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9"/>
          <p:cNvSpPr txBox="1">
            <a:spLocks noGrp="1"/>
          </p:cNvSpPr>
          <p:nvPr>
            <p:ph type="title"/>
          </p:nvPr>
        </p:nvSpPr>
        <p:spPr>
          <a:xfrm>
            <a:off x="1138023" y="605615"/>
            <a:ext cx="6038117"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Outline</a:t>
            </a:r>
            <a:endParaRPr dirty="0"/>
          </a:p>
        </p:txBody>
      </p:sp>
      <p:grpSp>
        <p:nvGrpSpPr>
          <p:cNvPr id="1033" name="Google Shape;1033;p19"/>
          <p:cNvGrpSpPr/>
          <p:nvPr/>
        </p:nvGrpSpPr>
        <p:grpSpPr>
          <a:xfrm>
            <a:off x="5968264" y="796212"/>
            <a:ext cx="2053316" cy="3735046"/>
            <a:chOff x="6815600" y="1586950"/>
            <a:chExt cx="1871191" cy="3189500"/>
          </a:xfrm>
        </p:grpSpPr>
        <p:sp>
          <p:nvSpPr>
            <p:cNvPr id="1034" name="Google Shape;1034;p19"/>
            <p:cNvSpPr/>
            <p:nvPr/>
          </p:nvSpPr>
          <p:spPr>
            <a:xfrm>
              <a:off x="6815600" y="4538250"/>
              <a:ext cx="1871100" cy="2382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5" name="Google Shape;1035;p19"/>
            <p:cNvGrpSpPr/>
            <p:nvPr/>
          </p:nvGrpSpPr>
          <p:grpSpPr>
            <a:xfrm>
              <a:off x="6815600" y="1586950"/>
              <a:ext cx="1871191" cy="3145004"/>
              <a:chOff x="4572000" y="1586950"/>
              <a:chExt cx="1871191" cy="3145004"/>
            </a:xfrm>
          </p:grpSpPr>
          <p:sp>
            <p:nvSpPr>
              <p:cNvPr id="1036" name="Google Shape;1036;p19"/>
              <p:cNvSpPr/>
              <p:nvPr/>
            </p:nvSpPr>
            <p:spPr>
              <a:xfrm>
                <a:off x="4967441" y="2980523"/>
                <a:ext cx="502801" cy="179863"/>
              </a:xfrm>
              <a:custGeom>
                <a:avLst/>
                <a:gdLst/>
                <a:ahLst/>
                <a:cxnLst/>
                <a:rect l="l" t="t" r="r" b="b"/>
                <a:pathLst>
                  <a:path w="15677" h="5608" extrusionOk="0">
                    <a:moveTo>
                      <a:pt x="758" y="1"/>
                    </a:moveTo>
                    <a:lnTo>
                      <a:pt x="0" y="3033"/>
                    </a:lnTo>
                    <a:lnTo>
                      <a:pt x="15677" y="5608"/>
                    </a:lnTo>
                    <a:lnTo>
                      <a:pt x="13016" y="1202"/>
                    </a:lnTo>
                    <a:lnTo>
                      <a:pt x="75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4850925" y="2987418"/>
                <a:ext cx="137174" cy="73895"/>
              </a:xfrm>
              <a:custGeom>
                <a:avLst/>
                <a:gdLst/>
                <a:ahLst/>
                <a:cxnLst/>
                <a:rect l="l" t="t" r="r" b="b"/>
                <a:pathLst>
                  <a:path w="4277" h="2304" extrusionOk="0">
                    <a:moveTo>
                      <a:pt x="0" y="0"/>
                    </a:moveTo>
                    <a:lnTo>
                      <a:pt x="115" y="186"/>
                    </a:lnTo>
                    <a:lnTo>
                      <a:pt x="229" y="344"/>
                    </a:lnTo>
                    <a:lnTo>
                      <a:pt x="358" y="501"/>
                    </a:lnTo>
                    <a:lnTo>
                      <a:pt x="487" y="658"/>
                    </a:lnTo>
                    <a:lnTo>
                      <a:pt x="630" y="801"/>
                    </a:lnTo>
                    <a:lnTo>
                      <a:pt x="758" y="930"/>
                    </a:lnTo>
                    <a:lnTo>
                      <a:pt x="1059" y="1173"/>
                    </a:lnTo>
                    <a:lnTo>
                      <a:pt x="1373" y="1388"/>
                    </a:lnTo>
                    <a:lnTo>
                      <a:pt x="1688" y="1574"/>
                    </a:lnTo>
                    <a:lnTo>
                      <a:pt x="2003" y="1745"/>
                    </a:lnTo>
                    <a:lnTo>
                      <a:pt x="2303" y="1874"/>
                    </a:lnTo>
                    <a:lnTo>
                      <a:pt x="2589" y="1988"/>
                    </a:lnTo>
                    <a:lnTo>
                      <a:pt x="2861" y="2089"/>
                    </a:lnTo>
                    <a:lnTo>
                      <a:pt x="3118" y="2160"/>
                    </a:lnTo>
                    <a:lnTo>
                      <a:pt x="3333" y="2217"/>
                    </a:lnTo>
                    <a:lnTo>
                      <a:pt x="3648" y="2289"/>
                    </a:lnTo>
                    <a:lnTo>
                      <a:pt x="3762" y="2303"/>
                    </a:lnTo>
                    <a:lnTo>
                      <a:pt x="4277" y="22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4732101" y="2606665"/>
                <a:ext cx="187656" cy="184898"/>
              </a:xfrm>
              <a:custGeom>
                <a:avLst/>
                <a:gdLst/>
                <a:ahLst/>
                <a:cxnLst/>
                <a:rect l="l" t="t" r="r" b="b"/>
                <a:pathLst>
                  <a:path w="5851" h="5765" extrusionOk="0">
                    <a:moveTo>
                      <a:pt x="1" y="1"/>
                    </a:moveTo>
                    <a:lnTo>
                      <a:pt x="1" y="5765"/>
                    </a:lnTo>
                    <a:lnTo>
                      <a:pt x="5851" y="5765"/>
                    </a:lnTo>
                    <a:lnTo>
                      <a:pt x="58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4572000" y="2965866"/>
                <a:ext cx="791389" cy="39000"/>
              </a:xfrm>
              <a:custGeom>
                <a:avLst/>
                <a:gdLst/>
                <a:ahLst/>
                <a:cxnLst/>
                <a:rect l="l" t="t" r="r" b="b"/>
                <a:pathLst>
                  <a:path w="24675" h="1216" extrusionOk="0">
                    <a:moveTo>
                      <a:pt x="1" y="0"/>
                    </a:moveTo>
                    <a:lnTo>
                      <a:pt x="1" y="1216"/>
                    </a:lnTo>
                    <a:lnTo>
                      <a:pt x="24674" y="1216"/>
                    </a:lnTo>
                    <a:lnTo>
                      <a:pt x="246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5636707" y="2483286"/>
                <a:ext cx="256484" cy="78481"/>
              </a:xfrm>
              <a:custGeom>
                <a:avLst/>
                <a:gdLst/>
                <a:ahLst/>
                <a:cxnLst/>
                <a:rect l="l" t="t" r="r" b="b"/>
                <a:pathLst>
                  <a:path w="7997" h="2447" extrusionOk="0">
                    <a:moveTo>
                      <a:pt x="7210" y="0"/>
                    </a:moveTo>
                    <a:lnTo>
                      <a:pt x="559" y="129"/>
                    </a:lnTo>
                    <a:lnTo>
                      <a:pt x="487" y="472"/>
                    </a:lnTo>
                    <a:lnTo>
                      <a:pt x="401" y="758"/>
                    </a:lnTo>
                    <a:lnTo>
                      <a:pt x="301" y="987"/>
                    </a:lnTo>
                    <a:lnTo>
                      <a:pt x="215" y="1159"/>
                    </a:lnTo>
                    <a:lnTo>
                      <a:pt x="129" y="1302"/>
                    </a:lnTo>
                    <a:lnTo>
                      <a:pt x="72" y="1388"/>
                    </a:lnTo>
                    <a:lnTo>
                      <a:pt x="1" y="1459"/>
                    </a:lnTo>
                    <a:lnTo>
                      <a:pt x="344" y="1602"/>
                    </a:lnTo>
                    <a:lnTo>
                      <a:pt x="687" y="1731"/>
                    </a:lnTo>
                    <a:lnTo>
                      <a:pt x="1031" y="1845"/>
                    </a:lnTo>
                    <a:lnTo>
                      <a:pt x="1374" y="1960"/>
                    </a:lnTo>
                    <a:lnTo>
                      <a:pt x="1717" y="2046"/>
                    </a:lnTo>
                    <a:lnTo>
                      <a:pt x="2060" y="2131"/>
                    </a:lnTo>
                    <a:lnTo>
                      <a:pt x="2404" y="2203"/>
                    </a:lnTo>
                    <a:lnTo>
                      <a:pt x="2761" y="2260"/>
                    </a:lnTo>
                    <a:lnTo>
                      <a:pt x="3090" y="2317"/>
                    </a:lnTo>
                    <a:lnTo>
                      <a:pt x="3434" y="2360"/>
                    </a:lnTo>
                    <a:lnTo>
                      <a:pt x="4091" y="2417"/>
                    </a:lnTo>
                    <a:lnTo>
                      <a:pt x="4735" y="2432"/>
                    </a:lnTo>
                    <a:lnTo>
                      <a:pt x="5336" y="2446"/>
                    </a:lnTo>
                    <a:lnTo>
                      <a:pt x="5894" y="2432"/>
                    </a:lnTo>
                    <a:lnTo>
                      <a:pt x="6394" y="2389"/>
                    </a:lnTo>
                    <a:lnTo>
                      <a:pt x="6852" y="2360"/>
                    </a:lnTo>
                    <a:lnTo>
                      <a:pt x="7238" y="2317"/>
                    </a:lnTo>
                    <a:lnTo>
                      <a:pt x="7796" y="2232"/>
                    </a:lnTo>
                    <a:lnTo>
                      <a:pt x="7996" y="2203"/>
                    </a:lnTo>
                    <a:lnTo>
                      <a:pt x="7724" y="1473"/>
                    </a:lnTo>
                    <a:lnTo>
                      <a:pt x="7467" y="758"/>
                    </a:lnTo>
                    <a:lnTo>
                      <a:pt x="7210" y="0"/>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357814" y="1770880"/>
                <a:ext cx="814289" cy="743633"/>
              </a:xfrm>
              <a:custGeom>
                <a:avLst/>
                <a:gdLst/>
                <a:ahLst/>
                <a:cxnLst/>
                <a:rect l="l" t="t" r="r" b="b"/>
                <a:pathLst>
                  <a:path w="25389" h="23186" extrusionOk="0">
                    <a:moveTo>
                      <a:pt x="14232" y="1"/>
                    </a:moveTo>
                    <a:lnTo>
                      <a:pt x="13517" y="15"/>
                    </a:lnTo>
                    <a:lnTo>
                      <a:pt x="12816" y="43"/>
                    </a:lnTo>
                    <a:lnTo>
                      <a:pt x="12115" y="101"/>
                    </a:lnTo>
                    <a:lnTo>
                      <a:pt x="11429" y="186"/>
                    </a:lnTo>
                    <a:lnTo>
                      <a:pt x="10756" y="301"/>
                    </a:lnTo>
                    <a:lnTo>
                      <a:pt x="10098" y="430"/>
                    </a:lnTo>
                    <a:lnTo>
                      <a:pt x="9469" y="587"/>
                    </a:lnTo>
                    <a:lnTo>
                      <a:pt x="8840" y="773"/>
                    </a:lnTo>
                    <a:lnTo>
                      <a:pt x="8225" y="973"/>
                    </a:lnTo>
                    <a:lnTo>
                      <a:pt x="7624" y="1216"/>
                    </a:lnTo>
                    <a:lnTo>
                      <a:pt x="7052" y="1459"/>
                    </a:lnTo>
                    <a:lnTo>
                      <a:pt x="6480" y="1746"/>
                    </a:lnTo>
                    <a:lnTo>
                      <a:pt x="5936" y="2046"/>
                    </a:lnTo>
                    <a:lnTo>
                      <a:pt x="5407" y="2375"/>
                    </a:lnTo>
                    <a:lnTo>
                      <a:pt x="4906" y="2718"/>
                    </a:lnTo>
                    <a:lnTo>
                      <a:pt x="4420" y="3076"/>
                    </a:lnTo>
                    <a:lnTo>
                      <a:pt x="3962" y="3433"/>
                    </a:lnTo>
                    <a:lnTo>
                      <a:pt x="3533" y="3819"/>
                    </a:lnTo>
                    <a:lnTo>
                      <a:pt x="3118" y="4206"/>
                    </a:lnTo>
                    <a:lnTo>
                      <a:pt x="2732" y="4620"/>
                    </a:lnTo>
                    <a:lnTo>
                      <a:pt x="2360" y="5050"/>
                    </a:lnTo>
                    <a:lnTo>
                      <a:pt x="2017" y="5493"/>
                    </a:lnTo>
                    <a:lnTo>
                      <a:pt x="1702" y="5965"/>
                    </a:lnTo>
                    <a:lnTo>
                      <a:pt x="1559" y="6222"/>
                    </a:lnTo>
                    <a:lnTo>
                      <a:pt x="1416" y="6466"/>
                    </a:lnTo>
                    <a:lnTo>
                      <a:pt x="1273" y="6737"/>
                    </a:lnTo>
                    <a:lnTo>
                      <a:pt x="1145" y="6995"/>
                    </a:lnTo>
                    <a:lnTo>
                      <a:pt x="1016" y="7281"/>
                    </a:lnTo>
                    <a:lnTo>
                      <a:pt x="901" y="7567"/>
                    </a:lnTo>
                    <a:lnTo>
                      <a:pt x="787" y="7853"/>
                    </a:lnTo>
                    <a:lnTo>
                      <a:pt x="673" y="8153"/>
                    </a:lnTo>
                    <a:lnTo>
                      <a:pt x="573" y="8468"/>
                    </a:lnTo>
                    <a:lnTo>
                      <a:pt x="472" y="8797"/>
                    </a:lnTo>
                    <a:lnTo>
                      <a:pt x="301" y="9455"/>
                    </a:lnTo>
                    <a:lnTo>
                      <a:pt x="158" y="10170"/>
                    </a:lnTo>
                    <a:lnTo>
                      <a:pt x="101" y="10542"/>
                    </a:lnTo>
                    <a:lnTo>
                      <a:pt x="58" y="10914"/>
                    </a:lnTo>
                    <a:lnTo>
                      <a:pt x="15" y="11286"/>
                    </a:lnTo>
                    <a:lnTo>
                      <a:pt x="0" y="11658"/>
                    </a:lnTo>
                    <a:lnTo>
                      <a:pt x="0" y="12044"/>
                    </a:lnTo>
                    <a:lnTo>
                      <a:pt x="15" y="12430"/>
                    </a:lnTo>
                    <a:lnTo>
                      <a:pt x="29" y="12802"/>
                    </a:lnTo>
                    <a:lnTo>
                      <a:pt x="72" y="13188"/>
                    </a:lnTo>
                    <a:lnTo>
                      <a:pt x="115" y="13574"/>
                    </a:lnTo>
                    <a:lnTo>
                      <a:pt x="186" y="13946"/>
                    </a:lnTo>
                    <a:lnTo>
                      <a:pt x="258" y="14332"/>
                    </a:lnTo>
                    <a:lnTo>
                      <a:pt x="344" y="14704"/>
                    </a:lnTo>
                    <a:lnTo>
                      <a:pt x="444" y="15090"/>
                    </a:lnTo>
                    <a:lnTo>
                      <a:pt x="558" y="15462"/>
                    </a:lnTo>
                    <a:lnTo>
                      <a:pt x="673" y="15820"/>
                    </a:lnTo>
                    <a:lnTo>
                      <a:pt x="816" y="16192"/>
                    </a:lnTo>
                    <a:lnTo>
                      <a:pt x="959" y="16549"/>
                    </a:lnTo>
                    <a:lnTo>
                      <a:pt x="1116" y="16907"/>
                    </a:lnTo>
                    <a:lnTo>
                      <a:pt x="1273" y="17250"/>
                    </a:lnTo>
                    <a:lnTo>
                      <a:pt x="1459" y="17593"/>
                    </a:lnTo>
                    <a:lnTo>
                      <a:pt x="1645" y="17922"/>
                    </a:lnTo>
                    <a:lnTo>
                      <a:pt x="1831" y="18251"/>
                    </a:lnTo>
                    <a:lnTo>
                      <a:pt x="2046" y="18566"/>
                    </a:lnTo>
                    <a:lnTo>
                      <a:pt x="2260" y="18866"/>
                    </a:lnTo>
                    <a:lnTo>
                      <a:pt x="2475" y="19167"/>
                    </a:lnTo>
                    <a:lnTo>
                      <a:pt x="2704" y="19453"/>
                    </a:lnTo>
                    <a:lnTo>
                      <a:pt x="2947" y="19725"/>
                    </a:lnTo>
                    <a:lnTo>
                      <a:pt x="3204" y="19996"/>
                    </a:lnTo>
                    <a:lnTo>
                      <a:pt x="3462" y="20239"/>
                    </a:lnTo>
                    <a:lnTo>
                      <a:pt x="3719" y="20483"/>
                    </a:lnTo>
                    <a:lnTo>
                      <a:pt x="3991" y="20711"/>
                    </a:lnTo>
                    <a:lnTo>
                      <a:pt x="4277" y="20926"/>
                    </a:lnTo>
                    <a:lnTo>
                      <a:pt x="4549" y="21126"/>
                    </a:lnTo>
                    <a:lnTo>
                      <a:pt x="4849" y="21312"/>
                    </a:lnTo>
                    <a:lnTo>
                      <a:pt x="5150" y="21498"/>
                    </a:lnTo>
                    <a:lnTo>
                      <a:pt x="5450" y="21655"/>
                    </a:lnTo>
                    <a:lnTo>
                      <a:pt x="5750" y="21827"/>
                    </a:lnTo>
                    <a:lnTo>
                      <a:pt x="6065" y="21970"/>
                    </a:lnTo>
                    <a:lnTo>
                      <a:pt x="6380" y="22113"/>
                    </a:lnTo>
                    <a:lnTo>
                      <a:pt x="6694" y="22256"/>
                    </a:lnTo>
                    <a:lnTo>
                      <a:pt x="7023" y="22371"/>
                    </a:lnTo>
                    <a:lnTo>
                      <a:pt x="7352" y="22485"/>
                    </a:lnTo>
                    <a:lnTo>
                      <a:pt x="7681" y="22599"/>
                    </a:lnTo>
                    <a:lnTo>
                      <a:pt x="8024" y="22685"/>
                    </a:lnTo>
                    <a:lnTo>
                      <a:pt x="8353" y="22785"/>
                    </a:lnTo>
                    <a:lnTo>
                      <a:pt x="8697" y="22857"/>
                    </a:lnTo>
                    <a:lnTo>
                      <a:pt x="9040" y="22928"/>
                    </a:lnTo>
                    <a:lnTo>
                      <a:pt x="9383" y="22986"/>
                    </a:lnTo>
                    <a:lnTo>
                      <a:pt x="9741" y="23043"/>
                    </a:lnTo>
                    <a:lnTo>
                      <a:pt x="10084" y="23086"/>
                    </a:lnTo>
                    <a:lnTo>
                      <a:pt x="10785" y="23157"/>
                    </a:lnTo>
                    <a:lnTo>
                      <a:pt x="11500" y="23186"/>
                    </a:lnTo>
                    <a:lnTo>
                      <a:pt x="12215" y="23186"/>
                    </a:lnTo>
                    <a:lnTo>
                      <a:pt x="12916" y="23157"/>
                    </a:lnTo>
                    <a:lnTo>
                      <a:pt x="13631" y="23086"/>
                    </a:lnTo>
                    <a:lnTo>
                      <a:pt x="14332" y="23000"/>
                    </a:lnTo>
                    <a:lnTo>
                      <a:pt x="15033" y="22871"/>
                    </a:lnTo>
                    <a:lnTo>
                      <a:pt x="15534" y="22771"/>
                    </a:lnTo>
                    <a:lnTo>
                      <a:pt x="16006" y="22657"/>
                    </a:lnTo>
                    <a:lnTo>
                      <a:pt x="16463" y="22528"/>
                    </a:lnTo>
                    <a:lnTo>
                      <a:pt x="16921" y="22385"/>
                    </a:lnTo>
                    <a:lnTo>
                      <a:pt x="17365" y="22242"/>
                    </a:lnTo>
                    <a:lnTo>
                      <a:pt x="17794" y="22070"/>
                    </a:lnTo>
                    <a:lnTo>
                      <a:pt x="18223" y="21899"/>
                    </a:lnTo>
                    <a:lnTo>
                      <a:pt x="18623" y="21713"/>
                    </a:lnTo>
                    <a:lnTo>
                      <a:pt x="19024" y="21512"/>
                    </a:lnTo>
                    <a:lnTo>
                      <a:pt x="19396" y="21298"/>
                    </a:lnTo>
                    <a:lnTo>
                      <a:pt x="19767" y="21069"/>
                    </a:lnTo>
                    <a:lnTo>
                      <a:pt x="20139" y="20840"/>
                    </a:lnTo>
                    <a:lnTo>
                      <a:pt x="20483" y="20597"/>
                    </a:lnTo>
                    <a:lnTo>
                      <a:pt x="20826" y="20354"/>
                    </a:lnTo>
                    <a:lnTo>
                      <a:pt x="21141" y="20082"/>
                    </a:lnTo>
                    <a:lnTo>
                      <a:pt x="21455" y="19810"/>
                    </a:lnTo>
                    <a:lnTo>
                      <a:pt x="21756" y="19539"/>
                    </a:lnTo>
                    <a:lnTo>
                      <a:pt x="22042" y="19238"/>
                    </a:lnTo>
                    <a:lnTo>
                      <a:pt x="22328" y="18938"/>
                    </a:lnTo>
                    <a:lnTo>
                      <a:pt x="22585" y="18637"/>
                    </a:lnTo>
                    <a:lnTo>
                      <a:pt x="22843" y="18323"/>
                    </a:lnTo>
                    <a:lnTo>
                      <a:pt x="23086" y="17994"/>
                    </a:lnTo>
                    <a:lnTo>
                      <a:pt x="23315" y="17665"/>
                    </a:lnTo>
                    <a:lnTo>
                      <a:pt x="23529" y="17322"/>
                    </a:lnTo>
                    <a:lnTo>
                      <a:pt x="23744" y="16978"/>
                    </a:lnTo>
                    <a:lnTo>
                      <a:pt x="23930" y="16621"/>
                    </a:lnTo>
                    <a:lnTo>
                      <a:pt x="24116" y="16263"/>
                    </a:lnTo>
                    <a:lnTo>
                      <a:pt x="24287" y="15891"/>
                    </a:lnTo>
                    <a:lnTo>
                      <a:pt x="24445" y="15519"/>
                    </a:lnTo>
                    <a:lnTo>
                      <a:pt x="24588" y="15148"/>
                    </a:lnTo>
                    <a:lnTo>
                      <a:pt x="24716" y="14761"/>
                    </a:lnTo>
                    <a:lnTo>
                      <a:pt x="24845" y="14361"/>
                    </a:lnTo>
                    <a:lnTo>
                      <a:pt x="24931" y="14046"/>
                    </a:lnTo>
                    <a:lnTo>
                      <a:pt x="25017" y="13717"/>
                    </a:lnTo>
                    <a:lnTo>
                      <a:pt x="25088" y="13374"/>
                    </a:lnTo>
                    <a:lnTo>
                      <a:pt x="25160" y="13045"/>
                    </a:lnTo>
                    <a:lnTo>
                      <a:pt x="25217" y="12702"/>
                    </a:lnTo>
                    <a:lnTo>
                      <a:pt x="25260" y="12358"/>
                    </a:lnTo>
                    <a:lnTo>
                      <a:pt x="25346" y="11672"/>
                    </a:lnTo>
                    <a:lnTo>
                      <a:pt x="25389" y="10957"/>
                    </a:lnTo>
                    <a:lnTo>
                      <a:pt x="25389" y="10256"/>
                    </a:lnTo>
                    <a:lnTo>
                      <a:pt x="25360" y="9526"/>
                    </a:lnTo>
                    <a:lnTo>
                      <a:pt x="25303" y="8797"/>
                    </a:lnTo>
                    <a:lnTo>
                      <a:pt x="25274" y="8482"/>
                    </a:lnTo>
                    <a:lnTo>
                      <a:pt x="25217" y="8182"/>
                    </a:lnTo>
                    <a:lnTo>
                      <a:pt x="25160" y="7882"/>
                    </a:lnTo>
                    <a:lnTo>
                      <a:pt x="25088" y="7581"/>
                    </a:lnTo>
                    <a:lnTo>
                      <a:pt x="25002" y="7295"/>
                    </a:lnTo>
                    <a:lnTo>
                      <a:pt x="24902" y="7023"/>
                    </a:lnTo>
                    <a:lnTo>
                      <a:pt x="24802" y="6752"/>
                    </a:lnTo>
                    <a:lnTo>
                      <a:pt x="24688" y="6480"/>
                    </a:lnTo>
                    <a:lnTo>
                      <a:pt x="24559" y="6222"/>
                    </a:lnTo>
                    <a:lnTo>
                      <a:pt x="24430" y="5965"/>
                    </a:lnTo>
                    <a:lnTo>
                      <a:pt x="24287" y="5722"/>
                    </a:lnTo>
                    <a:lnTo>
                      <a:pt x="24144" y="5479"/>
                    </a:lnTo>
                    <a:lnTo>
                      <a:pt x="23987" y="5235"/>
                    </a:lnTo>
                    <a:lnTo>
                      <a:pt x="23830" y="5007"/>
                    </a:lnTo>
                    <a:lnTo>
                      <a:pt x="23658" y="4792"/>
                    </a:lnTo>
                    <a:lnTo>
                      <a:pt x="23486" y="4578"/>
                    </a:lnTo>
                    <a:lnTo>
                      <a:pt x="23114" y="4148"/>
                    </a:lnTo>
                    <a:lnTo>
                      <a:pt x="22728" y="3762"/>
                    </a:lnTo>
                    <a:lnTo>
                      <a:pt x="22328" y="3390"/>
                    </a:lnTo>
                    <a:lnTo>
                      <a:pt x="21899" y="3047"/>
                    </a:lnTo>
                    <a:lnTo>
                      <a:pt x="21484" y="2718"/>
                    </a:lnTo>
                    <a:lnTo>
                      <a:pt x="21040" y="2418"/>
                    </a:lnTo>
                    <a:lnTo>
                      <a:pt x="20597" y="2132"/>
                    </a:lnTo>
                    <a:lnTo>
                      <a:pt x="20168" y="1874"/>
                    </a:lnTo>
                    <a:lnTo>
                      <a:pt x="19739" y="1631"/>
                    </a:lnTo>
                    <a:lnTo>
                      <a:pt x="19310" y="1417"/>
                    </a:lnTo>
                    <a:lnTo>
                      <a:pt x="18909" y="1216"/>
                    </a:lnTo>
                    <a:lnTo>
                      <a:pt x="18509" y="1030"/>
                    </a:lnTo>
                    <a:lnTo>
                      <a:pt x="18123" y="859"/>
                    </a:lnTo>
                    <a:lnTo>
                      <a:pt x="17751" y="716"/>
                    </a:lnTo>
                    <a:lnTo>
                      <a:pt x="17078" y="473"/>
                    </a:lnTo>
                    <a:lnTo>
                      <a:pt x="16521" y="272"/>
                    </a:lnTo>
                    <a:lnTo>
                      <a:pt x="16077" y="144"/>
                    </a:lnTo>
                    <a:lnTo>
                      <a:pt x="15705" y="43"/>
                    </a:lnTo>
                    <a:lnTo>
                      <a:pt x="14962" y="15"/>
                    </a:lnTo>
                    <a:lnTo>
                      <a:pt x="14232" y="1"/>
                    </a:lnTo>
                    <a:close/>
                  </a:path>
                </a:pathLst>
              </a:custGeom>
              <a:solidFill>
                <a:srgbClr val="F6B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5629844" y="2119498"/>
                <a:ext cx="51412" cy="106000"/>
              </a:xfrm>
              <a:custGeom>
                <a:avLst/>
                <a:gdLst/>
                <a:ahLst/>
                <a:cxnLst/>
                <a:rect l="l" t="t" r="r" b="b"/>
                <a:pathLst>
                  <a:path w="1603" h="3305" extrusionOk="0">
                    <a:moveTo>
                      <a:pt x="858" y="1"/>
                    </a:moveTo>
                    <a:lnTo>
                      <a:pt x="815" y="15"/>
                    </a:lnTo>
                    <a:lnTo>
                      <a:pt x="773" y="44"/>
                    </a:lnTo>
                    <a:lnTo>
                      <a:pt x="730" y="72"/>
                    </a:lnTo>
                    <a:lnTo>
                      <a:pt x="701" y="115"/>
                    </a:lnTo>
                    <a:lnTo>
                      <a:pt x="687" y="158"/>
                    </a:lnTo>
                    <a:lnTo>
                      <a:pt x="672" y="201"/>
                    </a:lnTo>
                    <a:lnTo>
                      <a:pt x="658" y="258"/>
                    </a:lnTo>
                    <a:lnTo>
                      <a:pt x="658" y="530"/>
                    </a:lnTo>
                    <a:lnTo>
                      <a:pt x="630" y="716"/>
                    </a:lnTo>
                    <a:lnTo>
                      <a:pt x="601" y="916"/>
                    </a:lnTo>
                    <a:lnTo>
                      <a:pt x="558" y="1117"/>
                    </a:lnTo>
                    <a:lnTo>
                      <a:pt x="501" y="1317"/>
                    </a:lnTo>
                    <a:lnTo>
                      <a:pt x="415" y="1503"/>
                    </a:lnTo>
                    <a:lnTo>
                      <a:pt x="372" y="1589"/>
                    </a:lnTo>
                    <a:lnTo>
                      <a:pt x="315" y="1660"/>
                    </a:lnTo>
                    <a:lnTo>
                      <a:pt x="200" y="1817"/>
                    </a:lnTo>
                    <a:lnTo>
                      <a:pt x="115" y="1960"/>
                    </a:lnTo>
                    <a:lnTo>
                      <a:pt x="57" y="2103"/>
                    </a:lnTo>
                    <a:lnTo>
                      <a:pt x="29" y="2232"/>
                    </a:lnTo>
                    <a:lnTo>
                      <a:pt x="0" y="2347"/>
                    </a:lnTo>
                    <a:lnTo>
                      <a:pt x="0" y="2447"/>
                    </a:lnTo>
                    <a:lnTo>
                      <a:pt x="15" y="2533"/>
                    </a:lnTo>
                    <a:lnTo>
                      <a:pt x="43" y="2618"/>
                    </a:lnTo>
                    <a:lnTo>
                      <a:pt x="72" y="2690"/>
                    </a:lnTo>
                    <a:lnTo>
                      <a:pt x="115" y="2776"/>
                    </a:lnTo>
                    <a:lnTo>
                      <a:pt x="172" y="2862"/>
                    </a:lnTo>
                    <a:lnTo>
                      <a:pt x="243" y="2933"/>
                    </a:lnTo>
                    <a:lnTo>
                      <a:pt x="343" y="3019"/>
                    </a:lnTo>
                    <a:lnTo>
                      <a:pt x="458" y="3090"/>
                    </a:lnTo>
                    <a:lnTo>
                      <a:pt x="601" y="3162"/>
                    </a:lnTo>
                    <a:lnTo>
                      <a:pt x="773" y="3219"/>
                    </a:lnTo>
                    <a:lnTo>
                      <a:pt x="944" y="3248"/>
                    </a:lnTo>
                    <a:lnTo>
                      <a:pt x="1116" y="3276"/>
                    </a:lnTo>
                    <a:lnTo>
                      <a:pt x="1330" y="3305"/>
                    </a:lnTo>
                    <a:lnTo>
                      <a:pt x="1345" y="3305"/>
                    </a:lnTo>
                    <a:lnTo>
                      <a:pt x="1402" y="3291"/>
                    </a:lnTo>
                    <a:lnTo>
                      <a:pt x="1445" y="3291"/>
                    </a:lnTo>
                    <a:lnTo>
                      <a:pt x="1516" y="3233"/>
                    </a:lnTo>
                    <a:lnTo>
                      <a:pt x="1574" y="3162"/>
                    </a:lnTo>
                    <a:lnTo>
                      <a:pt x="1588" y="3119"/>
                    </a:lnTo>
                    <a:lnTo>
                      <a:pt x="1602" y="3076"/>
                    </a:lnTo>
                    <a:lnTo>
                      <a:pt x="1602" y="3019"/>
                    </a:lnTo>
                    <a:lnTo>
                      <a:pt x="1588" y="2976"/>
                    </a:lnTo>
                    <a:lnTo>
                      <a:pt x="1574" y="2919"/>
                    </a:lnTo>
                    <a:lnTo>
                      <a:pt x="1545" y="2890"/>
                    </a:lnTo>
                    <a:lnTo>
                      <a:pt x="1502" y="2847"/>
                    </a:lnTo>
                    <a:lnTo>
                      <a:pt x="1459" y="2819"/>
                    </a:lnTo>
                    <a:lnTo>
                      <a:pt x="1416" y="2804"/>
                    </a:lnTo>
                    <a:lnTo>
                      <a:pt x="1373" y="2804"/>
                    </a:lnTo>
                    <a:lnTo>
                      <a:pt x="1159" y="2776"/>
                    </a:lnTo>
                    <a:lnTo>
                      <a:pt x="1030" y="2747"/>
                    </a:lnTo>
                    <a:lnTo>
                      <a:pt x="901" y="2733"/>
                    </a:lnTo>
                    <a:lnTo>
                      <a:pt x="758" y="2676"/>
                    </a:lnTo>
                    <a:lnTo>
                      <a:pt x="644" y="2618"/>
                    </a:lnTo>
                    <a:lnTo>
                      <a:pt x="558" y="2547"/>
                    </a:lnTo>
                    <a:lnTo>
                      <a:pt x="529" y="2504"/>
                    </a:lnTo>
                    <a:lnTo>
                      <a:pt x="515" y="2461"/>
                    </a:lnTo>
                    <a:lnTo>
                      <a:pt x="515" y="2418"/>
                    </a:lnTo>
                    <a:lnTo>
                      <a:pt x="515" y="2375"/>
                    </a:lnTo>
                    <a:lnTo>
                      <a:pt x="544" y="2246"/>
                    </a:lnTo>
                    <a:lnTo>
                      <a:pt x="601" y="2118"/>
                    </a:lnTo>
                    <a:lnTo>
                      <a:pt x="701" y="1975"/>
                    </a:lnTo>
                    <a:lnTo>
                      <a:pt x="787" y="1860"/>
                    </a:lnTo>
                    <a:lnTo>
                      <a:pt x="873" y="1732"/>
                    </a:lnTo>
                    <a:lnTo>
                      <a:pt x="930" y="1603"/>
                    </a:lnTo>
                    <a:lnTo>
                      <a:pt x="987" y="1460"/>
                    </a:lnTo>
                    <a:lnTo>
                      <a:pt x="1073" y="1174"/>
                    </a:lnTo>
                    <a:lnTo>
                      <a:pt x="1116" y="902"/>
                    </a:lnTo>
                    <a:lnTo>
                      <a:pt x="1144" y="645"/>
                    </a:lnTo>
                    <a:lnTo>
                      <a:pt x="1159" y="444"/>
                    </a:lnTo>
                    <a:lnTo>
                      <a:pt x="1173" y="244"/>
                    </a:lnTo>
                    <a:lnTo>
                      <a:pt x="1159" y="187"/>
                    </a:lnTo>
                    <a:lnTo>
                      <a:pt x="1144" y="144"/>
                    </a:lnTo>
                    <a:lnTo>
                      <a:pt x="1116" y="101"/>
                    </a:lnTo>
                    <a:lnTo>
                      <a:pt x="1087" y="58"/>
                    </a:lnTo>
                    <a:lnTo>
                      <a:pt x="1044" y="30"/>
                    </a:lnTo>
                    <a:lnTo>
                      <a:pt x="1001" y="15"/>
                    </a:lnTo>
                    <a:lnTo>
                      <a:pt x="959" y="1"/>
                    </a:lnTo>
                    <a:close/>
                  </a:path>
                </a:pathLst>
              </a:custGeom>
              <a:solidFill>
                <a:srgbClr val="D78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289919" y="1605744"/>
                <a:ext cx="998257" cy="763358"/>
              </a:xfrm>
              <a:custGeom>
                <a:avLst/>
                <a:gdLst/>
                <a:ahLst/>
                <a:cxnLst/>
                <a:rect l="l" t="t" r="r" b="b"/>
                <a:pathLst>
                  <a:path w="31125" h="23801" extrusionOk="0">
                    <a:moveTo>
                      <a:pt x="13174" y="0"/>
                    </a:moveTo>
                    <a:lnTo>
                      <a:pt x="12988" y="15"/>
                    </a:lnTo>
                    <a:lnTo>
                      <a:pt x="12816" y="43"/>
                    </a:lnTo>
                    <a:lnTo>
                      <a:pt x="12645" y="86"/>
                    </a:lnTo>
                    <a:lnTo>
                      <a:pt x="12473" y="143"/>
                    </a:lnTo>
                    <a:lnTo>
                      <a:pt x="12316" y="215"/>
                    </a:lnTo>
                    <a:lnTo>
                      <a:pt x="12158" y="286"/>
                    </a:lnTo>
                    <a:lnTo>
                      <a:pt x="12015" y="387"/>
                    </a:lnTo>
                    <a:lnTo>
                      <a:pt x="11872" y="487"/>
                    </a:lnTo>
                    <a:lnTo>
                      <a:pt x="11743" y="587"/>
                    </a:lnTo>
                    <a:lnTo>
                      <a:pt x="11629" y="701"/>
                    </a:lnTo>
                    <a:lnTo>
                      <a:pt x="11515" y="830"/>
                    </a:lnTo>
                    <a:lnTo>
                      <a:pt x="11414" y="959"/>
                    </a:lnTo>
                    <a:lnTo>
                      <a:pt x="11329" y="1087"/>
                    </a:lnTo>
                    <a:lnTo>
                      <a:pt x="11243" y="1216"/>
                    </a:lnTo>
                    <a:lnTo>
                      <a:pt x="11171" y="1359"/>
                    </a:lnTo>
                    <a:lnTo>
                      <a:pt x="11114" y="1488"/>
                    </a:lnTo>
                    <a:lnTo>
                      <a:pt x="11071" y="1617"/>
                    </a:lnTo>
                    <a:lnTo>
                      <a:pt x="11028" y="1745"/>
                    </a:lnTo>
                    <a:lnTo>
                      <a:pt x="11014" y="1874"/>
                    </a:lnTo>
                    <a:lnTo>
                      <a:pt x="11014" y="2003"/>
                    </a:lnTo>
                    <a:lnTo>
                      <a:pt x="10728" y="1745"/>
                    </a:lnTo>
                    <a:lnTo>
                      <a:pt x="10585" y="1617"/>
                    </a:lnTo>
                    <a:lnTo>
                      <a:pt x="10413" y="1502"/>
                    </a:lnTo>
                    <a:lnTo>
                      <a:pt x="10242" y="1388"/>
                    </a:lnTo>
                    <a:lnTo>
                      <a:pt x="10070" y="1288"/>
                    </a:lnTo>
                    <a:lnTo>
                      <a:pt x="9884" y="1188"/>
                    </a:lnTo>
                    <a:lnTo>
                      <a:pt x="9698" y="1102"/>
                    </a:lnTo>
                    <a:lnTo>
                      <a:pt x="9512" y="1030"/>
                    </a:lnTo>
                    <a:lnTo>
                      <a:pt x="9312" y="973"/>
                    </a:lnTo>
                    <a:lnTo>
                      <a:pt x="9112" y="930"/>
                    </a:lnTo>
                    <a:lnTo>
                      <a:pt x="8897" y="902"/>
                    </a:lnTo>
                    <a:lnTo>
                      <a:pt x="8697" y="902"/>
                    </a:lnTo>
                    <a:lnTo>
                      <a:pt x="8482" y="916"/>
                    </a:lnTo>
                    <a:lnTo>
                      <a:pt x="8282" y="959"/>
                    </a:lnTo>
                    <a:lnTo>
                      <a:pt x="8068" y="1030"/>
                    </a:lnTo>
                    <a:lnTo>
                      <a:pt x="7853" y="1116"/>
                    </a:lnTo>
                    <a:lnTo>
                      <a:pt x="7681" y="1216"/>
                    </a:lnTo>
                    <a:lnTo>
                      <a:pt x="7524" y="1316"/>
                    </a:lnTo>
                    <a:lnTo>
                      <a:pt x="7395" y="1431"/>
                    </a:lnTo>
                    <a:lnTo>
                      <a:pt x="7281" y="1559"/>
                    </a:lnTo>
                    <a:lnTo>
                      <a:pt x="7181" y="1688"/>
                    </a:lnTo>
                    <a:lnTo>
                      <a:pt x="7109" y="1817"/>
                    </a:lnTo>
                    <a:lnTo>
                      <a:pt x="7052" y="1946"/>
                    </a:lnTo>
                    <a:lnTo>
                      <a:pt x="7009" y="2089"/>
                    </a:lnTo>
                    <a:lnTo>
                      <a:pt x="6980" y="2232"/>
                    </a:lnTo>
                    <a:lnTo>
                      <a:pt x="6966" y="2389"/>
                    </a:lnTo>
                    <a:lnTo>
                      <a:pt x="6952" y="2532"/>
                    </a:lnTo>
                    <a:lnTo>
                      <a:pt x="6938" y="2832"/>
                    </a:lnTo>
                    <a:lnTo>
                      <a:pt x="6938" y="3133"/>
                    </a:lnTo>
                    <a:lnTo>
                      <a:pt x="6180" y="3119"/>
                    </a:lnTo>
                    <a:lnTo>
                      <a:pt x="5765" y="3119"/>
                    </a:lnTo>
                    <a:lnTo>
                      <a:pt x="5550" y="3133"/>
                    </a:lnTo>
                    <a:lnTo>
                      <a:pt x="5350" y="3161"/>
                    </a:lnTo>
                    <a:lnTo>
                      <a:pt x="5135" y="3190"/>
                    </a:lnTo>
                    <a:lnTo>
                      <a:pt x="4935" y="3247"/>
                    </a:lnTo>
                    <a:lnTo>
                      <a:pt x="4721" y="3304"/>
                    </a:lnTo>
                    <a:lnTo>
                      <a:pt x="4520" y="3390"/>
                    </a:lnTo>
                    <a:lnTo>
                      <a:pt x="4334" y="3505"/>
                    </a:lnTo>
                    <a:lnTo>
                      <a:pt x="4148" y="3633"/>
                    </a:lnTo>
                    <a:lnTo>
                      <a:pt x="3977" y="3791"/>
                    </a:lnTo>
                    <a:lnTo>
                      <a:pt x="3805" y="3977"/>
                    </a:lnTo>
                    <a:lnTo>
                      <a:pt x="3734" y="4063"/>
                    </a:lnTo>
                    <a:lnTo>
                      <a:pt x="3676" y="4177"/>
                    </a:lnTo>
                    <a:lnTo>
                      <a:pt x="3619" y="4320"/>
                    </a:lnTo>
                    <a:lnTo>
                      <a:pt x="3562" y="4463"/>
                    </a:lnTo>
                    <a:lnTo>
                      <a:pt x="3519" y="4635"/>
                    </a:lnTo>
                    <a:lnTo>
                      <a:pt x="3490" y="4806"/>
                    </a:lnTo>
                    <a:lnTo>
                      <a:pt x="3462" y="4992"/>
                    </a:lnTo>
                    <a:lnTo>
                      <a:pt x="3433" y="5178"/>
                    </a:lnTo>
                    <a:lnTo>
                      <a:pt x="3419" y="5364"/>
                    </a:lnTo>
                    <a:lnTo>
                      <a:pt x="3419" y="5564"/>
                    </a:lnTo>
                    <a:lnTo>
                      <a:pt x="3433" y="5750"/>
                    </a:lnTo>
                    <a:lnTo>
                      <a:pt x="3448" y="5936"/>
                    </a:lnTo>
                    <a:lnTo>
                      <a:pt x="3476" y="6108"/>
                    </a:lnTo>
                    <a:lnTo>
                      <a:pt x="3519" y="6279"/>
                    </a:lnTo>
                    <a:lnTo>
                      <a:pt x="3576" y="6437"/>
                    </a:lnTo>
                    <a:lnTo>
                      <a:pt x="3648" y="6580"/>
                    </a:lnTo>
                    <a:lnTo>
                      <a:pt x="3691" y="6666"/>
                    </a:lnTo>
                    <a:lnTo>
                      <a:pt x="3691" y="6694"/>
                    </a:lnTo>
                    <a:lnTo>
                      <a:pt x="3676" y="6723"/>
                    </a:lnTo>
                    <a:lnTo>
                      <a:pt x="3648" y="6751"/>
                    </a:lnTo>
                    <a:lnTo>
                      <a:pt x="3576" y="6780"/>
                    </a:lnTo>
                    <a:lnTo>
                      <a:pt x="3476" y="6809"/>
                    </a:lnTo>
                    <a:lnTo>
                      <a:pt x="3362" y="6823"/>
                    </a:lnTo>
                    <a:lnTo>
                      <a:pt x="3076" y="6852"/>
                    </a:lnTo>
                    <a:lnTo>
                      <a:pt x="2904" y="6880"/>
                    </a:lnTo>
                    <a:lnTo>
                      <a:pt x="2718" y="6909"/>
                    </a:lnTo>
                    <a:lnTo>
                      <a:pt x="2532" y="6966"/>
                    </a:lnTo>
                    <a:lnTo>
                      <a:pt x="2332" y="7023"/>
                    </a:lnTo>
                    <a:lnTo>
                      <a:pt x="2132" y="7109"/>
                    </a:lnTo>
                    <a:lnTo>
                      <a:pt x="1931" y="7223"/>
                    </a:lnTo>
                    <a:lnTo>
                      <a:pt x="1745" y="7352"/>
                    </a:lnTo>
                    <a:lnTo>
                      <a:pt x="1560" y="7524"/>
                    </a:lnTo>
                    <a:lnTo>
                      <a:pt x="1474" y="7667"/>
                    </a:lnTo>
                    <a:lnTo>
                      <a:pt x="1417" y="7796"/>
                    </a:lnTo>
                    <a:lnTo>
                      <a:pt x="1316" y="8082"/>
                    </a:lnTo>
                    <a:lnTo>
                      <a:pt x="1245" y="8353"/>
                    </a:lnTo>
                    <a:lnTo>
                      <a:pt x="1202" y="8625"/>
                    </a:lnTo>
                    <a:lnTo>
                      <a:pt x="1188" y="8883"/>
                    </a:lnTo>
                    <a:lnTo>
                      <a:pt x="1188" y="9126"/>
                    </a:lnTo>
                    <a:lnTo>
                      <a:pt x="1216" y="9369"/>
                    </a:lnTo>
                    <a:lnTo>
                      <a:pt x="1245" y="9584"/>
                    </a:lnTo>
                    <a:lnTo>
                      <a:pt x="1288" y="9784"/>
                    </a:lnTo>
                    <a:lnTo>
                      <a:pt x="1345" y="9970"/>
                    </a:lnTo>
                    <a:lnTo>
                      <a:pt x="1445" y="10270"/>
                    </a:lnTo>
                    <a:lnTo>
                      <a:pt x="1531" y="10456"/>
                    </a:lnTo>
                    <a:lnTo>
                      <a:pt x="1574" y="10528"/>
                    </a:lnTo>
                    <a:lnTo>
                      <a:pt x="1445" y="10613"/>
                    </a:lnTo>
                    <a:lnTo>
                      <a:pt x="1316" y="10728"/>
                    </a:lnTo>
                    <a:lnTo>
                      <a:pt x="1159" y="10885"/>
                    </a:lnTo>
                    <a:lnTo>
                      <a:pt x="959" y="11085"/>
                    </a:lnTo>
                    <a:lnTo>
                      <a:pt x="773" y="11328"/>
                    </a:lnTo>
                    <a:lnTo>
                      <a:pt x="573" y="11615"/>
                    </a:lnTo>
                    <a:lnTo>
                      <a:pt x="473" y="11786"/>
                    </a:lnTo>
                    <a:lnTo>
                      <a:pt x="387" y="11958"/>
                    </a:lnTo>
                    <a:lnTo>
                      <a:pt x="301" y="12144"/>
                    </a:lnTo>
                    <a:lnTo>
                      <a:pt x="229" y="12330"/>
                    </a:lnTo>
                    <a:lnTo>
                      <a:pt x="158" y="12544"/>
                    </a:lnTo>
                    <a:lnTo>
                      <a:pt x="101" y="12759"/>
                    </a:lnTo>
                    <a:lnTo>
                      <a:pt x="58" y="12988"/>
                    </a:lnTo>
                    <a:lnTo>
                      <a:pt x="29" y="13231"/>
                    </a:lnTo>
                    <a:lnTo>
                      <a:pt x="1" y="13474"/>
                    </a:lnTo>
                    <a:lnTo>
                      <a:pt x="1" y="13746"/>
                    </a:lnTo>
                    <a:lnTo>
                      <a:pt x="15" y="14017"/>
                    </a:lnTo>
                    <a:lnTo>
                      <a:pt x="58" y="14304"/>
                    </a:lnTo>
                    <a:lnTo>
                      <a:pt x="115" y="14590"/>
                    </a:lnTo>
                    <a:lnTo>
                      <a:pt x="186" y="14904"/>
                    </a:lnTo>
                    <a:lnTo>
                      <a:pt x="287" y="15219"/>
                    </a:lnTo>
                    <a:lnTo>
                      <a:pt x="415" y="15548"/>
                    </a:lnTo>
                    <a:lnTo>
                      <a:pt x="558" y="15877"/>
                    </a:lnTo>
                    <a:lnTo>
                      <a:pt x="744" y="16234"/>
                    </a:lnTo>
                    <a:lnTo>
                      <a:pt x="716" y="16420"/>
                    </a:lnTo>
                    <a:lnTo>
                      <a:pt x="687" y="16606"/>
                    </a:lnTo>
                    <a:lnTo>
                      <a:pt x="687" y="16807"/>
                    </a:lnTo>
                    <a:lnTo>
                      <a:pt x="687" y="17021"/>
                    </a:lnTo>
                    <a:lnTo>
                      <a:pt x="701" y="17221"/>
                    </a:lnTo>
                    <a:lnTo>
                      <a:pt x="730" y="17436"/>
                    </a:lnTo>
                    <a:lnTo>
                      <a:pt x="773" y="17650"/>
                    </a:lnTo>
                    <a:lnTo>
                      <a:pt x="816" y="17879"/>
                    </a:lnTo>
                    <a:lnTo>
                      <a:pt x="930" y="18323"/>
                    </a:lnTo>
                    <a:lnTo>
                      <a:pt x="1073" y="18780"/>
                    </a:lnTo>
                    <a:lnTo>
                      <a:pt x="1245" y="19238"/>
                    </a:lnTo>
                    <a:lnTo>
                      <a:pt x="1445" y="19696"/>
                    </a:lnTo>
                    <a:lnTo>
                      <a:pt x="1674" y="20139"/>
                    </a:lnTo>
                    <a:lnTo>
                      <a:pt x="1917" y="20583"/>
                    </a:lnTo>
                    <a:lnTo>
                      <a:pt x="2175" y="20997"/>
                    </a:lnTo>
                    <a:lnTo>
                      <a:pt x="2432" y="21384"/>
                    </a:lnTo>
                    <a:lnTo>
                      <a:pt x="2704" y="21755"/>
                    </a:lnTo>
                    <a:lnTo>
                      <a:pt x="2976" y="22099"/>
                    </a:lnTo>
                    <a:lnTo>
                      <a:pt x="3247" y="22385"/>
                    </a:lnTo>
                    <a:lnTo>
                      <a:pt x="3519" y="22642"/>
                    </a:lnTo>
                    <a:lnTo>
                      <a:pt x="3519" y="22642"/>
                    </a:lnTo>
                    <a:lnTo>
                      <a:pt x="3390" y="22084"/>
                    </a:lnTo>
                    <a:lnTo>
                      <a:pt x="3262" y="21527"/>
                    </a:lnTo>
                    <a:lnTo>
                      <a:pt x="3162" y="20997"/>
                    </a:lnTo>
                    <a:lnTo>
                      <a:pt x="3090" y="20468"/>
                    </a:lnTo>
                    <a:lnTo>
                      <a:pt x="3033" y="19968"/>
                    </a:lnTo>
                    <a:lnTo>
                      <a:pt x="2990" y="19467"/>
                    </a:lnTo>
                    <a:lnTo>
                      <a:pt x="2961" y="18995"/>
                    </a:lnTo>
                    <a:lnTo>
                      <a:pt x="2961" y="18523"/>
                    </a:lnTo>
                    <a:lnTo>
                      <a:pt x="2976" y="18065"/>
                    </a:lnTo>
                    <a:lnTo>
                      <a:pt x="3004" y="17622"/>
                    </a:lnTo>
                    <a:lnTo>
                      <a:pt x="3033" y="17193"/>
                    </a:lnTo>
                    <a:lnTo>
                      <a:pt x="3090" y="16778"/>
                    </a:lnTo>
                    <a:lnTo>
                      <a:pt x="3162" y="16363"/>
                    </a:lnTo>
                    <a:lnTo>
                      <a:pt x="3247" y="15977"/>
                    </a:lnTo>
                    <a:lnTo>
                      <a:pt x="3347" y="15591"/>
                    </a:lnTo>
                    <a:lnTo>
                      <a:pt x="3448" y="15205"/>
                    </a:lnTo>
                    <a:lnTo>
                      <a:pt x="3562" y="14847"/>
                    </a:lnTo>
                    <a:lnTo>
                      <a:pt x="3691" y="14489"/>
                    </a:lnTo>
                    <a:lnTo>
                      <a:pt x="3834" y="14132"/>
                    </a:lnTo>
                    <a:lnTo>
                      <a:pt x="3977" y="13789"/>
                    </a:lnTo>
                    <a:lnTo>
                      <a:pt x="4134" y="13460"/>
                    </a:lnTo>
                    <a:lnTo>
                      <a:pt x="4291" y="13131"/>
                    </a:lnTo>
                    <a:lnTo>
                      <a:pt x="4463" y="12816"/>
                    </a:lnTo>
                    <a:lnTo>
                      <a:pt x="4635" y="12501"/>
                    </a:lnTo>
                    <a:lnTo>
                      <a:pt x="5007" y="11901"/>
                    </a:lnTo>
                    <a:lnTo>
                      <a:pt x="5393" y="11314"/>
                    </a:lnTo>
                    <a:lnTo>
                      <a:pt x="5779" y="10742"/>
                    </a:lnTo>
                    <a:lnTo>
                      <a:pt x="6180" y="10199"/>
                    </a:lnTo>
                    <a:lnTo>
                      <a:pt x="6408" y="10356"/>
                    </a:lnTo>
                    <a:lnTo>
                      <a:pt x="6637" y="10499"/>
                    </a:lnTo>
                    <a:lnTo>
                      <a:pt x="6852" y="10613"/>
                    </a:lnTo>
                    <a:lnTo>
                      <a:pt x="7052" y="10699"/>
                    </a:lnTo>
                    <a:lnTo>
                      <a:pt x="7238" y="10771"/>
                    </a:lnTo>
                    <a:lnTo>
                      <a:pt x="7438" y="10828"/>
                    </a:lnTo>
                    <a:lnTo>
                      <a:pt x="7610" y="10856"/>
                    </a:lnTo>
                    <a:lnTo>
                      <a:pt x="7781" y="10871"/>
                    </a:lnTo>
                    <a:lnTo>
                      <a:pt x="7953" y="10871"/>
                    </a:lnTo>
                    <a:lnTo>
                      <a:pt x="8096" y="10856"/>
                    </a:lnTo>
                    <a:lnTo>
                      <a:pt x="8253" y="10828"/>
                    </a:lnTo>
                    <a:lnTo>
                      <a:pt x="8397" y="10785"/>
                    </a:lnTo>
                    <a:lnTo>
                      <a:pt x="8525" y="10742"/>
                    </a:lnTo>
                    <a:lnTo>
                      <a:pt x="8654" y="10671"/>
                    </a:lnTo>
                    <a:lnTo>
                      <a:pt x="8783" y="10599"/>
                    </a:lnTo>
                    <a:lnTo>
                      <a:pt x="8897" y="10513"/>
                    </a:lnTo>
                    <a:lnTo>
                      <a:pt x="9012" y="10413"/>
                    </a:lnTo>
                    <a:lnTo>
                      <a:pt x="9112" y="10313"/>
                    </a:lnTo>
                    <a:lnTo>
                      <a:pt x="9312" y="10098"/>
                    </a:lnTo>
                    <a:lnTo>
                      <a:pt x="9484" y="9870"/>
                    </a:lnTo>
                    <a:lnTo>
                      <a:pt x="9641" y="9641"/>
                    </a:lnTo>
                    <a:lnTo>
                      <a:pt x="9770" y="9398"/>
                    </a:lnTo>
                    <a:lnTo>
                      <a:pt x="9898" y="9183"/>
                    </a:lnTo>
                    <a:lnTo>
                      <a:pt x="10099" y="8797"/>
                    </a:lnTo>
                    <a:lnTo>
                      <a:pt x="10113" y="8983"/>
                    </a:lnTo>
                    <a:lnTo>
                      <a:pt x="10141" y="9169"/>
                    </a:lnTo>
                    <a:lnTo>
                      <a:pt x="10199" y="9355"/>
                    </a:lnTo>
                    <a:lnTo>
                      <a:pt x="10285" y="9541"/>
                    </a:lnTo>
                    <a:lnTo>
                      <a:pt x="10385" y="9727"/>
                    </a:lnTo>
                    <a:lnTo>
                      <a:pt x="10485" y="9927"/>
                    </a:lnTo>
                    <a:lnTo>
                      <a:pt x="10614" y="10098"/>
                    </a:lnTo>
                    <a:lnTo>
                      <a:pt x="10757" y="10284"/>
                    </a:lnTo>
                    <a:lnTo>
                      <a:pt x="10900" y="10442"/>
                    </a:lnTo>
                    <a:lnTo>
                      <a:pt x="11057" y="10599"/>
                    </a:lnTo>
                    <a:lnTo>
                      <a:pt x="11229" y="10728"/>
                    </a:lnTo>
                    <a:lnTo>
                      <a:pt x="11400" y="10856"/>
                    </a:lnTo>
                    <a:lnTo>
                      <a:pt x="11572" y="10957"/>
                    </a:lnTo>
                    <a:lnTo>
                      <a:pt x="11743" y="11042"/>
                    </a:lnTo>
                    <a:lnTo>
                      <a:pt x="11929" y="11100"/>
                    </a:lnTo>
                    <a:lnTo>
                      <a:pt x="12101" y="11143"/>
                    </a:lnTo>
                    <a:lnTo>
                      <a:pt x="12287" y="11157"/>
                    </a:lnTo>
                    <a:lnTo>
                      <a:pt x="12487" y="11143"/>
                    </a:lnTo>
                    <a:lnTo>
                      <a:pt x="12702" y="11128"/>
                    </a:lnTo>
                    <a:lnTo>
                      <a:pt x="12916" y="11085"/>
                    </a:lnTo>
                    <a:lnTo>
                      <a:pt x="13145" y="11042"/>
                    </a:lnTo>
                    <a:lnTo>
                      <a:pt x="13388" y="10971"/>
                    </a:lnTo>
                    <a:lnTo>
                      <a:pt x="13617" y="10899"/>
                    </a:lnTo>
                    <a:lnTo>
                      <a:pt x="13846" y="10814"/>
                    </a:lnTo>
                    <a:lnTo>
                      <a:pt x="14061" y="10699"/>
                    </a:lnTo>
                    <a:lnTo>
                      <a:pt x="14261" y="10585"/>
                    </a:lnTo>
                    <a:lnTo>
                      <a:pt x="14447" y="10470"/>
                    </a:lnTo>
                    <a:lnTo>
                      <a:pt x="14633" y="10327"/>
                    </a:lnTo>
                    <a:lnTo>
                      <a:pt x="14776" y="10184"/>
                    </a:lnTo>
                    <a:lnTo>
                      <a:pt x="14904" y="10041"/>
                    </a:lnTo>
                    <a:lnTo>
                      <a:pt x="14990" y="9870"/>
                    </a:lnTo>
                    <a:lnTo>
                      <a:pt x="15033" y="9798"/>
                    </a:lnTo>
                    <a:lnTo>
                      <a:pt x="15062" y="9712"/>
                    </a:lnTo>
                    <a:lnTo>
                      <a:pt x="15233" y="10056"/>
                    </a:lnTo>
                    <a:lnTo>
                      <a:pt x="15419" y="10356"/>
                    </a:lnTo>
                    <a:lnTo>
                      <a:pt x="15620" y="10628"/>
                    </a:lnTo>
                    <a:lnTo>
                      <a:pt x="15834" y="10871"/>
                    </a:lnTo>
                    <a:lnTo>
                      <a:pt x="16063" y="11071"/>
                    </a:lnTo>
                    <a:lnTo>
                      <a:pt x="16306" y="11243"/>
                    </a:lnTo>
                    <a:lnTo>
                      <a:pt x="16564" y="11386"/>
                    </a:lnTo>
                    <a:lnTo>
                      <a:pt x="16835" y="11500"/>
                    </a:lnTo>
                    <a:lnTo>
                      <a:pt x="17121" y="11586"/>
                    </a:lnTo>
                    <a:lnTo>
                      <a:pt x="17422" y="11643"/>
                    </a:lnTo>
                    <a:lnTo>
                      <a:pt x="17737" y="11686"/>
                    </a:lnTo>
                    <a:lnTo>
                      <a:pt x="18423" y="11686"/>
                    </a:lnTo>
                    <a:lnTo>
                      <a:pt x="18781" y="11643"/>
                    </a:lnTo>
                    <a:lnTo>
                      <a:pt x="19167" y="11600"/>
                    </a:lnTo>
                    <a:lnTo>
                      <a:pt x="19567" y="11529"/>
                    </a:lnTo>
                    <a:lnTo>
                      <a:pt x="19667" y="11514"/>
                    </a:lnTo>
                    <a:lnTo>
                      <a:pt x="19768" y="11514"/>
                    </a:lnTo>
                    <a:lnTo>
                      <a:pt x="19868" y="11529"/>
                    </a:lnTo>
                    <a:lnTo>
                      <a:pt x="19968" y="11557"/>
                    </a:lnTo>
                    <a:lnTo>
                      <a:pt x="20054" y="11586"/>
                    </a:lnTo>
                    <a:lnTo>
                      <a:pt x="20154" y="11629"/>
                    </a:lnTo>
                    <a:lnTo>
                      <a:pt x="20225" y="11700"/>
                    </a:lnTo>
                    <a:lnTo>
                      <a:pt x="20297" y="11772"/>
                    </a:lnTo>
                    <a:lnTo>
                      <a:pt x="20340" y="11843"/>
                    </a:lnTo>
                    <a:lnTo>
                      <a:pt x="20383" y="11915"/>
                    </a:lnTo>
                    <a:lnTo>
                      <a:pt x="20397" y="12001"/>
                    </a:lnTo>
                    <a:lnTo>
                      <a:pt x="20411" y="12101"/>
                    </a:lnTo>
                    <a:lnTo>
                      <a:pt x="20426" y="12272"/>
                    </a:lnTo>
                    <a:lnTo>
                      <a:pt x="20440" y="12458"/>
                    </a:lnTo>
                    <a:lnTo>
                      <a:pt x="20454" y="12630"/>
                    </a:lnTo>
                    <a:lnTo>
                      <a:pt x="20483" y="12787"/>
                    </a:lnTo>
                    <a:lnTo>
                      <a:pt x="20540" y="12959"/>
                    </a:lnTo>
                    <a:lnTo>
                      <a:pt x="20597" y="13102"/>
                    </a:lnTo>
                    <a:lnTo>
                      <a:pt x="20669" y="13259"/>
                    </a:lnTo>
                    <a:lnTo>
                      <a:pt x="20769" y="13402"/>
                    </a:lnTo>
                    <a:lnTo>
                      <a:pt x="20869" y="13531"/>
                    </a:lnTo>
                    <a:lnTo>
                      <a:pt x="20983" y="13660"/>
                    </a:lnTo>
                    <a:lnTo>
                      <a:pt x="21098" y="13774"/>
                    </a:lnTo>
                    <a:lnTo>
                      <a:pt x="21241" y="13874"/>
                    </a:lnTo>
                    <a:lnTo>
                      <a:pt x="21370" y="13975"/>
                    </a:lnTo>
                    <a:lnTo>
                      <a:pt x="21527" y="14046"/>
                    </a:lnTo>
                    <a:lnTo>
                      <a:pt x="21670" y="14118"/>
                    </a:lnTo>
                    <a:lnTo>
                      <a:pt x="21842" y="14175"/>
                    </a:lnTo>
                    <a:lnTo>
                      <a:pt x="21999" y="14203"/>
                    </a:lnTo>
                    <a:lnTo>
                      <a:pt x="22171" y="14232"/>
                    </a:lnTo>
                    <a:lnTo>
                      <a:pt x="22542" y="14246"/>
                    </a:lnTo>
                    <a:lnTo>
                      <a:pt x="22728" y="14261"/>
                    </a:lnTo>
                    <a:lnTo>
                      <a:pt x="22814" y="14289"/>
                    </a:lnTo>
                    <a:lnTo>
                      <a:pt x="22900" y="14332"/>
                    </a:lnTo>
                    <a:lnTo>
                      <a:pt x="23043" y="14389"/>
                    </a:lnTo>
                    <a:lnTo>
                      <a:pt x="22886" y="14547"/>
                    </a:lnTo>
                    <a:lnTo>
                      <a:pt x="22757" y="14704"/>
                    </a:lnTo>
                    <a:lnTo>
                      <a:pt x="22643" y="14890"/>
                    </a:lnTo>
                    <a:lnTo>
                      <a:pt x="22571" y="15076"/>
                    </a:lnTo>
                    <a:lnTo>
                      <a:pt x="22528" y="15205"/>
                    </a:lnTo>
                    <a:lnTo>
                      <a:pt x="22499" y="15319"/>
                    </a:lnTo>
                    <a:lnTo>
                      <a:pt x="22457" y="15576"/>
                    </a:lnTo>
                    <a:lnTo>
                      <a:pt x="22457" y="15705"/>
                    </a:lnTo>
                    <a:lnTo>
                      <a:pt x="22457" y="15834"/>
                    </a:lnTo>
                    <a:lnTo>
                      <a:pt x="22471" y="15963"/>
                    </a:lnTo>
                    <a:lnTo>
                      <a:pt x="22499" y="16091"/>
                    </a:lnTo>
                    <a:lnTo>
                      <a:pt x="22528" y="16220"/>
                    </a:lnTo>
                    <a:lnTo>
                      <a:pt x="22571" y="16335"/>
                    </a:lnTo>
                    <a:lnTo>
                      <a:pt x="22614" y="16449"/>
                    </a:lnTo>
                    <a:lnTo>
                      <a:pt x="22685" y="16549"/>
                    </a:lnTo>
                    <a:lnTo>
                      <a:pt x="22757" y="16649"/>
                    </a:lnTo>
                    <a:lnTo>
                      <a:pt x="22828" y="16735"/>
                    </a:lnTo>
                    <a:lnTo>
                      <a:pt x="22914" y="16821"/>
                    </a:lnTo>
                    <a:lnTo>
                      <a:pt x="23029" y="16892"/>
                    </a:lnTo>
                    <a:lnTo>
                      <a:pt x="23215" y="17007"/>
                    </a:lnTo>
                    <a:lnTo>
                      <a:pt x="23372" y="17136"/>
                    </a:lnTo>
                    <a:lnTo>
                      <a:pt x="23486" y="17236"/>
                    </a:lnTo>
                    <a:lnTo>
                      <a:pt x="23572" y="17336"/>
                    </a:lnTo>
                    <a:lnTo>
                      <a:pt x="23629" y="17436"/>
                    </a:lnTo>
                    <a:lnTo>
                      <a:pt x="23658" y="17522"/>
                    </a:lnTo>
                    <a:lnTo>
                      <a:pt x="23658" y="17608"/>
                    </a:lnTo>
                    <a:lnTo>
                      <a:pt x="23658" y="17679"/>
                    </a:lnTo>
                    <a:lnTo>
                      <a:pt x="23629" y="17751"/>
                    </a:lnTo>
                    <a:lnTo>
                      <a:pt x="23587" y="17822"/>
                    </a:lnTo>
                    <a:lnTo>
                      <a:pt x="23486" y="17951"/>
                    </a:lnTo>
                    <a:lnTo>
                      <a:pt x="23386" y="18065"/>
                    </a:lnTo>
                    <a:lnTo>
                      <a:pt x="23358" y="18122"/>
                    </a:lnTo>
                    <a:lnTo>
                      <a:pt x="23329" y="18165"/>
                    </a:lnTo>
                    <a:lnTo>
                      <a:pt x="23200" y="18552"/>
                    </a:lnTo>
                    <a:lnTo>
                      <a:pt x="23143" y="18737"/>
                    </a:lnTo>
                    <a:lnTo>
                      <a:pt x="23100" y="18938"/>
                    </a:lnTo>
                    <a:lnTo>
                      <a:pt x="23072" y="19138"/>
                    </a:lnTo>
                    <a:lnTo>
                      <a:pt x="23057" y="19338"/>
                    </a:lnTo>
                    <a:lnTo>
                      <a:pt x="23057" y="19538"/>
                    </a:lnTo>
                    <a:lnTo>
                      <a:pt x="23072" y="19724"/>
                    </a:lnTo>
                    <a:lnTo>
                      <a:pt x="23115" y="19925"/>
                    </a:lnTo>
                    <a:lnTo>
                      <a:pt x="23172" y="20125"/>
                    </a:lnTo>
                    <a:lnTo>
                      <a:pt x="23258" y="20297"/>
                    </a:lnTo>
                    <a:lnTo>
                      <a:pt x="23358" y="20468"/>
                    </a:lnTo>
                    <a:lnTo>
                      <a:pt x="23486" y="20625"/>
                    </a:lnTo>
                    <a:lnTo>
                      <a:pt x="23629" y="20769"/>
                    </a:lnTo>
                    <a:lnTo>
                      <a:pt x="23787" y="20883"/>
                    </a:lnTo>
                    <a:lnTo>
                      <a:pt x="23973" y="20969"/>
                    </a:lnTo>
                    <a:lnTo>
                      <a:pt x="23873" y="21283"/>
                    </a:lnTo>
                    <a:lnTo>
                      <a:pt x="23787" y="21612"/>
                    </a:lnTo>
                    <a:lnTo>
                      <a:pt x="23744" y="21956"/>
                    </a:lnTo>
                    <a:lnTo>
                      <a:pt x="23730" y="22113"/>
                    </a:lnTo>
                    <a:lnTo>
                      <a:pt x="23730" y="22285"/>
                    </a:lnTo>
                    <a:lnTo>
                      <a:pt x="23730" y="22442"/>
                    </a:lnTo>
                    <a:lnTo>
                      <a:pt x="23758" y="22599"/>
                    </a:lnTo>
                    <a:lnTo>
                      <a:pt x="23787" y="22757"/>
                    </a:lnTo>
                    <a:lnTo>
                      <a:pt x="23830" y="22900"/>
                    </a:lnTo>
                    <a:lnTo>
                      <a:pt x="23901" y="23043"/>
                    </a:lnTo>
                    <a:lnTo>
                      <a:pt x="23973" y="23171"/>
                    </a:lnTo>
                    <a:lnTo>
                      <a:pt x="24073" y="23300"/>
                    </a:lnTo>
                    <a:lnTo>
                      <a:pt x="24187" y="23415"/>
                    </a:lnTo>
                    <a:lnTo>
                      <a:pt x="24316" y="23515"/>
                    </a:lnTo>
                    <a:lnTo>
                      <a:pt x="24445" y="23601"/>
                    </a:lnTo>
                    <a:lnTo>
                      <a:pt x="24602" y="23658"/>
                    </a:lnTo>
                    <a:lnTo>
                      <a:pt x="24745" y="23715"/>
                    </a:lnTo>
                    <a:lnTo>
                      <a:pt x="24902" y="23758"/>
                    </a:lnTo>
                    <a:lnTo>
                      <a:pt x="25074" y="23786"/>
                    </a:lnTo>
                    <a:lnTo>
                      <a:pt x="25231" y="23801"/>
                    </a:lnTo>
                    <a:lnTo>
                      <a:pt x="25632" y="23801"/>
                    </a:lnTo>
                    <a:lnTo>
                      <a:pt x="25875" y="23786"/>
                    </a:lnTo>
                    <a:lnTo>
                      <a:pt x="26104" y="23758"/>
                    </a:lnTo>
                    <a:lnTo>
                      <a:pt x="26333" y="23715"/>
                    </a:lnTo>
                    <a:lnTo>
                      <a:pt x="26562" y="23643"/>
                    </a:lnTo>
                    <a:lnTo>
                      <a:pt x="26776" y="23543"/>
                    </a:lnTo>
                    <a:lnTo>
                      <a:pt x="26976" y="23429"/>
                    </a:lnTo>
                    <a:lnTo>
                      <a:pt x="27162" y="23286"/>
                    </a:lnTo>
                    <a:lnTo>
                      <a:pt x="27248" y="23214"/>
                    </a:lnTo>
                    <a:lnTo>
                      <a:pt x="27334" y="23129"/>
                    </a:lnTo>
                    <a:lnTo>
                      <a:pt x="27406" y="23028"/>
                    </a:lnTo>
                    <a:lnTo>
                      <a:pt x="27477" y="22928"/>
                    </a:lnTo>
                    <a:lnTo>
                      <a:pt x="27534" y="22828"/>
                    </a:lnTo>
                    <a:lnTo>
                      <a:pt x="27591" y="22728"/>
                    </a:lnTo>
                    <a:lnTo>
                      <a:pt x="27634" y="22614"/>
                    </a:lnTo>
                    <a:lnTo>
                      <a:pt x="27663" y="22499"/>
                    </a:lnTo>
                    <a:lnTo>
                      <a:pt x="27692" y="22385"/>
                    </a:lnTo>
                    <a:lnTo>
                      <a:pt x="27706" y="22270"/>
                    </a:lnTo>
                    <a:lnTo>
                      <a:pt x="27706" y="22156"/>
                    </a:lnTo>
                    <a:lnTo>
                      <a:pt x="27706" y="22041"/>
                    </a:lnTo>
                    <a:lnTo>
                      <a:pt x="27692" y="21927"/>
                    </a:lnTo>
                    <a:lnTo>
                      <a:pt x="27663" y="21813"/>
                    </a:lnTo>
                    <a:lnTo>
                      <a:pt x="27620" y="21698"/>
                    </a:lnTo>
                    <a:lnTo>
                      <a:pt x="27563" y="21598"/>
                    </a:lnTo>
                    <a:lnTo>
                      <a:pt x="27734" y="21555"/>
                    </a:lnTo>
                    <a:lnTo>
                      <a:pt x="27878" y="21498"/>
                    </a:lnTo>
                    <a:lnTo>
                      <a:pt x="28035" y="21441"/>
                    </a:lnTo>
                    <a:lnTo>
                      <a:pt x="28178" y="21369"/>
                    </a:lnTo>
                    <a:lnTo>
                      <a:pt x="28335" y="21283"/>
                    </a:lnTo>
                    <a:lnTo>
                      <a:pt x="28464" y="21198"/>
                    </a:lnTo>
                    <a:lnTo>
                      <a:pt x="28736" y="20997"/>
                    </a:lnTo>
                    <a:lnTo>
                      <a:pt x="28979" y="20783"/>
                    </a:lnTo>
                    <a:lnTo>
                      <a:pt x="29208" y="20540"/>
                    </a:lnTo>
                    <a:lnTo>
                      <a:pt x="29408" y="20268"/>
                    </a:lnTo>
                    <a:lnTo>
                      <a:pt x="29580" y="19982"/>
                    </a:lnTo>
                    <a:lnTo>
                      <a:pt x="29723" y="19696"/>
                    </a:lnTo>
                    <a:lnTo>
                      <a:pt x="29851" y="19381"/>
                    </a:lnTo>
                    <a:lnTo>
                      <a:pt x="29937" y="19066"/>
                    </a:lnTo>
                    <a:lnTo>
                      <a:pt x="29994" y="18737"/>
                    </a:lnTo>
                    <a:lnTo>
                      <a:pt x="30023" y="18409"/>
                    </a:lnTo>
                    <a:lnTo>
                      <a:pt x="30037" y="18251"/>
                    </a:lnTo>
                    <a:lnTo>
                      <a:pt x="30023" y="18080"/>
                    </a:lnTo>
                    <a:lnTo>
                      <a:pt x="30009" y="17922"/>
                    </a:lnTo>
                    <a:lnTo>
                      <a:pt x="29980" y="17751"/>
                    </a:lnTo>
                    <a:lnTo>
                      <a:pt x="29951" y="17593"/>
                    </a:lnTo>
                    <a:lnTo>
                      <a:pt x="29909" y="17436"/>
                    </a:lnTo>
                    <a:lnTo>
                      <a:pt x="30080" y="17293"/>
                    </a:lnTo>
                    <a:lnTo>
                      <a:pt x="30238" y="17121"/>
                    </a:lnTo>
                    <a:lnTo>
                      <a:pt x="30381" y="16935"/>
                    </a:lnTo>
                    <a:lnTo>
                      <a:pt x="30524" y="16735"/>
                    </a:lnTo>
                    <a:lnTo>
                      <a:pt x="30652" y="16506"/>
                    </a:lnTo>
                    <a:lnTo>
                      <a:pt x="30781" y="16263"/>
                    </a:lnTo>
                    <a:lnTo>
                      <a:pt x="30881" y="16020"/>
                    </a:lnTo>
                    <a:lnTo>
                      <a:pt x="30967" y="15762"/>
                    </a:lnTo>
                    <a:lnTo>
                      <a:pt x="31039" y="15505"/>
                    </a:lnTo>
                    <a:lnTo>
                      <a:pt x="31081" y="15233"/>
                    </a:lnTo>
                    <a:lnTo>
                      <a:pt x="31110" y="14976"/>
                    </a:lnTo>
                    <a:lnTo>
                      <a:pt x="31124" y="14718"/>
                    </a:lnTo>
                    <a:lnTo>
                      <a:pt x="31110" y="14475"/>
                    </a:lnTo>
                    <a:lnTo>
                      <a:pt x="31067" y="14232"/>
                    </a:lnTo>
                    <a:lnTo>
                      <a:pt x="30996" y="14003"/>
                    </a:lnTo>
                    <a:lnTo>
                      <a:pt x="30938" y="13889"/>
                    </a:lnTo>
                    <a:lnTo>
                      <a:pt x="30895" y="13789"/>
                    </a:lnTo>
                    <a:lnTo>
                      <a:pt x="30724" y="13503"/>
                    </a:lnTo>
                    <a:lnTo>
                      <a:pt x="30581" y="13274"/>
                    </a:lnTo>
                    <a:lnTo>
                      <a:pt x="30452" y="13073"/>
                    </a:lnTo>
                    <a:lnTo>
                      <a:pt x="30338" y="12930"/>
                    </a:lnTo>
                    <a:lnTo>
                      <a:pt x="30152" y="12730"/>
                    </a:lnTo>
                    <a:lnTo>
                      <a:pt x="30052" y="12601"/>
                    </a:lnTo>
                    <a:lnTo>
                      <a:pt x="30037" y="12559"/>
                    </a:lnTo>
                    <a:lnTo>
                      <a:pt x="30023" y="12516"/>
                    </a:lnTo>
                    <a:lnTo>
                      <a:pt x="30037" y="12473"/>
                    </a:lnTo>
                    <a:lnTo>
                      <a:pt x="30080" y="12430"/>
                    </a:lnTo>
                    <a:lnTo>
                      <a:pt x="30195" y="12272"/>
                    </a:lnTo>
                    <a:lnTo>
                      <a:pt x="30395" y="12015"/>
                    </a:lnTo>
                    <a:lnTo>
                      <a:pt x="30524" y="11829"/>
                    </a:lnTo>
                    <a:lnTo>
                      <a:pt x="30638" y="11629"/>
                    </a:lnTo>
                    <a:lnTo>
                      <a:pt x="30724" y="11429"/>
                    </a:lnTo>
                    <a:lnTo>
                      <a:pt x="30795" y="11214"/>
                    </a:lnTo>
                    <a:lnTo>
                      <a:pt x="30838" y="11014"/>
                    </a:lnTo>
                    <a:lnTo>
                      <a:pt x="30881" y="10785"/>
                    </a:lnTo>
                    <a:lnTo>
                      <a:pt x="30895" y="10570"/>
                    </a:lnTo>
                    <a:lnTo>
                      <a:pt x="30895" y="10356"/>
                    </a:lnTo>
                    <a:lnTo>
                      <a:pt x="30881" y="10127"/>
                    </a:lnTo>
                    <a:lnTo>
                      <a:pt x="30853" y="9912"/>
                    </a:lnTo>
                    <a:lnTo>
                      <a:pt x="30810" y="9684"/>
                    </a:lnTo>
                    <a:lnTo>
                      <a:pt x="30752" y="9469"/>
                    </a:lnTo>
                    <a:lnTo>
                      <a:pt x="30681" y="9255"/>
                    </a:lnTo>
                    <a:lnTo>
                      <a:pt x="30595" y="9040"/>
                    </a:lnTo>
                    <a:lnTo>
                      <a:pt x="30509" y="8825"/>
                    </a:lnTo>
                    <a:lnTo>
                      <a:pt x="30409" y="8625"/>
                    </a:lnTo>
                    <a:lnTo>
                      <a:pt x="30295" y="8425"/>
                    </a:lnTo>
                    <a:lnTo>
                      <a:pt x="30166" y="8239"/>
                    </a:lnTo>
                    <a:lnTo>
                      <a:pt x="30037" y="8053"/>
                    </a:lnTo>
                    <a:lnTo>
                      <a:pt x="29909" y="7867"/>
                    </a:lnTo>
                    <a:lnTo>
                      <a:pt x="29766" y="7710"/>
                    </a:lnTo>
                    <a:lnTo>
                      <a:pt x="29608" y="7552"/>
                    </a:lnTo>
                    <a:lnTo>
                      <a:pt x="29451" y="7395"/>
                    </a:lnTo>
                    <a:lnTo>
                      <a:pt x="29294" y="7266"/>
                    </a:lnTo>
                    <a:lnTo>
                      <a:pt x="29136" y="7152"/>
                    </a:lnTo>
                    <a:lnTo>
                      <a:pt x="28965" y="7038"/>
                    </a:lnTo>
                    <a:lnTo>
                      <a:pt x="28793" y="6952"/>
                    </a:lnTo>
                    <a:lnTo>
                      <a:pt x="28621" y="6866"/>
                    </a:lnTo>
                    <a:lnTo>
                      <a:pt x="28450" y="6809"/>
                    </a:lnTo>
                    <a:lnTo>
                      <a:pt x="28264" y="6766"/>
                    </a:lnTo>
                    <a:lnTo>
                      <a:pt x="28092" y="6737"/>
                    </a:lnTo>
                    <a:lnTo>
                      <a:pt x="27920" y="6723"/>
                    </a:lnTo>
                    <a:lnTo>
                      <a:pt x="27892" y="6351"/>
                    </a:lnTo>
                    <a:lnTo>
                      <a:pt x="27849" y="6008"/>
                    </a:lnTo>
                    <a:lnTo>
                      <a:pt x="27806" y="5679"/>
                    </a:lnTo>
                    <a:lnTo>
                      <a:pt x="27734" y="5378"/>
                    </a:lnTo>
                    <a:lnTo>
                      <a:pt x="27634" y="5078"/>
                    </a:lnTo>
                    <a:lnTo>
                      <a:pt x="27506" y="4792"/>
                    </a:lnTo>
                    <a:lnTo>
                      <a:pt x="27420" y="4649"/>
                    </a:lnTo>
                    <a:lnTo>
                      <a:pt x="27334" y="4506"/>
                    </a:lnTo>
                    <a:lnTo>
                      <a:pt x="27119" y="4206"/>
                    </a:lnTo>
                    <a:lnTo>
                      <a:pt x="26948" y="3991"/>
                    </a:lnTo>
                    <a:lnTo>
                      <a:pt x="26762" y="3805"/>
                    </a:lnTo>
                    <a:lnTo>
                      <a:pt x="26576" y="3619"/>
                    </a:lnTo>
                    <a:lnTo>
                      <a:pt x="26390" y="3462"/>
                    </a:lnTo>
                    <a:lnTo>
                      <a:pt x="26204" y="3319"/>
                    </a:lnTo>
                    <a:lnTo>
                      <a:pt x="26004" y="3190"/>
                    </a:lnTo>
                    <a:lnTo>
                      <a:pt x="25804" y="3061"/>
                    </a:lnTo>
                    <a:lnTo>
                      <a:pt x="25603" y="2961"/>
                    </a:lnTo>
                    <a:lnTo>
                      <a:pt x="25403" y="2861"/>
                    </a:lnTo>
                    <a:lnTo>
                      <a:pt x="25188" y="2790"/>
                    </a:lnTo>
                    <a:lnTo>
                      <a:pt x="24988" y="2718"/>
                    </a:lnTo>
                    <a:lnTo>
                      <a:pt x="24788" y="2647"/>
                    </a:lnTo>
                    <a:lnTo>
                      <a:pt x="24573" y="2604"/>
                    </a:lnTo>
                    <a:lnTo>
                      <a:pt x="24373" y="2561"/>
                    </a:lnTo>
                    <a:lnTo>
                      <a:pt x="23973" y="2503"/>
                    </a:lnTo>
                    <a:lnTo>
                      <a:pt x="23587" y="2489"/>
                    </a:lnTo>
                    <a:lnTo>
                      <a:pt x="23215" y="2489"/>
                    </a:lnTo>
                    <a:lnTo>
                      <a:pt x="22871" y="2518"/>
                    </a:lnTo>
                    <a:lnTo>
                      <a:pt x="22542" y="2561"/>
                    </a:lnTo>
                    <a:lnTo>
                      <a:pt x="22256" y="2618"/>
                    </a:lnTo>
                    <a:lnTo>
                      <a:pt x="21999" y="2689"/>
                    </a:lnTo>
                    <a:lnTo>
                      <a:pt x="21784" y="2761"/>
                    </a:lnTo>
                    <a:lnTo>
                      <a:pt x="21613" y="2832"/>
                    </a:lnTo>
                    <a:lnTo>
                      <a:pt x="21441" y="2461"/>
                    </a:lnTo>
                    <a:lnTo>
                      <a:pt x="21255" y="2117"/>
                    </a:lnTo>
                    <a:lnTo>
                      <a:pt x="21055" y="1803"/>
                    </a:lnTo>
                    <a:lnTo>
                      <a:pt x="20855" y="1531"/>
                    </a:lnTo>
                    <a:lnTo>
                      <a:pt x="20640" y="1288"/>
                    </a:lnTo>
                    <a:lnTo>
                      <a:pt x="20426" y="1073"/>
                    </a:lnTo>
                    <a:lnTo>
                      <a:pt x="20197" y="887"/>
                    </a:lnTo>
                    <a:lnTo>
                      <a:pt x="19968" y="730"/>
                    </a:lnTo>
                    <a:lnTo>
                      <a:pt x="19725" y="601"/>
                    </a:lnTo>
                    <a:lnTo>
                      <a:pt x="19496" y="487"/>
                    </a:lnTo>
                    <a:lnTo>
                      <a:pt x="19253" y="401"/>
                    </a:lnTo>
                    <a:lnTo>
                      <a:pt x="19010" y="344"/>
                    </a:lnTo>
                    <a:lnTo>
                      <a:pt x="18781" y="301"/>
                    </a:lnTo>
                    <a:lnTo>
                      <a:pt x="18537" y="286"/>
                    </a:lnTo>
                    <a:lnTo>
                      <a:pt x="18294" y="286"/>
                    </a:lnTo>
                    <a:lnTo>
                      <a:pt x="18065" y="301"/>
                    </a:lnTo>
                    <a:lnTo>
                      <a:pt x="17837" y="315"/>
                    </a:lnTo>
                    <a:lnTo>
                      <a:pt x="17608" y="358"/>
                    </a:lnTo>
                    <a:lnTo>
                      <a:pt x="17393" y="415"/>
                    </a:lnTo>
                    <a:lnTo>
                      <a:pt x="17179" y="487"/>
                    </a:lnTo>
                    <a:lnTo>
                      <a:pt x="16978" y="558"/>
                    </a:lnTo>
                    <a:lnTo>
                      <a:pt x="16778" y="630"/>
                    </a:lnTo>
                    <a:lnTo>
                      <a:pt x="16592" y="716"/>
                    </a:lnTo>
                    <a:lnTo>
                      <a:pt x="16421" y="816"/>
                    </a:lnTo>
                    <a:lnTo>
                      <a:pt x="16249" y="916"/>
                    </a:lnTo>
                    <a:lnTo>
                      <a:pt x="16106" y="1016"/>
                    </a:lnTo>
                    <a:lnTo>
                      <a:pt x="15963" y="1116"/>
                    </a:lnTo>
                    <a:lnTo>
                      <a:pt x="15834" y="1202"/>
                    </a:lnTo>
                    <a:lnTo>
                      <a:pt x="15734" y="1302"/>
                    </a:lnTo>
                    <a:lnTo>
                      <a:pt x="15648" y="1402"/>
                    </a:lnTo>
                    <a:lnTo>
                      <a:pt x="15577" y="1488"/>
                    </a:lnTo>
                    <a:lnTo>
                      <a:pt x="15520" y="1574"/>
                    </a:lnTo>
                    <a:lnTo>
                      <a:pt x="15319" y="1288"/>
                    </a:lnTo>
                    <a:lnTo>
                      <a:pt x="15119" y="1045"/>
                    </a:lnTo>
                    <a:lnTo>
                      <a:pt x="14919" y="830"/>
                    </a:lnTo>
                    <a:lnTo>
                      <a:pt x="14719" y="644"/>
                    </a:lnTo>
                    <a:lnTo>
                      <a:pt x="14518" y="487"/>
                    </a:lnTo>
                    <a:lnTo>
                      <a:pt x="14318" y="344"/>
                    </a:lnTo>
                    <a:lnTo>
                      <a:pt x="14118" y="229"/>
                    </a:lnTo>
                    <a:lnTo>
                      <a:pt x="13932" y="143"/>
                    </a:lnTo>
                    <a:lnTo>
                      <a:pt x="13732" y="72"/>
                    </a:lnTo>
                    <a:lnTo>
                      <a:pt x="13546" y="29"/>
                    </a:lnTo>
                    <a:lnTo>
                      <a:pt x="13345" y="15"/>
                    </a:lnTo>
                    <a:lnTo>
                      <a:pt x="131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827532" y="2127772"/>
                <a:ext cx="44068" cy="61964"/>
              </a:xfrm>
              <a:custGeom>
                <a:avLst/>
                <a:gdLst/>
                <a:ahLst/>
                <a:cxnLst/>
                <a:rect l="l" t="t" r="r" b="b"/>
                <a:pathLst>
                  <a:path w="1374" h="1932" extrusionOk="0">
                    <a:moveTo>
                      <a:pt x="630" y="0"/>
                    </a:moveTo>
                    <a:lnTo>
                      <a:pt x="559" y="29"/>
                    </a:lnTo>
                    <a:lnTo>
                      <a:pt x="487" y="58"/>
                    </a:lnTo>
                    <a:lnTo>
                      <a:pt x="373" y="129"/>
                    </a:lnTo>
                    <a:lnTo>
                      <a:pt x="258" y="244"/>
                    </a:lnTo>
                    <a:lnTo>
                      <a:pt x="158" y="387"/>
                    </a:lnTo>
                    <a:lnTo>
                      <a:pt x="87" y="544"/>
                    </a:lnTo>
                    <a:lnTo>
                      <a:pt x="30" y="716"/>
                    </a:lnTo>
                    <a:lnTo>
                      <a:pt x="1" y="916"/>
                    </a:lnTo>
                    <a:lnTo>
                      <a:pt x="1" y="1116"/>
                    </a:lnTo>
                    <a:lnTo>
                      <a:pt x="30" y="1302"/>
                    </a:lnTo>
                    <a:lnTo>
                      <a:pt x="72" y="1459"/>
                    </a:lnTo>
                    <a:lnTo>
                      <a:pt x="158" y="1617"/>
                    </a:lnTo>
                    <a:lnTo>
                      <a:pt x="244" y="1745"/>
                    </a:lnTo>
                    <a:lnTo>
                      <a:pt x="358" y="1845"/>
                    </a:lnTo>
                    <a:lnTo>
                      <a:pt x="416" y="1874"/>
                    </a:lnTo>
                    <a:lnTo>
                      <a:pt x="473" y="1903"/>
                    </a:lnTo>
                    <a:lnTo>
                      <a:pt x="544" y="1931"/>
                    </a:lnTo>
                    <a:lnTo>
                      <a:pt x="759" y="1931"/>
                    </a:lnTo>
                    <a:lnTo>
                      <a:pt x="816" y="1903"/>
                    </a:lnTo>
                    <a:lnTo>
                      <a:pt x="888" y="1874"/>
                    </a:lnTo>
                    <a:lnTo>
                      <a:pt x="1016" y="1803"/>
                    </a:lnTo>
                    <a:lnTo>
                      <a:pt x="1117" y="1688"/>
                    </a:lnTo>
                    <a:lnTo>
                      <a:pt x="1217" y="1559"/>
                    </a:lnTo>
                    <a:lnTo>
                      <a:pt x="1288" y="1388"/>
                    </a:lnTo>
                    <a:lnTo>
                      <a:pt x="1345" y="1216"/>
                    </a:lnTo>
                    <a:lnTo>
                      <a:pt x="1374" y="1016"/>
                    </a:lnTo>
                    <a:lnTo>
                      <a:pt x="1374" y="830"/>
                    </a:lnTo>
                    <a:lnTo>
                      <a:pt x="1345" y="644"/>
                    </a:lnTo>
                    <a:lnTo>
                      <a:pt x="1302" y="472"/>
                    </a:lnTo>
                    <a:lnTo>
                      <a:pt x="1231" y="315"/>
                    </a:lnTo>
                    <a:lnTo>
                      <a:pt x="1131" y="186"/>
                    </a:lnTo>
                    <a:lnTo>
                      <a:pt x="1031" y="100"/>
                    </a:lnTo>
                    <a:lnTo>
                      <a:pt x="959" y="58"/>
                    </a:lnTo>
                    <a:lnTo>
                      <a:pt x="902" y="29"/>
                    </a:lnTo>
                    <a:lnTo>
                      <a:pt x="830" y="15"/>
                    </a:lnTo>
                    <a:lnTo>
                      <a:pt x="759" y="0"/>
                    </a:lnTo>
                    <a:close/>
                  </a:path>
                </a:pathLst>
              </a:custGeom>
              <a:solidFill>
                <a:srgbClr val="352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5494502" y="2097048"/>
                <a:ext cx="44068" cy="62413"/>
              </a:xfrm>
              <a:custGeom>
                <a:avLst/>
                <a:gdLst/>
                <a:ahLst/>
                <a:cxnLst/>
                <a:rect l="l" t="t" r="r" b="b"/>
                <a:pathLst>
                  <a:path w="1374" h="1946" extrusionOk="0">
                    <a:moveTo>
                      <a:pt x="702" y="0"/>
                    </a:moveTo>
                    <a:lnTo>
                      <a:pt x="630" y="14"/>
                    </a:lnTo>
                    <a:lnTo>
                      <a:pt x="559" y="29"/>
                    </a:lnTo>
                    <a:lnTo>
                      <a:pt x="487" y="57"/>
                    </a:lnTo>
                    <a:lnTo>
                      <a:pt x="373" y="143"/>
                    </a:lnTo>
                    <a:lnTo>
                      <a:pt x="258" y="243"/>
                    </a:lnTo>
                    <a:lnTo>
                      <a:pt x="158" y="386"/>
                    </a:lnTo>
                    <a:lnTo>
                      <a:pt x="87" y="544"/>
                    </a:lnTo>
                    <a:lnTo>
                      <a:pt x="29" y="730"/>
                    </a:lnTo>
                    <a:lnTo>
                      <a:pt x="1" y="915"/>
                    </a:lnTo>
                    <a:lnTo>
                      <a:pt x="1" y="1116"/>
                    </a:lnTo>
                    <a:lnTo>
                      <a:pt x="29" y="1302"/>
                    </a:lnTo>
                    <a:lnTo>
                      <a:pt x="87" y="1473"/>
                    </a:lnTo>
                    <a:lnTo>
                      <a:pt x="158" y="1616"/>
                    </a:lnTo>
                    <a:lnTo>
                      <a:pt x="244" y="1745"/>
                    </a:lnTo>
                    <a:lnTo>
                      <a:pt x="358" y="1845"/>
                    </a:lnTo>
                    <a:lnTo>
                      <a:pt x="416" y="1888"/>
                    </a:lnTo>
                    <a:lnTo>
                      <a:pt x="487" y="1917"/>
                    </a:lnTo>
                    <a:lnTo>
                      <a:pt x="544" y="1931"/>
                    </a:lnTo>
                    <a:lnTo>
                      <a:pt x="616" y="1945"/>
                    </a:lnTo>
                    <a:lnTo>
                      <a:pt x="687" y="1945"/>
                    </a:lnTo>
                    <a:lnTo>
                      <a:pt x="759" y="1931"/>
                    </a:lnTo>
                    <a:lnTo>
                      <a:pt x="830" y="1917"/>
                    </a:lnTo>
                    <a:lnTo>
                      <a:pt x="888" y="1888"/>
                    </a:lnTo>
                    <a:lnTo>
                      <a:pt x="1016" y="1802"/>
                    </a:lnTo>
                    <a:lnTo>
                      <a:pt x="1131" y="1702"/>
                    </a:lnTo>
                    <a:lnTo>
                      <a:pt x="1217" y="1559"/>
                    </a:lnTo>
                    <a:lnTo>
                      <a:pt x="1288" y="1402"/>
                    </a:lnTo>
                    <a:lnTo>
                      <a:pt x="1345" y="1216"/>
                    </a:lnTo>
                    <a:lnTo>
                      <a:pt x="1374" y="1030"/>
                    </a:lnTo>
                    <a:lnTo>
                      <a:pt x="1374" y="830"/>
                    </a:lnTo>
                    <a:lnTo>
                      <a:pt x="1345" y="644"/>
                    </a:lnTo>
                    <a:lnTo>
                      <a:pt x="1302" y="472"/>
                    </a:lnTo>
                    <a:lnTo>
                      <a:pt x="1231" y="329"/>
                    </a:lnTo>
                    <a:lnTo>
                      <a:pt x="1131" y="200"/>
                    </a:lnTo>
                    <a:lnTo>
                      <a:pt x="1031" y="100"/>
                    </a:lnTo>
                    <a:lnTo>
                      <a:pt x="973" y="57"/>
                    </a:lnTo>
                    <a:lnTo>
                      <a:pt x="902" y="29"/>
                    </a:lnTo>
                    <a:lnTo>
                      <a:pt x="830" y="14"/>
                    </a:lnTo>
                    <a:lnTo>
                      <a:pt x="759" y="0"/>
                    </a:lnTo>
                    <a:close/>
                  </a:path>
                </a:pathLst>
              </a:custGeom>
              <a:solidFill>
                <a:srgbClr val="352A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5608741" y="2258047"/>
                <a:ext cx="107828" cy="77102"/>
              </a:xfrm>
              <a:custGeom>
                <a:avLst/>
                <a:gdLst/>
                <a:ahLst/>
                <a:cxnLst/>
                <a:rect l="l" t="t" r="r" b="b"/>
                <a:pathLst>
                  <a:path w="3362" h="2404" extrusionOk="0">
                    <a:moveTo>
                      <a:pt x="3333" y="0"/>
                    </a:moveTo>
                    <a:lnTo>
                      <a:pt x="3319" y="43"/>
                    </a:lnTo>
                    <a:lnTo>
                      <a:pt x="3261" y="72"/>
                    </a:lnTo>
                    <a:lnTo>
                      <a:pt x="3133" y="172"/>
                    </a:lnTo>
                    <a:lnTo>
                      <a:pt x="2932" y="272"/>
                    </a:lnTo>
                    <a:lnTo>
                      <a:pt x="2704" y="372"/>
                    </a:lnTo>
                    <a:lnTo>
                      <a:pt x="2446" y="458"/>
                    </a:lnTo>
                    <a:lnTo>
                      <a:pt x="2203" y="544"/>
                    </a:lnTo>
                    <a:lnTo>
                      <a:pt x="1988" y="601"/>
                    </a:lnTo>
                    <a:lnTo>
                      <a:pt x="1802" y="644"/>
                    </a:lnTo>
                    <a:lnTo>
                      <a:pt x="1516" y="673"/>
                    </a:lnTo>
                    <a:lnTo>
                      <a:pt x="1230" y="658"/>
                    </a:lnTo>
                    <a:lnTo>
                      <a:pt x="959" y="630"/>
                    </a:lnTo>
                    <a:lnTo>
                      <a:pt x="715" y="573"/>
                    </a:lnTo>
                    <a:lnTo>
                      <a:pt x="501" y="501"/>
                    </a:lnTo>
                    <a:lnTo>
                      <a:pt x="401" y="444"/>
                    </a:lnTo>
                    <a:lnTo>
                      <a:pt x="301" y="401"/>
                    </a:lnTo>
                    <a:lnTo>
                      <a:pt x="215" y="329"/>
                    </a:lnTo>
                    <a:lnTo>
                      <a:pt x="143" y="272"/>
                    </a:lnTo>
                    <a:lnTo>
                      <a:pt x="86" y="201"/>
                    </a:lnTo>
                    <a:lnTo>
                      <a:pt x="29" y="115"/>
                    </a:lnTo>
                    <a:lnTo>
                      <a:pt x="15" y="186"/>
                    </a:lnTo>
                    <a:lnTo>
                      <a:pt x="0" y="387"/>
                    </a:lnTo>
                    <a:lnTo>
                      <a:pt x="0" y="673"/>
                    </a:lnTo>
                    <a:lnTo>
                      <a:pt x="15" y="830"/>
                    </a:lnTo>
                    <a:lnTo>
                      <a:pt x="29" y="1016"/>
                    </a:lnTo>
                    <a:lnTo>
                      <a:pt x="72" y="1188"/>
                    </a:lnTo>
                    <a:lnTo>
                      <a:pt x="115" y="1374"/>
                    </a:lnTo>
                    <a:lnTo>
                      <a:pt x="186" y="1559"/>
                    </a:lnTo>
                    <a:lnTo>
                      <a:pt x="272" y="1731"/>
                    </a:lnTo>
                    <a:lnTo>
                      <a:pt x="386" y="1888"/>
                    </a:lnTo>
                    <a:lnTo>
                      <a:pt x="515" y="2031"/>
                    </a:lnTo>
                    <a:lnTo>
                      <a:pt x="601" y="2103"/>
                    </a:lnTo>
                    <a:lnTo>
                      <a:pt x="687" y="2160"/>
                    </a:lnTo>
                    <a:lnTo>
                      <a:pt x="773" y="2217"/>
                    </a:lnTo>
                    <a:lnTo>
                      <a:pt x="887" y="2260"/>
                    </a:lnTo>
                    <a:lnTo>
                      <a:pt x="1044" y="2318"/>
                    </a:lnTo>
                    <a:lnTo>
                      <a:pt x="1202" y="2360"/>
                    </a:lnTo>
                    <a:lnTo>
                      <a:pt x="1373" y="2389"/>
                    </a:lnTo>
                    <a:lnTo>
                      <a:pt x="1516" y="2403"/>
                    </a:lnTo>
                    <a:lnTo>
                      <a:pt x="1674" y="2403"/>
                    </a:lnTo>
                    <a:lnTo>
                      <a:pt x="1817" y="2389"/>
                    </a:lnTo>
                    <a:lnTo>
                      <a:pt x="1960" y="2360"/>
                    </a:lnTo>
                    <a:lnTo>
                      <a:pt x="2103" y="2332"/>
                    </a:lnTo>
                    <a:lnTo>
                      <a:pt x="2232" y="2275"/>
                    </a:lnTo>
                    <a:lnTo>
                      <a:pt x="2360" y="2217"/>
                    </a:lnTo>
                    <a:lnTo>
                      <a:pt x="2475" y="2160"/>
                    </a:lnTo>
                    <a:lnTo>
                      <a:pt x="2589" y="2089"/>
                    </a:lnTo>
                    <a:lnTo>
                      <a:pt x="2689" y="2017"/>
                    </a:lnTo>
                    <a:lnTo>
                      <a:pt x="2789" y="1931"/>
                    </a:lnTo>
                    <a:lnTo>
                      <a:pt x="2875" y="1846"/>
                    </a:lnTo>
                    <a:lnTo>
                      <a:pt x="2961" y="1760"/>
                    </a:lnTo>
                    <a:lnTo>
                      <a:pt x="3047" y="1617"/>
                    </a:lnTo>
                    <a:lnTo>
                      <a:pt x="3133" y="1474"/>
                    </a:lnTo>
                    <a:lnTo>
                      <a:pt x="3204" y="1331"/>
                    </a:lnTo>
                    <a:lnTo>
                      <a:pt x="3261" y="1188"/>
                    </a:lnTo>
                    <a:lnTo>
                      <a:pt x="3304" y="1030"/>
                    </a:lnTo>
                    <a:lnTo>
                      <a:pt x="3333" y="887"/>
                    </a:lnTo>
                    <a:lnTo>
                      <a:pt x="3362" y="615"/>
                    </a:lnTo>
                    <a:lnTo>
                      <a:pt x="3362" y="372"/>
                    </a:lnTo>
                    <a:lnTo>
                      <a:pt x="3362" y="172"/>
                    </a:lnTo>
                    <a:lnTo>
                      <a:pt x="3333" y="0"/>
                    </a:lnTo>
                    <a:close/>
                  </a:path>
                </a:pathLst>
              </a:custGeom>
              <a:solidFill>
                <a:srgbClr val="F8F4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5970667" y="1586950"/>
                <a:ext cx="472524" cy="523904"/>
              </a:xfrm>
              <a:custGeom>
                <a:avLst/>
                <a:gdLst/>
                <a:ahLst/>
                <a:cxnLst/>
                <a:rect l="l" t="t" r="r" b="b"/>
                <a:pathLst>
                  <a:path w="14733" h="16335" extrusionOk="0">
                    <a:moveTo>
                      <a:pt x="7696" y="0"/>
                    </a:moveTo>
                    <a:lnTo>
                      <a:pt x="7467" y="14"/>
                    </a:lnTo>
                    <a:lnTo>
                      <a:pt x="7252" y="29"/>
                    </a:lnTo>
                    <a:lnTo>
                      <a:pt x="7038" y="72"/>
                    </a:lnTo>
                    <a:lnTo>
                      <a:pt x="6852" y="129"/>
                    </a:lnTo>
                    <a:lnTo>
                      <a:pt x="6666" y="186"/>
                    </a:lnTo>
                    <a:lnTo>
                      <a:pt x="6494" y="257"/>
                    </a:lnTo>
                    <a:lnTo>
                      <a:pt x="6337" y="329"/>
                    </a:lnTo>
                    <a:lnTo>
                      <a:pt x="6194" y="429"/>
                    </a:lnTo>
                    <a:lnTo>
                      <a:pt x="6065" y="515"/>
                    </a:lnTo>
                    <a:lnTo>
                      <a:pt x="5936" y="615"/>
                    </a:lnTo>
                    <a:lnTo>
                      <a:pt x="5822" y="715"/>
                    </a:lnTo>
                    <a:lnTo>
                      <a:pt x="5722" y="830"/>
                    </a:lnTo>
                    <a:lnTo>
                      <a:pt x="5536" y="1044"/>
                    </a:lnTo>
                    <a:lnTo>
                      <a:pt x="5393" y="1273"/>
                    </a:lnTo>
                    <a:lnTo>
                      <a:pt x="5278" y="1502"/>
                    </a:lnTo>
                    <a:lnTo>
                      <a:pt x="5178" y="1702"/>
                    </a:lnTo>
                    <a:lnTo>
                      <a:pt x="5121" y="1888"/>
                    </a:lnTo>
                    <a:lnTo>
                      <a:pt x="5078" y="2060"/>
                    </a:lnTo>
                    <a:lnTo>
                      <a:pt x="5050" y="2174"/>
                    </a:lnTo>
                    <a:lnTo>
                      <a:pt x="5021" y="2288"/>
                    </a:lnTo>
                    <a:lnTo>
                      <a:pt x="4806" y="2017"/>
                    </a:lnTo>
                    <a:lnTo>
                      <a:pt x="4592" y="1802"/>
                    </a:lnTo>
                    <a:lnTo>
                      <a:pt x="4363" y="1616"/>
                    </a:lnTo>
                    <a:lnTo>
                      <a:pt x="4148" y="1459"/>
                    </a:lnTo>
                    <a:lnTo>
                      <a:pt x="3934" y="1344"/>
                    </a:lnTo>
                    <a:lnTo>
                      <a:pt x="3719" y="1259"/>
                    </a:lnTo>
                    <a:lnTo>
                      <a:pt x="3505" y="1201"/>
                    </a:lnTo>
                    <a:lnTo>
                      <a:pt x="3305" y="1173"/>
                    </a:lnTo>
                    <a:lnTo>
                      <a:pt x="3104" y="1173"/>
                    </a:lnTo>
                    <a:lnTo>
                      <a:pt x="2904" y="1201"/>
                    </a:lnTo>
                    <a:lnTo>
                      <a:pt x="2704" y="1244"/>
                    </a:lnTo>
                    <a:lnTo>
                      <a:pt x="2518" y="1302"/>
                    </a:lnTo>
                    <a:lnTo>
                      <a:pt x="2332" y="1387"/>
                    </a:lnTo>
                    <a:lnTo>
                      <a:pt x="2160" y="1488"/>
                    </a:lnTo>
                    <a:lnTo>
                      <a:pt x="1989" y="1588"/>
                    </a:lnTo>
                    <a:lnTo>
                      <a:pt x="1817" y="1716"/>
                    </a:lnTo>
                    <a:lnTo>
                      <a:pt x="1660" y="1845"/>
                    </a:lnTo>
                    <a:lnTo>
                      <a:pt x="1502" y="1974"/>
                    </a:lnTo>
                    <a:lnTo>
                      <a:pt x="1231" y="2260"/>
                    </a:lnTo>
                    <a:lnTo>
                      <a:pt x="987" y="2546"/>
                    </a:lnTo>
                    <a:lnTo>
                      <a:pt x="773" y="2818"/>
                    </a:lnTo>
                    <a:lnTo>
                      <a:pt x="601" y="3061"/>
                    </a:lnTo>
                    <a:lnTo>
                      <a:pt x="487" y="3247"/>
                    </a:lnTo>
                    <a:lnTo>
                      <a:pt x="387" y="3418"/>
                    </a:lnTo>
                    <a:lnTo>
                      <a:pt x="1" y="6966"/>
                    </a:lnTo>
                    <a:lnTo>
                      <a:pt x="144" y="7337"/>
                    </a:lnTo>
                    <a:lnTo>
                      <a:pt x="315" y="7752"/>
                    </a:lnTo>
                    <a:lnTo>
                      <a:pt x="544" y="8296"/>
                    </a:lnTo>
                    <a:lnTo>
                      <a:pt x="844" y="8939"/>
                    </a:lnTo>
                    <a:lnTo>
                      <a:pt x="1188" y="9669"/>
                    </a:lnTo>
                    <a:lnTo>
                      <a:pt x="1588" y="10441"/>
                    </a:lnTo>
                    <a:lnTo>
                      <a:pt x="2032" y="11271"/>
                    </a:lnTo>
                    <a:lnTo>
                      <a:pt x="2260" y="11671"/>
                    </a:lnTo>
                    <a:lnTo>
                      <a:pt x="2518" y="12086"/>
                    </a:lnTo>
                    <a:lnTo>
                      <a:pt x="2775" y="12501"/>
                    </a:lnTo>
                    <a:lnTo>
                      <a:pt x="3033" y="12901"/>
                    </a:lnTo>
                    <a:lnTo>
                      <a:pt x="3305" y="13302"/>
                    </a:lnTo>
                    <a:lnTo>
                      <a:pt x="3591" y="13674"/>
                    </a:lnTo>
                    <a:lnTo>
                      <a:pt x="3891" y="14046"/>
                    </a:lnTo>
                    <a:lnTo>
                      <a:pt x="4177" y="14389"/>
                    </a:lnTo>
                    <a:lnTo>
                      <a:pt x="4492" y="14718"/>
                    </a:lnTo>
                    <a:lnTo>
                      <a:pt x="4792" y="15033"/>
                    </a:lnTo>
                    <a:lnTo>
                      <a:pt x="5107" y="15304"/>
                    </a:lnTo>
                    <a:lnTo>
                      <a:pt x="5436" y="15562"/>
                    </a:lnTo>
                    <a:lnTo>
                      <a:pt x="5750" y="15776"/>
                    </a:lnTo>
                    <a:lnTo>
                      <a:pt x="5922" y="15862"/>
                    </a:lnTo>
                    <a:lnTo>
                      <a:pt x="6079" y="15948"/>
                    </a:lnTo>
                    <a:lnTo>
                      <a:pt x="6251" y="16034"/>
                    </a:lnTo>
                    <a:lnTo>
                      <a:pt x="6423" y="16091"/>
                    </a:lnTo>
                    <a:lnTo>
                      <a:pt x="6580" y="16148"/>
                    </a:lnTo>
                    <a:lnTo>
                      <a:pt x="6752" y="16205"/>
                    </a:lnTo>
                    <a:lnTo>
                      <a:pt x="7081" y="16263"/>
                    </a:lnTo>
                    <a:lnTo>
                      <a:pt x="7381" y="16306"/>
                    </a:lnTo>
                    <a:lnTo>
                      <a:pt x="7653" y="16334"/>
                    </a:lnTo>
                    <a:lnTo>
                      <a:pt x="7910" y="16334"/>
                    </a:lnTo>
                    <a:lnTo>
                      <a:pt x="8139" y="16320"/>
                    </a:lnTo>
                    <a:lnTo>
                      <a:pt x="8354" y="16277"/>
                    </a:lnTo>
                    <a:lnTo>
                      <a:pt x="8540" y="16220"/>
                    </a:lnTo>
                    <a:lnTo>
                      <a:pt x="8711" y="16148"/>
                    </a:lnTo>
                    <a:lnTo>
                      <a:pt x="8869" y="16062"/>
                    </a:lnTo>
                    <a:lnTo>
                      <a:pt x="8997" y="15962"/>
                    </a:lnTo>
                    <a:lnTo>
                      <a:pt x="9126" y="15862"/>
                    </a:lnTo>
                    <a:lnTo>
                      <a:pt x="9226" y="15748"/>
                    </a:lnTo>
                    <a:lnTo>
                      <a:pt x="9312" y="15619"/>
                    </a:lnTo>
                    <a:lnTo>
                      <a:pt x="9398" y="15490"/>
                    </a:lnTo>
                    <a:lnTo>
                      <a:pt x="9455" y="15347"/>
                    </a:lnTo>
                    <a:lnTo>
                      <a:pt x="9512" y="15204"/>
                    </a:lnTo>
                    <a:lnTo>
                      <a:pt x="9555" y="15061"/>
                    </a:lnTo>
                    <a:lnTo>
                      <a:pt x="9598" y="14918"/>
                    </a:lnTo>
                    <a:lnTo>
                      <a:pt x="9641" y="14618"/>
                    </a:lnTo>
                    <a:lnTo>
                      <a:pt x="9655" y="14346"/>
                    </a:lnTo>
                    <a:lnTo>
                      <a:pt x="9641" y="14103"/>
                    </a:lnTo>
                    <a:lnTo>
                      <a:pt x="9627" y="13874"/>
                    </a:lnTo>
                    <a:lnTo>
                      <a:pt x="9612" y="13717"/>
                    </a:lnTo>
                    <a:lnTo>
                      <a:pt x="9584" y="13559"/>
                    </a:lnTo>
                    <a:lnTo>
                      <a:pt x="9584" y="13559"/>
                    </a:lnTo>
                    <a:lnTo>
                      <a:pt x="9741" y="13674"/>
                    </a:lnTo>
                    <a:lnTo>
                      <a:pt x="9927" y="13788"/>
                    </a:lnTo>
                    <a:lnTo>
                      <a:pt x="10184" y="13931"/>
                    </a:lnTo>
                    <a:lnTo>
                      <a:pt x="10485" y="14074"/>
                    </a:lnTo>
                    <a:lnTo>
                      <a:pt x="10814" y="14217"/>
                    </a:lnTo>
                    <a:lnTo>
                      <a:pt x="11000" y="14274"/>
                    </a:lnTo>
                    <a:lnTo>
                      <a:pt x="11186" y="14332"/>
                    </a:lnTo>
                    <a:lnTo>
                      <a:pt x="11386" y="14389"/>
                    </a:lnTo>
                    <a:lnTo>
                      <a:pt x="11586" y="14432"/>
                    </a:lnTo>
                    <a:lnTo>
                      <a:pt x="11801" y="14460"/>
                    </a:lnTo>
                    <a:lnTo>
                      <a:pt x="12001" y="14475"/>
                    </a:lnTo>
                    <a:lnTo>
                      <a:pt x="12215" y="14475"/>
                    </a:lnTo>
                    <a:lnTo>
                      <a:pt x="12416" y="14446"/>
                    </a:lnTo>
                    <a:lnTo>
                      <a:pt x="12630" y="14418"/>
                    </a:lnTo>
                    <a:lnTo>
                      <a:pt x="12845" y="14360"/>
                    </a:lnTo>
                    <a:lnTo>
                      <a:pt x="13045" y="14274"/>
                    </a:lnTo>
                    <a:lnTo>
                      <a:pt x="13245" y="14174"/>
                    </a:lnTo>
                    <a:lnTo>
                      <a:pt x="13446" y="14046"/>
                    </a:lnTo>
                    <a:lnTo>
                      <a:pt x="13631" y="13903"/>
                    </a:lnTo>
                    <a:lnTo>
                      <a:pt x="13817" y="13717"/>
                    </a:lnTo>
                    <a:lnTo>
                      <a:pt x="13989" y="13502"/>
                    </a:lnTo>
                    <a:lnTo>
                      <a:pt x="14146" y="13245"/>
                    </a:lnTo>
                    <a:lnTo>
                      <a:pt x="14304" y="12973"/>
                    </a:lnTo>
                    <a:lnTo>
                      <a:pt x="14447" y="12658"/>
                    </a:lnTo>
                    <a:lnTo>
                      <a:pt x="14575" y="12301"/>
                    </a:lnTo>
                    <a:lnTo>
                      <a:pt x="14647" y="12043"/>
                    </a:lnTo>
                    <a:lnTo>
                      <a:pt x="14690" y="11814"/>
                    </a:lnTo>
                    <a:lnTo>
                      <a:pt x="14719" y="11586"/>
                    </a:lnTo>
                    <a:lnTo>
                      <a:pt x="14733" y="11371"/>
                    </a:lnTo>
                    <a:lnTo>
                      <a:pt x="14719" y="11156"/>
                    </a:lnTo>
                    <a:lnTo>
                      <a:pt x="14690" y="10956"/>
                    </a:lnTo>
                    <a:lnTo>
                      <a:pt x="14647" y="10770"/>
                    </a:lnTo>
                    <a:lnTo>
                      <a:pt x="14590" y="10599"/>
                    </a:lnTo>
                    <a:lnTo>
                      <a:pt x="14518" y="10427"/>
                    </a:lnTo>
                    <a:lnTo>
                      <a:pt x="14447" y="10270"/>
                    </a:lnTo>
                    <a:lnTo>
                      <a:pt x="14347" y="10127"/>
                    </a:lnTo>
                    <a:lnTo>
                      <a:pt x="14247" y="9984"/>
                    </a:lnTo>
                    <a:lnTo>
                      <a:pt x="14132" y="9855"/>
                    </a:lnTo>
                    <a:lnTo>
                      <a:pt x="14018" y="9726"/>
                    </a:lnTo>
                    <a:lnTo>
                      <a:pt x="13889" y="9612"/>
                    </a:lnTo>
                    <a:lnTo>
                      <a:pt x="13760" y="9512"/>
                    </a:lnTo>
                    <a:lnTo>
                      <a:pt x="13503" y="9311"/>
                    </a:lnTo>
                    <a:lnTo>
                      <a:pt x="13245" y="9154"/>
                    </a:lnTo>
                    <a:lnTo>
                      <a:pt x="13002" y="9025"/>
                    </a:lnTo>
                    <a:lnTo>
                      <a:pt x="12773" y="8925"/>
                    </a:lnTo>
                    <a:lnTo>
                      <a:pt x="12573" y="8839"/>
                    </a:lnTo>
                    <a:lnTo>
                      <a:pt x="12430" y="8796"/>
                    </a:lnTo>
                    <a:lnTo>
                      <a:pt x="12287" y="8753"/>
                    </a:lnTo>
                    <a:lnTo>
                      <a:pt x="12416" y="8725"/>
                    </a:lnTo>
                    <a:lnTo>
                      <a:pt x="12544" y="8696"/>
                    </a:lnTo>
                    <a:lnTo>
                      <a:pt x="12730" y="8639"/>
                    </a:lnTo>
                    <a:lnTo>
                      <a:pt x="12931" y="8568"/>
                    </a:lnTo>
                    <a:lnTo>
                      <a:pt x="13159" y="8467"/>
                    </a:lnTo>
                    <a:lnTo>
                      <a:pt x="13388" y="8339"/>
                    </a:lnTo>
                    <a:lnTo>
                      <a:pt x="13631" y="8196"/>
                    </a:lnTo>
                    <a:lnTo>
                      <a:pt x="13746" y="8110"/>
                    </a:lnTo>
                    <a:lnTo>
                      <a:pt x="13860" y="8010"/>
                    </a:lnTo>
                    <a:lnTo>
                      <a:pt x="13975" y="7910"/>
                    </a:lnTo>
                    <a:lnTo>
                      <a:pt x="14075" y="7795"/>
                    </a:lnTo>
                    <a:lnTo>
                      <a:pt x="14161" y="7666"/>
                    </a:lnTo>
                    <a:lnTo>
                      <a:pt x="14247" y="7538"/>
                    </a:lnTo>
                    <a:lnTo>
                      <a:pt x="14332" y="7395"/>
                    </a:lnTo>
                    <a:lnTo>
                      <a:pt x="14404" y="7252"/>
                    </a:lnTo>
                    <a:lnTo>
                      <a:pt x="14461" y="7094"/>
                    </a:lnTo>
                    <a:lnTo>
                      <a:pt x="14504" y="6923"/>
                    </a:lnTo>
                    <a:lnTo>
                      <a:pt x="14533" y="6737"/>
                    </a:lnTo>
                    <a:lnTo>
                      <a:pt x="14547" y="6551"/>
                    </a:lnTo>
                    <a:lnTo>
                      <a:pt x="14547" y="6336"/>
                    </a:lnTo>
                    <a:lnTo>
                      <a:pt x="14518" y="6122"/>
                    </a:lnTo>
                    <a:lnTo>
                      <a:pt x="14490" y="5893"/>
                    </a:lnTo>
                    <a:lnTo>
                      <a:pt x="14418" y="5664"/>
                    </a:lnTo>
                    <a:lnTo>
                      <a:pt x="14332" y="5364"/>
                    </a:lnTo>
                    <a:lnTo>
                      <a:pt x="14232" y="5092"/>
                    </a:lnTo>
                    <a:lnTo>
                      <a:pt x="14103" y="4834"/>
                    </a:lnTo>
                    <a:lnTo>
                      <a:pt x="13975" y="4606"/>
                    </a:lnTo>
                    <a:lnTo>
                      <a:pt x="13846" y="4405"/>
                    </a:lnTo>
                    <a:lnTo>
                      <a:pt x="13689" y="4219"/>
                    </a:lnTo>
                    <a:lnTo>
                      <a:pt x="13546" y="4062"/>
                    </a:lnTo>
                    <a:lnTo>
                      <a:pt x="13374" y="3905"/>
                    </a:lnTo>
                    <a:lnTo>
                      <a:pt x="13217" y="3776"/>
                    </a:lnTo>
                    <a:lnTo>
                      <a:pt x="13031" y="3662"/>
                    </a:lnTo>
                    <a:lnTo>
                      <a:pt x="12859" y="3576"/>
                    </a:lnTo>
                    <a:lnTo>
                      <a:pt x="12687" y="3490"/>
                    </a:lnTo>
                    <a:lnTo>
                      <a:pt x="12502" y="3418"/>
                    </a:lnTo>
                    <a:lnTo>
                      <a:pt x="12330" y="3361"/>
                    </a:lnTo>
                    <a:lnTo>
                      <a:pt x="12144" y="3318"/>
                    </a:lnTo>
                    <a:lnTo>
                      <a:pt x="11972" y="3290"/>
                    </a:lnTo>
                    <a:lnTo>
                      <a:pt x="11615" y="3247"/>
                    </a:lnTo>
                    <a:lnTo>
                      <a:pt x="11286" y="3233"/>
                    </a:lnTo>
                    <a:lnTo>
                      <a:pt x="10985" y="3247"/>
                    </a:lnTo>
                    <a:lnTo>
                      <a:pt x="10728" y="3275"/>
                    </a:lnTo>
                    <a:lnTo>
                      <a:pt x="10499" y="3318"/>
                    </a:lnTo>
                    <a:lnTo>
                      <a:pt x="10342" y="3347"/>
                    </a:lnTo>
                    <a:lnTo>
                      <a:pt x="10199" y="3390"/>
                    </a:lnTo>
                    <a:lnTo>
                      <a:pt x="10313" y="3190"/>
                    </a:lnTo>
                    <a:lnTo>
                      <a:pt x="10413" y="2961"/>
                    </a:lnTo>
                    <a:lnTo>
                      <a:pt x="10470" y="2718"/>
                    </a:lnTo>
                    <a:lnTo>
                      <a:pt x="10513" y="2474"/>
                    </a:lnTo>
                    <a:lnTo>
                      <a:pt x="10528" y="2203"/>
                    </a:lnTo>
                    <a:lnTo>
                      <a:pt x="10499" y="1931"/>
                    </a:lnTo>
                    <a:lnTo>
                      <a:pt x="10442" y="1673"/>
                    </a:lnTo>
                    <a:lnTo>
                      <a:pt x="10413" y="1530"/>
                    </a:lnTo>
                    <a:lnTo>
                      <a:pt x="10356" y="1402"/>
                    </a:lnTo>
                    <a:lnTo>
                      <a:pt x="10299" y="1273"/>
                    </a:lnTo>
                    <a:lnTo>
                      <a:pt x="10227" y="1159"/>
                    </a:lnTo>
                    <a:lnTo>
                      <a:pt x="10156" y="1030"/>
                    </a:lnTo>
                    <a:lnTo>
                      <a:pt x="10070" y="915"/>
                    </a:lnTo>
                    <a:lnTo>
                      <a:pt x="9970" y="801"/>
                    </a:lnTo>
                    <a:lnTo>
                      <a:pt x="9870" y="687"/>
                    </a:lnTo>
                    <a:lnTo>
                      <a:pt x="9755" y="586"/>
                    </a:lnTo>
                    <a:lnTo>
                      <a:pt x="9627" y="486"/>
                    </a:lnTo>
                    <a:lnTo>
                      <a:pt x="9484" y="400"/>
                    </a:lnTo>
                    <a:lnTo>
                      <a:pt x="9341" y="315"/>
                    </a:lnTo>
                    <a:lnTo>
                      <a:pt x="9183" y="243"/>
                    </a:lnTo>
                    <a:lnTo>
                      <a:pt x="9012" y="186"/>
                    </a:lnTo>
                    <a:lnTo>
                      <a:pt x="8826" y="129"/>
                    </a:lnTo>
                    <a:lnTo>
                      <a:pt x="8625" y="72"/>
                    </a:lnTo>
                    <a:lnTo>
                      <a:pt x="8425" y="43"/>
                    </a:lnTo>
                    <a:lnTo>
                      <a:pt x="8211" y="14"/>
                    </a:lnTo>
                    <a:lnTo>
                      <a:pt x="7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5972046" y="1685570"/>
                <a:ext cx="325728" cy="357833"/>
              </a:xfrm>
              <a:custGeom>
                <a:avLst/>
                <a:gdLst/>
                <a:ahLst/>
                <a:cxnLst/>
                <a:rect l="l" t="t" r="r" b="b"/>
                <a:pathLst>
                  <a:path w="10156" h="11157" extrusionOk="0">
                    <a:moveTo>
                      <a:pt x="344" y="0"/>
                    </a:moveTo>
                    <a:lnTo>
                      <a:pt x="272" y="14"/>
                    </a:lnTo>
                    <a:lnTo>
                      <a:pt x="215" y="29"/>
                    </a:lnTo>
                    <a:lnTo>
                      <a:pt x="158" y="57"/>
                    </a:lnTo>
                    <a:lnTo>
                      <a:pt x="101" y="100"/>
                    </a:lnTo>
                    <a:lnTo>
                      <a:pt x="58" y="158"/>
                    </a:lnTo>
                    <a:lnTo>
                      <a:pt x="29" y="215"/>
                    </a:lnTo>
                    <a:lnTo>
                      <a:pt x="0" y="272"/>
                    </a:lnTo>
                    <a:lnTo>
                      <a:pt x="0" y="343"/>
                    </a:lnTo>
                    <a:lnTo>
                      <a:pt x="0" y="415"/>
                    </a:lnTo>
                    <a:lnTo>
                      <a:pt x="29" y="472"/>
                    </a:lnTo>
                    <a:lnTo>
                      <a:pt x="58" y="529"/>
                    </a:lnTo>
                    <a:lnTo>
                      <a:pt x="101" y="587"/>
                    </a:lnTo>
                    <a:lnTo>
                      <a:pt x="143" y="630"/>
                    </a:lnTo>
                    <a:lnTo>
                      <a:pt x="201" y="658"/>
                    </a:lnTo>
                    <a:lnTo>
                      <a:pt x="272" y="672"/>
                    </a:lnTo>
                    <a:lnTo>
                      <a:pt x="658" y="773"/>
                    </a:lnTo>
                    <a:lnTo>
                      <a:pt x="1045" y="873"/>
                    </a:lnTo>
                    <a:lnTo>
                      <a:pt x="1431" y="973"/>
                    </a:lnTo>
                    <a:lnTo>
                      <a:pt x="1788" y="1102"/>
                    </a:lnTo>
                    <a:lnTo>
                      <a:pt x="2146" y="1216"/>
                    </a:lnTo>
                    <a:lnTo>
                      <a:pt x="2489" y="1359"/>
                    </a:lnTo>
                    <a:lnTo>
                      <a:pt x="2818" y="1488"/>
                    </a:lnTo>
                    <a:lnTo>
                      <a:pt x="3133" y="1631"/>
                    </a:lnTo>
                    <a:lnTo>
                      <a:pt x="3447" y="1788"/>
                    </a:lnTo>
                    <a:lnTo>
                      <a:pt x="3748" y="1945"/>
                    </a:lnTo>
                    <a:lnTo>
                      <a:pt x="4034" y="2117"/>
                    </a:lnTo>
                    <a:lnTo>
                      <a:pt x="4306" y="2274"/>
                    </a:lnTo>
                    <a:lnTo>
                      <a:pt x="4577" y="2460"/>
                    </a:lnTo>
                    <a:lnTo>
                      <a:pt x="4835" y="2632"/>
                    </a:lnTo>
                    <a:lnTo>
                      <a:pt x="5092" y="2818"/>
                    </a:lnTo>
                    <a:lnTo>
                      <a:pt x="5336" y="3004"/>
                    </a:lnTo>
                    <a:lnTo>
                      <a:pt x="5564" y="3190"/>
                    </a:lnTo>
                    <a:lnTo>
                      <a:pt x="5793" y="3390"/>
                    </a:lnTo>
                    <a:lnTo>
                      <a:pt x="6208" y="3790"/>
                    </a:lnTo>
                    <a:lnTo>
                      <a:pt x="6594" y="4205"/>
                    </a:lnTo>
                    <a:lnTo>
                      <a:pt x="6952" y="4620"/>
                    </a:lnTo>
                    <a:lnTo>
                      <a:pt x="7281" y="5049"/>
                    </a:lnTo>
                    <a:lnTo>
                      <a:pt x="7581" y="5478"/>
                    </a:lnTo>
                    <a:lnTo>
                      <a:pt x="7853" y="5907"/>
                    </a:lnTo>
                    <a:lnTo>
                      <a:pt x="8096" y="6336"/>
                    </a:lnTo>
                    <a:lnTo>
                      <a:pt x="8311" y="6751"/>
                    </a:lnTo>
                    <a:lnTo>
                      <a:pt x="8497" y="7166"/>
                    </a:lnTo>
                    <a:lnTo>
                      <a:pt x="8668" y="7567"/>
                    </a:lnTo>
                    <a:lnTo>
                      <a:pt x="8826" y="7967"/>
                    </a:lnTo>
                    <a:lnTo>
                      <a:pt x="8954" y="8339"/>
                    </a:lnTo>
                    <a:lnTo>
                      <a:pt x="9054" y="8711"/>
                    </a:lnTo>
                    <a:lnTo>
                      <a:pt x="9154" y="9054"/>
                    </a:lnTo>
                    <a:lnTo>
                      <a:pt x="9240" y="9369"/>
                    </a:lnTo>
                    <a:lnTo>
                      <a:pt x="9355" y="9927"/>
                    </a:lnTo>
                    <a:lnTo>
                      <a:pt x="9426" y="10384"/>
                    </a:lnTo>
                    <a:lnTo>
                      <a:pt x="9455" y="10685"/>
                    </a:lnTo>
                    <a:lnTo>
                      <a:pt x="9469" y="10842"/>
                    </a:lnTo>
                    <a:lnTo>
                      <a:pt x="9483" y="10899"/>
                    </a:lnTo>
                    <a:lnTo>
                      <a:pt x="9498" y="10956"/>
                    </a:lnTo>
                    <a:lnTo>
                      <a:pt x="9541" y="11014"/>
                    </a:lnTo>
                    <a:lnTo>
                      <a:pt x="9584" y="11071"/>
                    </a:lnTo>
                    <a:lnTo>
                      <a:pt x="9626" y="11099"/>
                    </a:lnTo>
                    <a:lnTo>
                      <a:pt x="9684" y="11128"/>
                    </a:lnTo>
                    <a:lnTo>
                      <a:pt x="9741" y="11157"/>
                    </a:lnTo>
                    <a:lnTo>
                      <a:pt x="9827" y="11157"/>
                    </a:lnTo>
                    <a:lnTo>
                      <a:pt x="9898" y="11142"/>
                    </a:lnTo>
                    <a:lnTo>
                      <a:pt x="9955" y="11128"/>
                    </a:lnTo>
                    <a:lnTo>
                      <a:pt x="10013" y="11085"/>
                    </a:lnTo>
                    <a:lnTo>
                      <a:pt x="10070" y="11042"/>
                    </a:lnTo>
                    <a:lnTo>
                      <a:pt x="10098" y="10985"/>
                    </a:lnTo>
                    <a:lnTo>
                      <a:pt x="10127" y="10928"/>
                    </a:lnTo>
                    <a:lnTo>
                      <a:pt x="10141" y="10871"/>
                    </a:lnTo>
                    <a:lnTo>
                      <a:pt x="10156" y="10799"/>
                    </a:lnTo>
                    <a:lnTo>
                      <a:pt x="10141" y="10685"/>
                    </a:lnTo>
                    <a:lnTo>
                      <a:pt x="10098" y="10384"/>
                    </a:lnTo>
                    <a:lnTo>
                      <a:pt x="10027" y="9941"/>
                    </a:lnTo>
                    <a:lnTo>
                      <a:pt x="9913" y="9354"/>
                    </a:lnTo>
                    <a:lnTo>
                      <a:pt x="9827" y="9011"/>
                    </a:lnTo>
                    <a:lnTo>
                      <a:pt x="9727" y="8654"/>
                    </a:lnTo>
                    <a:lnTo>
                      <a:pt x="9612" y="8267"/>
                    </a:lnTo>
                    <a:lnTo>
                      <a:pt x="9469" y="7867"/>
                    </a:lnTo>
                    <a:lnTo>
                      <a:pt x="9312" y="7452"/>
                    </a:lnTo>
                    <a:lnTo>
                      <a:pt x="9126" y="7009"/>
                    </a:lnTo>
                    <a:lnTo>
                      <a:pt x="8926" y="6565"/>
                    </a:lnTo>
                    <a:lnTo>
                      <a:pt x="8697" y="6108"/>
                    </a:lnTo>
                    <a:lnTo>
                      <a:pt x="8439" y="5650"/>
                    </a:lnTo>
                    <a:lnTo>
                      <a:pt x="8153" y="5192"/>
                    </a:lnTo>
                    <a:lnTo>
                      <a:pt x="7839" y="4734"/>
                    </a:lnTo>
                    <a:lnTo>
                      <a:pt x="7495" y="4277"/>
                    </a:lnTo>
                    <a:lnTo>
                      <a:pt x="7123" y="3819"/>
                    </a:lnTo>
                    <a:lnTo>
                      <a:pt x="6709" y="3376"/>
                    </a:lnTo>
                    <a:lnTo>
                      <a:pt x="6494" y="3161"/>
                    </a:lnTo>
                    <a:lnTo>
                      <a:pt x="6265" y="2932"/>
                    </a:lnTo>
                    <a:lnTo>
                      <a:pt x="6022" y="2732"/>
                    </a:lnTo>
                    <a:lnTo>
                      <a:pt x="5779" y="2518"/>
                    </a:lnTo>
                    <a:lnTo>
                      <a:pt x="5521" y="2317"/>
                    </a:lnTo>
                    <a:lnTo>
                      <a:pt x="5264" y="2117"/>
                    </a:lnTo>
                    <a:lnTo>
                      <a:pt x="4978" y="1917"/>
                    </a:lnTo>
                    <a:lnTo>
                      <a:pt x="4692" y="1731"/>
                    </a:lnTo>
                    <a:lnTo>
                      <a:pt x="4406" y="1559"/>
                    </a:lnTo>
                    <a:lnTo>
                      <a:pt x="4091" y="1373"/>
                    </a:lnTo>
                    <a:lnTo>
                      <a:pt x="3776" y="1202"/>
                    </a:lnTo>
                    <a:lnTo>
                      <a:pt x="3447" y="1044"/>
                    </a:lnTo>
                    <a:lnTo>
                      <a:pt x="3104" y="887"/>
                    </a:lnTo>
                    <a:lnTo>
                      <a:pt x="2761" y="730"/>
                    </a:lnTo>
                    <a:lnTo>
                      <a:pt x="2403" y="587"/>
                    </a:lnTo>
                    <a:lnTo>
                      <a:pt x="2017" y="458"/>
                    </a:lnTo>
                    <a:lnTo>
                      <a:pt x="1645" y="329"/>
                    </a:lnTo>
                    <a:lnTo>
                      <a:pt x="1245" y="215"/>
                    </a:lnTo>
                    <a:lnTo>
                      <a:pt x="830" y="115"/>
                    </a:lnTo>
                    <a:lnTo>
                      <a:pt x="415" y="14"/>
                    </a:lnTo>
                    <a:lnTo>
                      <a:pt x="3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5406434" y="4594331"/>
                <a:ext cx="242693" cy="114242"/>
              </a:xfrm>
              <a:custGeom>
                <a:avLst/>
                <a:gdLst/>
                <a:ahLst/>
                <a:cxnLst/>
                <a:rect l="l" t="t" r="r" b="b"/>
                <a:pathLst>
                  <a:path w="7567" h="3562" extrusionOk="0">
                    <a:moveTo>
                      <a:pt x="4320" y="0"/>
                    </a:moveTo>
                    <a:lnTo>
                      <a:pt x="4206" y="172"/>
                    </a:lnTo>
                    <a:lnTo>
                      <a:pt x="4063" y="358"/>
                    </a:lnTo>
                    <a:lnTo>
                      <a:pt x="3877" y="587"/>
                    </a:lnTo>
                    <a:lnTo>
                      <a:pt x="3634" y="844"/>
                    </a:lnTo>
                    <a:lnTo>
                      <a:pt x="3491" y="973"/>
                    </a:lnTo>
                    <a:lnTo>
                      <a:pt x="3333" y="1116"/>
                    </a:lnTo>
                    <a:lnTo>
                      <a:pt x="3176" y="1244"/>
                    </a:lnTo>
                    <a:lnTo>
                      <a:pt x="2990" y="1373"/>
                    </a:lnTo>
                    <a:lnTo>
                      <a:pt x="2790" y="1488"/>
                    </a:lnTo>
                    <a:lnTo>
                      <a:pt x="2589" y="1602"/>
                    </a:lnTo>
                    <a:lnTo>
                      <a:pt x="2361" y="1688"/>
                    </a:lnTo>
                    <a:lnTo>
                      <a:pt x="2103" y="1774"/>
                    </a:lnTo>
                    <a:lnTo>
                      <a:pt x="1803" y="1831"/>
                    </a:lnTo>
                    <a:lnTo>
                      <a:pt x="1502" y="1874"/>
                    </a:lnTo>
                    <a:lnTo>
                      <a:pt x="844" y="1960"/>
                    </a:lnTo>
                    <a:lnTo>
                      <a:pt x="215" y="2031"/>
                    </a:lnTo>
                    <a:lnTo>
                      <a:pt x="129" y="2060"/>
                    </a:lnTo>
                    <a:lnTo>
                      <a:pt x="72" y="2103"/>
                    </a:lnTo>
                    <a:lnTo>
                      <a:pt x="29" y="2160"/>
                    </a:lnTo>
                    <a:lnTo>
                      <a:pt x="1" y="2231"/>
                    </a:lnTo>
                    <a:lnTo>
                      <a:pt x="1" y="2317"/>
                    </a:lnTo>
                    <a:lnTo>
                      <a:pt x="15" y="2403"/>
                    </a:lnTo>
                    <a:lnTo>
                      <a:pt x="29" y="2503"/>
                    </a:lnTo>
                    <a:lnTo>
                      <a:pt x="72" y="2618"/>
                    </a:lnTo>
                    <a:lnTo>
                      <a:pt x="129" y="2718"/>
                    </a:lnTo>
                    <a:lnTo>
                      <a:pt x="201" y="2818"/>
                    </a:lnTo>
                    <a:lnTo>
                      <a:pt x="287" y="2918"/>
                    </a:lnTo>
                    <a:lnTo>
                      <a:pt x="387" y="3018"/>
                    </a:lnTo>
                    <a:lnTo>
                      <a:pt x="487" y="3090"/>
                    </a:lnTo>
                    <a:lnTo>
                      <a:pt x="601" y="3161"/>
                    </a:lnTo>
                    <a:lnTo>
                      <a:pt x="730" y="3218"/>
                    </a:lnTo>
                    <a:lnTo>
                      <a:pt x="859" y="3261"/>
                    </a:lnTo>
                    <a:lnTo>
                      <a:pt x="1188" y="3318"/>
                    </a:lnTo>
                    <a:lnTo>
                      <a:pt x="1560" y="3376"/>
                    </a:lnTo>
                    <a:lnTo>
                      <a:pt x="1960" y="3433"/>
                    </a:lnTo>
                    <a:lnTo>
                      <a:pt x="2375" y="3476"/>
                    </a:lnTo>
                    <a:lnTo>
                      <a:pt x="2804" y="3504"/>
                    </a:lnTo>
                    <a:lnTo>
                      <a:pt x="3247" y="3533"/>
                    </a:lnTo>
                    <a:lnTo>
                      <a:pt x="3705" y="3547"/>
                    </a:lnTo>
                    <a:lnTo>
                      <a:pt x="4148" y="3562"/>
                    </a:lnTo>
                    <a:lnTo>
                      <a:pt x="4592" y="3547"/>
                    </a:lnTo>
                    <a:lnTo>
                      <a:pt x="5035" y="3533"/>
                    </a:lnTo>
                    <a:lnTo>
                      <a:pt x="5450" y="3504"/>
                    </a:lnTo>
                    <a:lnTo>
                      <a:pt x="5836" y="3447"/>
                    </a:lnTo>
                    <a:lnTo>
                      <a:pt x="6208" y="3390"/>
                    </a:lnTo>
                    <a:lnTo>
                      <a:pt x="6537" y="3318"/>
                    </a:lnTo>
                    <a:lnTo>
                      <a:pt x="6837" y="3233"/>
                    </a:lnTo>
                    <a:lnTo>
                      <a:pt x="7081" y="3132"/>
                    </a:lnTo>
                    <a:lnTo>
                      <a:pt x="7166" y="3075"/>
                    </a:lnTo>
                    <a:lnTo>
                      <a:pt x="7252" y="3018"/>
                    </a:lnTo>
                    <a:lnTo>
                      <a:pt x="7309" y="2947"/>
                    </a:lnTo>
                    <a:lnTo>
                      <a:pt x="7381" y="2861"/>
                    </a:lnTo>
                    <a:lnTo>
                      <a:pt x="7424" y="2775"/>
                    </a:lnTo>
                    <a:lnTo>
                      <a:pt x="7467" y="2675"/>
                    </a:lnTo>
                    <a:lnTo>
                      <a:pt x="7524" y="2475"/>
                    </a:lnTo>
                    <a:lnTo>
                      <a:pt x="7553" y="2260"/>
                    </a:lnTo>
                    <a:lnTo>
                      <a:pt x="7567" y="2031"/>
                    </a:lnTo>
                    <a:lnTo>
                      <a:pt x="7553" y="1802"/>
                    </a:lnTo>
                    <a:lnTo>
                      <a:pt x="7538" y="1559"/>
                    </a:lnTo>
                    <a:lnTo>
                      <a:pt x="7495" y="1330"/>
                    </a:lnTo>
                    <a:lnTo>
                      <a:pt x="7453" y="1116"/>
                    </a:lnTo>
                    <a:lnTo>
                      <a:pt x="7352" y="744"/>
                    </a:lnTo>
                    <a:lnTo>
                      <a:pt x="7281" y="486"/>
                    </a:lnTo>
                    <a:lnTo>
                      <a:pt x="7238" y="401"/>
                    </a:lnTo>
                    <a:lnTo>
                      <a:pt x="43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5757360" y="4608090"/>
                <a:ext cx="235380" cy="123864"/>
              </a:xfrm>
              <a:custGeom>
                <a:avLst/>
                <a:gdLst/>
                <a:ahLst/>
                <a:cxnLst/>
                <a:rect l="l" t="t" r="r" b="b"/>
                <a:pathLst>
                  <a:path w="7339" h="3862" extrusionOk="0">
                    <a:moveTo>
                      <a:pt x="4191" y="0"/>
                    </a:moveTo>
                    <a:lnTo>
                      <a:pt x="4091" y="172"/>
                    </a:lnTo>
                    <a:lnTo>
                      <a:pt x="3977" y="372"/>
                    </a:lnTo>
                    <a:lnTo>
                      <a:pt x="3791" y="615"/>
                    </a:lnTo>
                    <a:lnTo>
                      <a:pt x="3562" y="887"/>
                    </a:lnTo>
                    <a:lnTo>
                      <a:pt x="3433" y="1030"/>
                    </a:lnTo>
                    <a:lnTo>
                      <a:pt x="3290" y="1173"/>
                    </a:lnTo>
                    <a:lnTo>
                      <a:pt x="3133" y="1302"/>
                    </a:lnTo>
                    <a:lnTo>
                      <a:pt x="2961" y="1445"/>
                    </a:lnTo>
                    <a:lnTo>
                      <a:pt x="2775" y="1574"/>
                    </a:lnTo>
                    <a:lnTo>
                      <a:pt x="2575" y="1702"/>
                    </a:lnTo>
                    <a:lnTo>
                      <a:pt x="2361" y="1802"/>
                    </a:lnTo>
                    <a:lnTo>
                      <a:pt x="2117" y="1902"/>
                    </a:lnTo>
                    <a:lnTo>
                      <a:pt x="1846" y="1988"/>
                    </a:lnTo>
                    <a:lnTo>
                      <a:pt x="1574" y="2060"/>
                    </a:lnTo>
                    <a:lnTo>
                      <a:pt x="973" y="2189"/>
                    </a:lnTo>
                    <a:lnTo>
                      <a:pt x="358" y="2317"/>
                    </a:lnTo>
                    <a:lnTo>
                      <a:pt x="272" y="2332"/>
                    </a:lnTo>
                    <a:lnTo>
                      <a:pt x="201" y="2374"/>
                    </a:lnTo>
                    <a:lnTo>
                      <a:pt x="144" y="2417"/>
                    </a:lnTo>
                    <a:lnTo>
                      <a:pt x="86" y="2489"/>
                    </a:lnTo>
                    <a:lnTo>
                      <a:pt x="43" y="2546"/>
                    </a:lnTo>
                    <a:lnTo>
                      <a:pt x="15" y="2618"/>
                    </a:lnTo>
                    <a:lnTo>
                      <a:pt x="0" y="2703"/>
                    </a:lnTo>
                    <a:lnTo>
                      <a:pt x="0" y="2775"/>
                    </a:lnTo>
                    <a:lnTo>
                      <a:pt x="15" y="2861"/>
                    </a:lnTo>
                    <a:lnTo>
                      <a:pt x="43" y="2947"/>
                    </a:lnTo>
                    <a:lnTo>
                      <a:pt x="72" y="3032"/>
                    </a:lnTo>
                    <a:lnTo>
                      <a:pt x="129" y="3118"/>
                    </a:lnTo>
                    <a:lnTo>
                      <a:pt x="201" y="3190"/>
                    </a:lnTo>
                    <a:lnTo>
                      <a:pt x="287" y="3261"/>
                    </a:lnTo>
                    <a:lnTo>
                      <a:pt x="401" y="3333"/>
                    </a:lnTo>
                    <a:lnTo>
                      <a:pt x="515" y="3390"/>
                    </a:lnTo>
                    <a:lnTo>
                      <a:pt x="773" y="3490"/>
                    </a:lnTo>
                    <a:lnTo>
                      <a:pt x="1030" y="3576"/>
                    </a:lnTo>
                    <a:lnTo>
                      <a:pt x="1288" y="3647"/>
                    </a:lnTo>
                    <a:lnTo>
                      <a:pt x="1545" y="3705"/>
                    </a:lnTo>
                    <a:lnTo>
                      <a:pt x="1788" y="3762"/>
                    </a:lnTo>
                    <a:lnTo>
                      <a:pt x="2032" y="3805"/>
                    </a:lnTo>
                    <a:lnTo>
                      <a:pt x="2275" y="3833"/>
                    </a:lnTo>
                    <a:lnTo>
                      <a:pt x="2518" y="3848"/>
                    </a:lnTo>
                    <a:lnTo>
                      <a:pt x="2747" y="3862"/>
                    </a:lnTo>
                    <a:lnTo>
                      <a:pt x="2976" y="3862"/>
                    </a:lnTo>
                    <a:lnTo>
                      <a:pt x="3419" y="3848"/>
                    </a:lnTo>
                    <a:lnTo>
                      <a:pt x="3848" y="3805"/>
                    </a:lnTo>
                    <a:lnTo>
                      <a:pt x="4263" y="3733"/>
                    </a:lnTo>
                    <a:lnTo>
                      <a:pt x="4663" y="3633"/>
                    </a:lnTo>
                    <a:lnTo>
                      <a:pt x="5035" y="3533"/>
                    </a:lnTo>
                    <a:lnTo>
                      <a:pt x="5393" y="3404"/>
                    </a:lnTo>
                    <a:lnTo>
                      <a:pt x="5722" y="3276"/>
                    </a:lnTo>
                    <a:lnTo>
                      <a:pt x="6022" y="3133"/>
                    </a:lnTo>
                    <a:lnTo>
                      <a:pt x="6308" y="2990"/>
                    </a:lnTo>
                    <a:lnTo>
                      <a:pt x="6795" y="2732"/>
                    </a:lnTo>
                    <a:lnTo>
                      <a:pt x="6880" y="2661"/>
                    </a:lnTo>
                    <a:lnTo>
                      <a:pt x="6952" y="2603"/>
                    </a:lnTo>
                    <a:lnTo>
                      <a:pt x="7023" y="2532"/>
                    </a:lnTo>
                    <a:lnTo>
                      <a:pt x="7081" y="2446"/>
                    </a:lnTo>
                    <a:lnTo>
                      <a:pt x="7138" y="2360"/>
                    </a:lnTo>
                    <a:lnTo>
                      <a:pt x="7181" y="2274"/>
                    </a:lnTo>
                    <a:lnTo>
                      <a:pt x="7252" y="2088"/>
                    </a:lnTo>
                    <a:lnTo>
                      <a:pt x="7295" y="1888"/>
                    </a:lnTo>
                    <a:lnTo>
                      <a:pt x="7324" y="1674"/>
                    </a:lnTo>
                    <a:lnTo>
                      <a:pt x="7338" y="1459"/>
                    </a:lnTo>
                    <a:lnTo>
                      <a:pt x="7324" y="1259"/>
                    </a:lnTo>
                    <a:lnTo>
                      <a:pt x="7309" y="1044"/>
                    </a:lnTo>
                    <a:lnTo>
                      <a:pt x="7281" y="858"/>
                    </a:lnTo>
                    <a:lnTo>
                      <a:pt x="7224" y="529"/>
                    </a:lnTo>
                    <a:lnTo>
                      <a:pt x="7166" y="301"/>
                    </a:lnTo>
                    <a:lnTo>
                      <a:pt x="7138" y="215"/>
                    </a:lnTo>
                    <a:lnTo>
                      <a:pt x="4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9"/>
              <p:cNvSpPr/>
              <p:nvPr/>
            </p:nvSpPr>
            <p:spPr>
              <a:xfrm>
                <a:off x="5402297" y="3519517"/>
                <a:ext cx="403729" cy="1113397"/>
              </a:xfrm>
              <a:custGeom>
                <a:avLst/>
                <a:gdLst/>
                <a:ahLst/>
                <a:cxnLst/>
                <a:rect l="l" t="t" r="r" b="b"/>
                <a:pathLst>
                  <a:path w="12588" h="34715" extrusionOk="0">
                    <a:moveTo>
                      <a:pt x="1646" y="1"/>
                    </a:moveTo>
                    <a:lnTo>
                      <a:pt x="1174" y="4063"/>
                    </a:lnTo>
                    <a:lnTo>
                      <a:pt x="873" y="6623"/>
                    </a:lnTo>
                    <a:lnTo>
                      <a:pt x="602" y="9241"/>
                    </a:lnTo>
                    <a:lnTo>
                      <a:pt x="344" y="11729"/>
                    </a:lnTo>
                    <a:lnTo>
                      <a:pt x="144" y="13875"/>
                    </a:lnTo>
                    <a:lnTo>
                      <a:pt x="72" y="14747"/>
                    </a:lnTo>
                    <a:lnTo>
                      <a:pt x="15" y="15477"/>
                    </a:lnTo>
                    <a:lnTo>
                      <a:pt x="1" y="16006"/>
                    </a:lnTo>
                    <a:lnTo>
                      <a:pt x="1" y="16206"/>
                    </a:lnTo>
                    <a:lnTo>
                      <a:pt x="15" y="16335"/>
                    </a:lnTo>
                    <a:lnTo>
                      <a:pt x="215" y="17765"/>
                    </a:lnTo>
                    <a:lnTo>
                      <a:pt x="573" y="20097"/>
                    </a:lnTo>
                    <a:lnTo>
                      <a:pt x="1517" y="26133"/>
                    </a:lnTo>
                    <a:lnTo>
                      <a:pt x="2790" y="34200"/>
                    </a:lnTo>
                    <a:lnTo>
                      <a:pt x="2962" y="34257"/>
                    </a:lnTo>
                    <a:lnTo>
                      <a:pt x="3434" y="34386"/>
                    </a:lnTo>
                    <a:lnTo>
                      <a:pt x="3763" y="34471"/>
                    </a:lnTo>
                    <a:lnTo>
                      <a:pt x="4134" y="34543"/>
                    </a:lnTo>
                    <a:lnTo>
                      <a:pt x="4535" y="34614"/>
                    </a:lnTo>
                    <a:lnTo>
                      <a:pt x="4978" y="34672"/>
                    </a:lnTo>
                    <a:lnTo>
                      <a:pt x="5436" y="34700"/>
                    </a:lnTo>
                    <a:lnTo>
                      <a:pt x="5908" y="34715"/>
                    </a:lnTo>
                    <a:lnTo>
                      <a:pt x="6137" y="34700"/>
                    </a:lnTo>
                    <a:lnTo>
                      <a:pt x="6380" y="34686"/>
                    </a:lnTo>
                    <a:lnTo>
                      <a:pt x="6609" y="34657"/>
                    </a:lnTo>
                    <a:lnTo>
                      <a:pt x="6838" y="34614"/>
                    </a:lnTo>
                    <a:lnTo>
                      <a:pt x="7067" y="34572"/>
                    </a:lnTo>
                    <a:lnTo>
                      <a:pt x="7295" y="34500"/>
                    </a:lnTo>
                    <a:lnTo>
                      <a:pt x="7510" y="34428"/>
                    </a:lnTo>
                    <a:lnTo>
                      <a:pt x="7710" y="34343"/>
                    </a:lnTo>
                    <a:lnTo>
                      <a:pt x="7910" y="34243"/>
                    </a:lnTo>
                    <a:lnTo>
                      <a:pt x="8111" y="34114"/>
                    </a:lnTo>
                    <a:lnTo>
                      <a:pt x="8282" y="33985"/>
                    </a:lnTo>
                    <a:lnTo>
                      <a:pt x="8454" y="33828"/>
                    </a:lnTo>
                    <a:lnTo>
                      <a:pt x="8440" y="33427"/>
                    </a:lnTo>
                    <a:lnTo>
                      <a:pt x="8397" y="32712"/>
                    </a:lnTo>
                    <a:lnTo>
                      <a:pt x="8225" y="30509"/>
                    </a:lnTo>
                    <a:lnTo>
                      <a:pt x="7996" y="27620"/>
                    </a:lnTo>
                    <a:lnTo>
                      <a:pt x="7725" y="24402"/>
                    </a:lnTo>
                    <a:lnTo>
                      <a:pt x="7238" y="18538"/>
                    </a:lnTo>
                    <a:lnTo>
                      <a:pt x="7009" y="15906"/>
                    </a:lnTo>
                    <a:lnTo>
                      <a:pt x="7210" y="15463"/>
                    </a:lnTo>
                    <a:lnTo>
                      <a:pt x="7467" y="14805"/>
                    </a:lnTo>
                    <a:lnTo>
                      <a:pt x="7782" y="13975"/>
                    </a:lnTo>
                    <a:lnTo>
                      <a:pt x="8154" y="12988"/>
                    </a:lnTo>
                    <a:lnTo>
                      <a:pt x="8969" y="10685"/>
                    </a:lnTo>
                    <a:lnTo>
                      <a:pt x="9870" y="8168"/>
                    </a:lnTo>
                    <a:lnTo>
                      <a:pt x="10743" y="5651"/>
                    </a:lnTo>
                    <a:lnTo>
                      <a:pt x="11544" y="3405"/>
                    </a:lnTo>
                    <a:lnTo>
                      <a:pt x="12187" y="1646"/>
                    </a:lnTo>
                    <a:lnTo>
                      <a:pt x="12416" y="1031"/>
                    </a:lnTo>
                    <a:lnTo>
                      <a:pt x="12588" y="645"/>
                    </a:lnTo>
                    <a:lnTo>
                      <a:pt x="1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9"/>
              <p:cNvSpPr/>
              <p:nvPr/>
            </p:nvSpPr>
            <p:spPr>
              <a:xfrm>
                <a:off x="5666533" y="3525964"/>
                <a:ext cx="383523" cy="1121639"/>
              </a:xfrm>
              <a:custGeom>
                <a:avLst/>
                <a:gdLst/>
                <a:ahLst/>
                <a:cxnLst/>
                <a:rect l="l" t="t" r="r" b="b"/>
                <a:pathLst>
                  <a:path w="11958" h="34972" extrusionOk="0">
                    <a:moveTo>
                      <a:pt x="201" y="0"/>
                    </a:moveTo>
                    <a:lnTo>
                      <a:pt x="129" y="1016"/>
                    </a:lnTo>
                    <a:lnTo>
                      <a:pt x="72" y="2131"/>
                    </a:lnTo>
                    <a:lnTo>
                      <a:pt x="29" y="3333"/>
                    </a:lnTo>
                    <a:lnTo>
                      <a:pt x="15" y="4606"/>
                    </a:lnTo>
                    <a:lnTo>
                      <a:pt x="0" y="5907"/>
                    </a:lnTo>
                    <a:lnTo>
                      <a:pt x="15" y="7238"/>
                    </a:lnTo>
                    <a:lnTo>
                      <a:pt x="29" y="8553"/>
                    </a:lnTo>
                    <a:lnTo>
                      <a:pt x="58" y="9855"/>
                    </a:lnTo>
                    <a:lnTo>
                      <a:pt x="101" y="11114"/>
                    </a:lnTo>
                    <a:lnTo>
                      <a:pt x="158" y="12301"/>
                    </a:lnTo>
                    <a:lnTo>
                      <a:pt x="215" y="13388"/>
                    </a:lnTo>
                    <a:lnTo>
                      <a:pt x="272" y="14375"/>
                    </a:lnTo>
                    <a:lnTo>
                      <a:pt x="344" y="15219"/>
                    </a:lnTo>
                    <a:lnTo>
                      <a:pt x="415" y="15920"/>
                    </a:lnTo>
                    <a:lnTo>
                      <a:pt x="487" y="16449"/>
                    </a:lnTo>
                    <a:lnTo>
                      <a:pt x="515" y="16635"/>
                    </a:lnTo>
                    <a:lnTo>
                      <a:pt x="544" y="16763"/>
                    </a:lnTo>
                    <a:lnTo>
                      <a:pt x="1016" y="18280"/>
                    </a:lnTo>
                    <a:lnTo>
                      <a:pt x="1731" y="20668"/>
                    </a:lnTo>
                    <a:lnTo>
                      <a:pt x="2589" y="23600"/>
                    </a:lnTo>
                    <a:lnTo>
                      <a:pt x="3490" y="26733"/>
                    </a:lnTo>
                    <a:lnTo>
                      <a:pt x="3934" y="28277"/>
                    </a:lnTo>
                    <a:lnTo>
                      <a:pt x="4334" y="29736"/>
                    </a:lnTo>
                    <a:lnTo>
                      <a:pt x="4692" y="31081"/>
                    </a:lnTo>
                    <a:lnTo>
                      <a:pt x="4992" y="32254"/>
                    </a:lnTo>
                    <a:lnTo>
                      <a:pt x="5221" y="33226"/>
                    </a:lnTo>
                    <a:lnTo>
                      <a:pt x="5293" y="33627"/>
                    </a:lnTo>
                    <a:lnTo>
                      <a:pt x="5364" y="33956"/>
                    </a:lnTo>
                    <a:lnTo>
                      <a:pt x="5393" y="34213"/>
                    </a:lnTo>
                    <a:lnTo>
                      <a:pt x="5407" y="34399"/>
                    </a:lnTo>
                    <a:lnTo>
                      <a:pt x="5407" y="34456"/>
                    </a:lnTo>
                    <a:lnTo>
                      <a:pt x="5393" y="34499"/>
                    </a:lnTo>
                    <a:lnTo>
                      <a:pt x="5364" y="34514"/>
                    </a:lnTo>
                    <a:lnTo>
                      <a:pt x="5336" y="34499"/>
                    </a:lnTo>
                    <a:lnTo>
                      <a:pt x="5550" y="34614"/>
                    </a:lnTo>
                    <a:lnTo>
                      <a:pt x="5765" y="34714"/>
                    </a:lnTo>
                    <a:lnTo>
                      <a:pt x="5979" y="34785"/>
                    </a:lnTo>
                    <a:lnTo>
                      <a:pt x="6194" y="34857"/>
                    </a:lnTo>
                    <a:lnTo>
                      <a:pt x="6408" y="34900"/>
                    </a:lnTo>
                    <a:lnTo>
                      <a:pt x="6623" y="34943"/>
                    </a:lnTo>
                    <a:lnTo>
                      <a:pt x="6837" y="34957"/>
                    </a:lnTo>
                    <a:lnTo>
                      <a:pt x="7052" y="34971"/>
                    </a:lnTo>
                    <a:lnTo>
                      <a:pt x="7495" y="34971"/>
                    </a:lnTo>
                    <a:lnTo>
                      <a:pt x="7696" y="34943"/>
                    </a:lnTo>
                    <a:lnTo>
                      <a:pt x="7910" y="34928"/>
                    </a:lnTo>
                    <a:lnTo>
                      <a:pt x="8311" y="34857"/>
                    </a:lnTo>
                    <a:lnTo>
                      <a:pt x="8697" y="34757"/>
                    </a:lnTo>
                    <a:lnTo>
                      <a:pt x="9054" y="34642"/>
                    </a:lnTo>
                    <a:lnTo>
                      <a:pt x="9383" y="34528"/>
                    </a:lnTo>
                    <a:lnTo>
                      <a:pt x="9684" y="34413"/>
                    </a:lnTo>
                    <a:lnTo>
                      <a:pt x="9927" y="34299"/>
                    </a:lnTo>
                    <a:lnTo>
                      <a:pt x="10284" y="34113"/>
                    </a:lnTo>
                    <a:lnTo>
                      <a:pt x="10413" y="34042"/>
                    </a:lnTo>
                    <a:lnTo>
                      <a:pt x="10370" y="33341"/>
                    </a:lnTo>
                    <a:lnTo>
                      <a:pt x="10342" y="32597"/>
                    </a:lnTo>
                    <a:lnTo>
                      <a:pt x="10270" y="30966"/>
                    </a:lnTo>
                    <a:lnTo>
                      <a:pt x="10227" y="30065"/>
                    </a:lnTo>
                    <a:lnTo>
                      <a:pt x="10170" y="29107"/>
                    </a:lnTo>
                    <a:lnTo>
                      <a:pt x="10084" y="28091"/>
                    </a:lnTo>
                    <a:lnTo>
                      <a:pt x="9998" y="27004"/>
                    </a:lnTo>
                    <a:lnTo>
                      <a:pt x="9870" y="25860"/>
                    </a:lnTo>
                    <a:lnTo>
                      <a:pt x="9712" y="24659"/>
                    </a:lnTo>
                    <a:lnTo>
                      <a:pt x="9526" y="23386"/>
                    </a:lnTo>
                    <a:lnTo>
                      <a:pt x="9298" y="22041"/>
                    </a:lnTo>
                    <a:lnTo>
                      <a:pt x="9026" y="20625"/>
                    </a:lnTo>
                    <a:lnTo>
                      <a:pt x="8868" y="19881"/>
                    </a:lnTo>
                    <a:lnTo>
                      <a:pt x="8697" y="19123"/>
                    </a:lnTo>
                    <a:lnTo>
                      <a:pt x="8511" y="18351"/>
                    </a:lnTo>
                    <a:lnTo>
                      <a:pt x="8325" y="17564"/>
                    </a:lnTo>
                    <a:lnTo>
                      <a:pt x="8110" y="16749"/>
                    </a:lnTo>
                    <a:lnTo>
                      <a:pt x="7882" y="15920"/>
                    </a:lnTo>
                    <a:lnTo>
                      <a:pt x="7867" y="15776"/>
                    </a:lnTo>
                    <a:lnTo>
                      <a:pt x="7867" y="15605"/>
                    </a:lnTo>
                    <a:lnTo>
                      <a:pt x="7896" y="15405"/>
                    </a:lnTo>
                    <a:lnTo>
                      <a:pt x="7939" y="15147"/>
                    </a:lnTo>
                    <a:lnTo>
                      <a:pt x="8010" y="14875"/>
                    </a:lnTo>
                    <a:lnTo>
                      <a:pt x="8082" y="14546"/>
                    </a:lnTo>
                    <a:lnTo>
                      <a:pt x="8296" y="13817"/>
                    </a:lnTo>
                    <a:lnTo>
                      <a:pt x="8568" y="12973"/>
                    </a:lnTo>
                    <a:lnTo>
                      <a:pt x="8868" y="12029"/>
                    </a:lnTo>
                    <a:lnTo>
                      <a:pt x="9584" y="9898"/>
                    </a:lnTo>
                    <a:lnTo>
                      <a:pt x="9956" y="8739"/>
                    </a:lnTo>
                    <a:lnTo>
                      <a:pt x="10327" y="7524"/>
                    </a:lnTo>
                    <a:lnTo>
                      <a:pt x="10685" y="6294"/>
                    </a:lnTo>
                    <a:lnTo>
                      <a:pt x="11028" y="5035"/>
                    </a:lnTo>
                    <a:lnTo>
                      <a:pt x="11186" y="4406"/>
                    </a:lnTo>
                    <a:lnTo>
                      <a:pt x="11343" y="3776"/>
                    </a:lnTo>
                    <a:lnTo>
                      <a:pt x="11472" y="3147"/>
                    </a:lnTo>
                    <a:lnTo>
                      <a:pt x="11600" y="2532"/>
                    </a:lnTo>
                    <a:lnTo>
                      <a:pt x="11715" y="1917"/>
                    </a:lnTo>
                    <a:lnTo>
                      <a:pt x="11815" y="1302"/>
                    </a:lnTo>
                    <a:lnTo>
                      <a:pt x="11901" y="715"/>
                    </a:lnTo>
                    <a:lnTo>
                      <a:pt x="11958" y="129"/>
                    </a:lnTo>
                    <a:lnTo>
                      <a:pt x="2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9"/>
              <p:cNvSpPr/>
              <p:nvPr/>
            </p:nvSpPr>
            <p:spPr>
              <a:xfrm>
                <a:off x="5357814" y="2518147"/>
                <a:ext cx="773011" cy="1011535"/>
              </a:xfrm>
              <a:custGeom>
                <a:avLst/>
                <a:gdLst/>
                <a:ahLst/>
                <a:cxnLst/>
                <a:rect l="l" t="t" r="r" b="b"/>
                <a:pathLst>
                  <a:path w="24102" h="31539" extrusionOk="0">
                    <a:moveTo>
                      <a:pt x="9240" y="0"/>
                    </a:moveTo>
                    <a:lnTo>
                      <a:pt x="9212" y="15"/>
                    </a:lnTo>
                    <a:lnTo>
                      <a:pt x="9154" y="29"/>
                    </a:lnTo>
                    <a:lnTo>
                      <a:pt x="9097" y="86"/>
                    </a:lnTo>
                    <a:lnTo>
                      <a:pt x="9011" y="158"/>
                    </a:lnTo>
                    <a:lnTo>
                      <a:pt x="8911" y="243"/>
                    </a:lnTo>
                    <a:lnTo>
                      <a:pt x="8783" y="315"/>
                    </a:lnTo>
                    <a:lnTo>
                      <a:pt x="8611" y="415"/>
                    </a:lnTo>
                    <a:lnTo>
                      <a:pt x="8425" y="501"/>
                    </a:lnTo>
                    <a:lnTo>
                      <a:pt x="8067" y="673"/>
                    </a:lnTo>
                    <a:lnTo>
                      <a:pt x="7724" y="858"/>
                    </a:lnTo>
                    <a:lnTo>
                      <a:pt x="7381" y="1059"/>
                    </a:lnTo>
                    <a:lnTo>
                      <a:pt x="7052" y="1273"/>
                    </a:lnTo>
                    <a:lnTo>
                      <a:pt x="6737" y="1502"/>
                    </a:lnTo>
                    <a:lnTo>
                      <a:pt x="6423" y="1745"/>
                    </a:lnTo>
                    <a:lnTo>
                      <a:pt x="6136" y="1988"/>
                    </a:lnTo>
                    <a:lnTo>
                      <a:pt x="5850" y="2260"/>
                    </a:lnTo>
                    <a:lnTo>
                      <a:pt x="5579" y="2532"/>
                    </a:lnTo>
                    <a:lnTo>
                      <a:pt x="5307" y="2818"/>
                    </a:lnTo>
                    <a:lnTo>
                      <a:pt x="5064" y="3118"/>
                    </a:lnTo>
                    <a:lnTo>
                      <a:pt x="4821" y="3433"/>
                    </a:lnTo>
                    <a:lnTo>
                      <a:pt x="4606" y="3748"/>
                    </a:lnTo>
                    <a:lnTo>
                      <a:pt x="4391" y="4091"/>
                    </a:lnTo>
                    <a:lnTo>
                      <a:pt x="4206" y="4434"/>
                    </a:lnTo>
                    <a:lnTo>
                      <a:pt x="4034" y="4778"/>
                    </a:lnTo>
                    <a:lnTo>
                      <a:pt x="0" y="18194"/>
                    </a:lnTo>
                    <a:lnTo>
                      <a:pt x="3505" y="20025"/>
                    </a:lnTo>
                    <a:lnTo>
                      <a:pt x="2675" y="29980"/>
                    </a:lnTo>
                    <a:lnTo>
                      <a:pt x="3047" y="30137"/>
                    </a:lnTo>
                    <a:lnTo>
                      <a:pt x="3519" y="30294"/>
                    </a:lnTo>
                    <a:lnTo>
                      <a:pt x="4148" y="30494"/>
                    </a:lnTo>
                    <a:lnTo>
                      <a:pt x="4935" y="30723"/>
                    </a:lnTo>
                    <a:lnTo>
                      <a:pt x="5393" y="30838"/>
                    </a:lnTo>
                    <a:lnTo>
                      <a:pt x="5879" y="30938"/>
                    </a:lnTo>
                    <a:lnTo>
                      <a:pt x="6408" y="31052"/>
                    </a:lnTo>
                    <a:lnTo>
                      <a:pt x="6966" y="31152"/>
                    </a:lnTo>
                    <a:lnTo>
                      <a:pt x="7552" y="31253"/>
                    </a:lnTo>
                    <a:lnTo>
                      <a:pt x="8182" y="31338"/>
                    </a:lnTo>
                    <a:lnTo>
                      <a:pt x="8825" y="31410"/>
                    </a:lnTo>
                    <a:lnTo>
                      <a:pt x="9512" y="31467"/>
                    </a:lnTo>
                    <a:lnTo>
                      <a:pt x="10227" y="31510"/>
                    </a:lnTo>
                    <a:lnTo>
                      <a:pt x="10971" y="31539"/>
                    </a:lnTo>
                    <a:lnTo>
                      <a:pt x="11743" y="31539"/>
                    </a:lnTo>
                    <a:lnTo>
                      <a:pt x="12530" y="31524"/>
                    </a:lnTo>
                    <a:lnTo>
                      <a:pt x="13345" y="31481"/>
                    </a:lnTo>
                    <a:lnTo>
                      <a:pt x="14189" y="31424"/>
                    </a:lnTo>
                    <a:lnTo>
                      <a:pt x="15047" y="31324"/>
                    </a:lnTo>
                    <a:lnTo>
                      <a:pt x="15934" y="31195"/>
                    </a:lnTo>
                    <a:lnTo>
                      <a:pt x="16835" y="31038"/>
                    </a:lnTo>
                    <a:lnTo>
                      <a:pt x="17751" y="30838"/>
                    </a:lnTo>
                    <a:lnTo>
                      <a:pt x="18680" y="30609"/>
                    </a:lnTo>
                    <a:lnTo>
                      <a:pt x="19167" y="30480"/>
                    </a:lnTo>
                    <a:lnTo>
                      <a:pt x="19639" y="30337"/>
                    </a:lnTo>
                    <a:lnTo>
                      <a:pt x="20125" y="30194"/>
                    </a:lnTo>
                    <a:lnTo>
                      <a:pt x="20611" y="30022"/>
                    </a:lnTo>
                    <a:lnTo>
                      <a:pt x="21098" y="29851"/>
                    </a:lnTo>
                    <a:lnTo>
                      <a:pt x="21584" y="29679"/>
                    </a:lnTo>
                    <a:lnTo>
                      <a:pt x="22385" y="19638"/>
                    </a:lnTo>
                    <a:lnTo>
                      <a:pt x="24101" y="11400"/>
                    </a:lnTo>
                    <a:lnTo>
                      <a:pt x="24087" y="11014"/>
                    </a:lnTo>
                    <a:lnTo>
                      <a:pt x="24058" y="10570"/>
                    </a:lnTo>
                    <a:lnTo>
                      <a:pt x="23987" y="9984"/>
                    </a:lnTo>
                    <a:lnTo>
                      <a:pt x="23887" y="9297"/>
                    </a:lnTo>
                    <a:lnTo>
                      <a:pt x="23815" y="8911"/>
                    </a:lnTo>
                    <a:lnTo>
                      <a:pt x="23729" y="8511"/>
                    </a:lnTo>
                    <a:lnTo>
                      <a:pt x="23644" y="8096"/>
                    </a:lnTo>
                    <a:lnTo>
                      <a:pt x="23529" y="7667"/>
                    </a:lnTo>
                    <a:lnTo>
                      <a:pt x="23400" y="7223"/>
                    </a:lnTo>
                    <a:lnTo>
                      <a:pt x="23243" y="6780"/>
                    </a:lnTo>
                    <a:lnTo>
                      <a:pt x="23086" y="6337"/>
                    </a:lnTo>
                    <a:lnTo>
                      <a:pt x="22900" y="5879"/>
                    </a:lnTo>
                    <a:lnTo>
                      <a:pt x="22685" y="5435"/>
                    </a:lnTo>
                    <a:lnTo>
                      <a:pt x="22456" y="4992"/>
                    </a:lnTo>
                    <a:lnTo>
                      <a:pt x="22199" y="4563"/>
                    </a:lnTo>
                    <a:lnTo>
                      <a:pt x="21927" y="4134"/>
                    </a:lnTo>
                    <a:lnTo>
                      <a:pt x="21613" y="3719"/>
                    </a:lnTo>
                    <a:lnTo>
                      <a:pt x="21284" y="3333"/>
                    </a:lnTo>
                    <a:lnTo>
                      <a:pt x="21112" y="3147"/>
                    </a:lnTo>
                    <a:lnTo>
                      <a:pt x="20926" y="2961"/>
                    </a:lnTo>
                    <a:lnTo>
                      <a:pt x="20740" y="2775"/>
                    </a:lnTo>
                    <a:lnTo>
                      <a:pt x="20540" y="2603"/>
                    </a:lnTo>
                    <a:lnTo>
                      <a:pt x="20325" y="2446"/>
                    </a:lnTo>
                    <a:lnTo>
                      <a:pt x="20111" y="2289"/>
                    </a:lnTo>
                    <a:lnTo>
                      <a:pt x="19896" y="2131"/>
                    </a:lnTo>
                    <a:lnTo>
                      <a:pt x="19667" y="1988"/>
                    </a:lnTo>
                    <a:lnTo>
                      <a:pt x="19424" y="1860"/>
                    </a:lnTo>
                    <a:lnTo>
                      <a:pt x="19181" y="1731"/>
                    </a:lnTo>
                    <a:lnTo>
                      <a:pt x="18924" y="1617"/>
                    </a:lnTo>
                    <a:lnTo>
                      <a:pt x="18652" y="1516"/>
                    </a:lnTo>
                    <a:lnTo>
                      <a:pt x="18380" y="1416"/>
                    </a:lnTo>
                    <a:lnTo>
                      <a:pt x="18108" y="1330"/>
                    </a:lnTo>
                    <a:lnTo>
                      <a:pt x="17808" y="1245"/>
                    </a:lnTo>
                    <a:lnTo>
                      <a:pt x="17508" y="1173"/>
                    </a:lnTo>
                    <a:lnTo>
                      <a:pt x="17064" y="1230"/>
                    </a:lnTo>
                    <a:lnTo>
                      <a:pt x="16564" y="1273"/>
                    </a:lnTo>
                    <a:lnTo>
                      <a:pt x="16020" y="1288"/>
                    </a:lnTo>
                    <a:lnTo>
                      <a:pt x="15434" y="1288"/>
                    </a:lnTo>
                    <a:lnTo>
                      <a:pt x="14833" y="1273"/>
                    </a:lnTo>
                    <a:lnTo>
                      <a:pt x="14203" y="1259"/>
                    </a:lnTo>
                    <a:lnTo>
                      <a:pt x="13574" y="1216"/>
                    </a:lnTo>
                    <a:lnTo>
                      <a:pt x="12959" y="1173"/>
                    </a:lnTo>
                    <a:lnTo>
                      <a:pt x="12358" y="1130"/>
                    </a:lnTo>
                    <a:lnTo>
                      <a:pt x="11801" y="1073"/>
                    </a:lnTo>
                    <a:lnTo>
                      <a:pt x="11271" y="1001"/>
                    </a:lnTo>
                    <a:lnTo>
                      <a:pt x="10799" y="944"/>
                    </a:lnTo>
                    <a:lnTo>
                      <a:pt x="10385" y="873"/>
                    </a:lnTo>
                    <a:lnTo>
                      <a:pt x="10056" y="816"/>
                    </a:lnTo>
                    <a:lnTo>
                      <a:pt x="9812" y="758"/>
                    </a:lnTo>
                    <a:lnTo>
                      <a:pt x="9655" y="687"/>
                    </a:lnTo>
                    <a:lnTo>
                      <a:pt x="9584" y="630"/>
                    </a:lnTo>
                    <a:lnTo>
                      <a:pt x="9512" y="572"/>
                    </a:lnTo>
                    <a:lnTo>
                      <a:pt x="9455" y="501"/>
                    </a:lnTo>
                    <a:lnTo>
                      <a:pt x="9426" y="429"/>
                    </a:lnTo>
                    <a:lnTo>
                      <a:pt x="9369" y="272"/>
                    </a:lnTo>
                    <a:lnTo>
                      <a:pt x="9326" y="143"/>
                    </a:lnTo>
                    <a:lnTo>
                      <a:pt x="9297" y="43"/>
                    </a:lnTo>
                    <a:lnTo>
                      <a:pt x="9269" y="15"/>
                    </a:lnTo>
                    <a:lnTo>
                      <a:pt x="9240"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19"/>
              <p:cNvSpPr/>
              <p:nvPr/>
            </p:nvSpPr>
            <p:spPr>
              <a:xfrm>
                <a:off x="5357814" y="2518147"/>
                <a:ext cx="773011" cy="1011535"/>
              </a:xfrm>
              <a:custGeom>
                <a:avLst/>
                <a:gdLst/>
                <a:ahLst/>
                <a:cxnLst/>
                <a:rect l="l" t="t" r="r" b="b"/>
                <a:pathLst>
                  <a:path w="24102" h="31539" fill="none" extrusionOk="0">
                    <a:moveTo>
                      <a:pt x="24101" y="11400"/>
                    </a:moveTo>
                    <a:lnTo>
                      <a:pt x="24101" y="11400"/>
                    </a:lnTo>
                    <a:lnTo>
                      <a:pt x="24087" y="11014"/>
                    </a:lnTo>
                    <a:lnTo>
                      <a:pt x="24058" y="10570"/>
                    </a:lnTo>
                    <a:lnTo>
                      <a:pt x="23987" y="9984"/>
                    </a:lnTo>
                    <a:lnTo>
                      <a:pt x="23887" y="9297"/>
                    </a:lnTo>
                    <a:lnTo>
                      <a:pt x="23815" y="8911"/>
                    </a:lnTo>
                    <a:lnTo>
                      <a:pt x="23729" y="8511"/>
                    </a:lnTo>
                    <a:lnTo>
                      <a:pt x="23644" y="8096"/>
                    </a:lnTo>
                    <a:lnTo>
                      <a:pt x="23529" y="7667"/>
                    </a:lnTo>
                    <a:lnTo>
                      <a:pt x="23400" y="7223"/>
                    </a:lnTo>
                    <a:lnTo>
                      <a:pt x="23243" y="6780"/>
                    </a:lnTo>
                    <a:lnTo>
                      <a:pt x="23086" y="6337"/>
                    </a:lnTo>
                    <a:lnTo>
                      <a:pt x="22900" y="5879"/>
                    </a:lnTo>
                    <a:lnTo>
                      <a:pt x="22685" y="5435"/>
                    </a:lnTo>
                    <a:lnTo>
                      <a:pt x="22456" y="4992"/>
                    </a:lnTo>
                    <a:lnTo>
                      <a:pt x="22199" y="4563"/>
                    </a:lnTo>
                    <a:lnTo>
                      <a:pt x="21927" y="4134"/>
                    </a:lnTo>
                    <a:lnTo>
                      <a:pt x="21613" y="3719"/>
                    </a:lnTo>
                    <a:lnTo>
                      <a:pt x="21284" y="3333"/>
                    </a:lnTo>
                    <a:lnTo>
                      <a:pt x="21112" y="3147"/>
                    </a:lnTo>
                    <a:lnTo>
                      <a:pt x="20926" y="2961"/>
                    </a:lnTo>
                    <a:lnTo>
                      <a:pt x="20740" y="2775"/>
                    </a:lnTo>
                    <a:lnTo>
                      <a:pt x="20540" y="2603"/>
                    </a:lnTo>
                    <a:lnTo>
                      <a:pt x="20325" y="2446"/>
                    </a:lnTo>
                    <a:lnTo>
                      <a:pt x="20111" y="2289"/>
                    </a:lnTo>
                    <a:lnTo>
                      <a:pt x="19896" y="2131"/>
                    </a:lnTo>
                    <a:lnTo>
                      <a:pt x="19667" y="1988"/>
                    </a:lnTo>
                    <a:lnTo>
                      <a:pt x="19424" y="1860"/>
                    </a:lnTo>
                    <a:lnTo>
                      <a:pt x="19181" y="1731"/>
                    </a:lnTo>
                    <a:lnTo>
                      <a:pt x="18924" y="1617"/>
                    </a:lnTo>
                    <a:lnTo>
                      <a:pt x="18652" y="1516"/>
                    </a:lnTo>
                    <a:lnTo>
                      <a:pt x="18380" y="1416"/>
                    </a:lnTo>
                    <a:lnTo>
                      <a:pt x="18108" y="1330"/>
                    </a:lnTo>
                    <a:lnTo>
                      <a:pt x="17808" y="1245"/>
                    </a:lnTo>
                    <a:lnTo>
                      <a:pt x="17508" y="1173"/>
                    </a:lnTo>
                    <a:lnTo>
                      <a:pt x="17508" y="1173"/>
                    </a:lnTo>
                    <a:lnTo>
                      <a:pt x="17064" y="1230"/>
                    </a:lnTo>
                    <a:lnTo>
                      <a:pt x="16564" y="1273"/>
                    </a:lnTo>
                    <a:lnTo>
                      <a:pt x="16020" y="1288"/>
                    </a:lnTo>
                    <a:lnTo>
                      <a:pt x="15434" y="1288"/>
                    </a:lnTo>
                    <a:lnTo>
                      <a:pt x="14833" y="1273"/>
                    </a:lnTo>
                    <a:lnTo>
                      <a:pt x="14203" y="1259"/>
                    </a:lnTo>
                    <a:lnTo>
                      <a:pt x="13574" y="1216"/>
                    </a:lnTo>
                    <a:lnTo>
                      <a:pt x="12959" y="1173"/>
                    </a:lnTo>
                    <a:lnTo>
                      <a:pt x="12358" y="1130"/>
                    </a:lnTo>
                    <a:lnTo>
                      <a:pt x="11801" y="1073"/>
                    </a:lnTo>
                    <a:lnTo>
                      <a:pt x="11271" y="1001"/>
                    </a:lnTo>
                    <a:lnTo>
                      <a:pt x="10799" y="944"/>
                    </a:lnTo>
                    <a:lnTo>
                      <a:pt x="10385" y="873"/>
                    </a:lnTo>
                    <a:lnTo>
                      <a:pt x="10056" y="816"/>
                    </a:lnTo>
                    <a:lnTo>
                      <a:pt x="9812" y="758"/>
                    </a:lnTo>
                    <a:lnTo>
                      <a:pt x="9655" y="687"/>
                    </a:lnTo>
                    <a:lnTo>
                      <a:pt x="9655" y="687"/>
                    </a:lnTo>
                    <a:lnTo>
                      <a:pt x="9584" y="630"/>
                    </a:lnTo>
                    <a:lnTo>
                      <a:pt x="9512" y="572"/>
                    </a:lnTo>
                    <a:lnTo>
                      <a:pt x="9455" y="501"/>
                    </a:lnTo>
                    <a:lnTo>
                      <a:pt x="9426" y="429"/>
                    </a:lnTo>
                    <a:lnTo>
                      <a:pt x="9369" y="272"/>
                    </a:lnTo>
                    <a:lnTo>
                      <a:pt x="9326" y="143"/>
                    </a:lnTo>
                    <a:lnTo>
                      <a:pt x="9297" y="43"/>
                    </a:lnTo>
                    <a:lnTo>
                      <a:pt x="9269" y="15"/>
                    </a:lnTo>
                    <a:lnTo>
                      <a:pt x="9240" y="0"/>
                    </a:lnTo>
                    <a:lnTo>
                      <a:pt x="9212" y="15"/>
                    </a:lnTo>
                    <a:lnTo>
                      <a:pt x="9154" y="29"/>
                    </a:lnTo>
                    <a:lnTo>
                      <a:pt x="9097" y="86"/>
                    </a:lnTo>
                    <a:lnTo>
                      <a:pt x="9011" y="158"/>
                    </a:lnTo>
                    <a:lnTo>
                      <a:pt x="9011" y="158"/>
                    </a:lnTo>
                    <a:lnTo>
                      <a:pt x="8911" y="243"/>
                    </a:lnTo>
                    <a:lnTo>
                      <a:pt x="8783" y="315"/>
                    </a:lnTo>
                    <a:lnTo>
                      <a:pt x="8611" y="415"/>
                    </a:lnTo>
                    <a:lnTo>
                      <a:pt x="8425" y="501"/>
                    </a:lnTo>
                    <a:lnTo>
                      <a:pt x="8425" y="501"/>
                    </a:lnTo>
                    <a:lnTo>
                      <a:pt x="8067" y="673"/>
                    </a:lnTo>
                    <a:lnTo>
                      <a:pt x="7724" y="858"/>
                    </a:lnTo>
                    <a:lnTo>
                      <a:pt x="7381" y="1059"/>
                    </a:lnTo>
                    <a:lnTo>
                      <a:pt x="7052" y="1273"/>
                    </a:lnTo>
                    <a:lnTo>
                      <a:pt x="6737" y="1502"/>
                    </a:lnTo>
                    <a:lnTo>
                      <a:pt x="6423" y="1745"/>
                    </a:lnTo>
                    <a:lnTo>
                      <a:pt x="6136" y="1988"/>
                    </a:lnTo>
                    <a:lnTo>
                      <a:pt x="5850" y="2260"/>
                    </a:lnTo>
                    <a:lnTo>
                      <a:pt x="5579" y="2532"/>
                    </a:lnTo>
                    <a:lnTo>
                      <a:pt x="5307" y="2818"/>
                    </a:lnTo>
                    <a:lnTo>
                      <a:pt x="5064" y="3118"/>
                    </a:lnTo>
                    <a:lnTo>
                      <a:pt x="4821" y="3433"/>
                    </a:lnTo>
                    <a:lnTo>
                      <a:pt x="4606" y="3748"/>
                    </a:lnTo>
                    <a:lnTo>
                      <a:pt x="4391" y="4091"/>
                    </a:lnTo>
                    <a:lnTo>
                      <a:pt x="4206" y="4434"/>
                    </a:lnTo>
                    <a:lnTo>
                      <a:pt x="4034" y="4778"/>
                    </a:lnTo>
                    <a:lnTo>
                      <a:pt x="0" y="18194"/>
                    </a:lnTo>
                    <a:lnTo>
                      <a:pt x="3505" y="20025"/>
                    </a:lnTo>
                    <a:lnTo>
                      <a:pt x="2675" y="29980"/>
                    </a:lnTo>
                    <a:lnTo>
                      <a:pt x="2675" y="29980"/>
                    </a:lnTo>
                    <a:lnTo>
                      <a:pt x="3047" y="30137"/>
                    </a:lnTo>
                    <a:lnTo>
                      <a:pt x="3519" y="30294"/>
                    </a:lnTo>
                    <a:lnTo>
                      <a:pt x="4148" y="30494"/>
                    </a:lnTo>
                    <a:lnTo>
                      <a:pt x="4935" y="30723"/>
                    </a:lnTo>
                    <a:lnTo>
                      <a:pt x="5393" y="30838"/>
                    </a:lnTo>
                    <a:lnTo>
                      <a:pt x="5879" y="30938"/>
                    </a:lnTo>
                    <a:lnTo>
                      <a:pt x="6408" y="31052"/>
                    </a:lnTo>
                    <a:lnTo>
                      <a:pt x="6966" y="31152"/>
                    </a:lnTo>
                    <a:lnTo>
                      <a:pt x="7552" y="31253"/>
                    </a:lnTo>
                    <a:lnTo>
                      <a:pt x="8182" y="31338"/>
                    </a:lnTo>
                    <a:lnTo>
                      <a:pt x="8825" y="31410"/>
                    </a:lnTo>
                    <a:lnTo>
                      <a:pt x="9512" y="31467"/>
                    </a:lnTo>
                    <a:lnTo>
                      <a:pt x="10227" y="31510"/>
                    </a:lnTo>
                    <a:lnTo>
                      <a:pt x="10971" y="31539"/>
                    </a:lnTo>
                    <a:lnTo>
                      <a:pt x="11743" y="31539"/>
                    </a:lnTo>
                    <a:lnTo>
                      <a:pt x="12530" y="31524"/>
                    </a:lnTo>
                    <a:lnTo>
                      <a:pt x="13345" y="31481"/>
                    </a:lnTo>
                    <a:lnTo>
                      <a:pt x="14189" y="31424"/>
                    </a:lnTo>
                    <a:lnTo>
                      <a:pt x="15047" y="31324"/>
                    </a:lnTo>
                    <a:lnTo>
                      <a:pt x="15934" y="31195"/>
                    </a:lnTo>
                    <a:lnTo>
                      <a:pt x="16835" y="31038"/>
                    </a:lnTo>
                    <a:lnTo>
                      <a:pt x="17751" y="30838"/>
                    </a:lnTo>
                    <a:lnTo>
                      <a:pt x="18680" y="30609"/>
                    </a:lnTo>
                    <a:lnTo>
                      <a:pt x="19167" y="30480"/>
                    </a:lnTo>
                    <a:lnTo>
                      <a:pt x="19639" y="30337"/>
                    </a:lnTo>
                    <a:lnTo>
                      <a:pt x="20125" y="30194"/>
                    </a:lnTo>
                    <a:lnTo>
                      <a:pt x="20611" y="30022"/>
                    </a:lnTo>
                    <a:lnTo>
                      <a:pt x="21098" y="29851"/>
                    </a:lnTo>
                    <a:lnTo>
                      <a:pt x="21584" y="29679"/>
                    </a:lnTo>
                    <a:lnTo>
                      <a:pt x="22385" y="19638"/>
                    </a:lnTo>
                    <a:lnTo>
                      <a:pt x="24101" y="114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5394953" y="3469999"/>
                <a:ext cx="655113" cy="425281"/>
              </a:xfrm>
              <a:custGeom>
                <a:avLst/>
                <a:gdLst/>
                <a:ahLst/>
                <a:cxnLst/>
                <a:rect l="l" t="t" r="r" b="b"/>
                <a:pathLst>
                  <a:path w="20426" h="13260" extrusionOk="0">
                    <a:moveTo>
                      <a:pt x="20426" y="0"/>
                    </a:moveTo>
                    <a:lnTo>
                      <a:pt x="19897" y="115"/>
                    </a:lnTo>
                    <a:lnTo>
                      <a:pt x="19253" y="243"/>
                    </a:lnTo>
                    <a:lnTo>
                      <a:pt x="18409" y="415"/>
                    </a:lnTo>
                    <a:lnTo>
                      <a:pt x="17379" y="601"/>
                    </a:lnTo>
                    <a:lnTo>
                      <a:pt x="16192" y="787"/>
                    </a:lnTo>
                    <a:lnTo>
                      <a:pt x="14876" y="973"/>
                    </a:lnTo>
                    <a:lnTo>
                      <a:pt x="14175" y="1059"/>
                    </a:lnTo>
                    <a:lnTo>
                      <a:pt x="13460" y="1130"/>
                    </a:lnTo>
                    <a:lnTo>
                      <a:pt x="12717" y="1202"/>
                    </a:lnTo>
                    <a:lnTo>
                      <a:pt x="11958" y="1273"/>
                    </a:lnTo>
                    <a:lnTo>
                      <a:pt x="11186" y="1316"/>
                    </a:lnTo>
                    <a:lnTo>
                      <a:pt x="10414" y="1359"/>
                    </a:lnTo>
                    <a:lnTo>
                      <a:pt x="9627" y="1388"/>
                    </a:lnTo>
                    <a:lnTo>
                      <a:pt x="8840" y="1402"/>
                    </a:lnTo>
                    <a:lnTo>
                      <a:pt x="8039" y="1388"/>
                    </a:lnTo>
                    <a:lnTo>
                      <a:pt x="7267" y="1359"/>
                    </a:lnTo>
                    <a:lnTo>
                      <a:pt x="6480" y="1316"/>
                    </a:lnTo>
                    <a:lnTo>
                      <a:pt x="5722" y="1245"/>
                    </a:lnTo>
                    <a:lnTo>
                      <a:pt x="4964" y="1159"/>
                    </a:lnTo>
                    <a:lnTo>
                      <a:pt x="4220" y="1044"/>
                    </a:lnTo>
                    <a:lnTo>
                      <a:pt x="3505" y="901"/>
                    </a:lnTo>
                    <a:lnTo>
                      <a:pt x="2819" y="730"/>
                    </a:lnTo>
                    <a:lnTo>
                      <a:pt x="2475" y="630"/>
                    </a:lnTo>
                    <a:lnTo>
                      <a:pt x="2146" y="529"/>
                    </a:lnTo>
                    <a:lnTo>
                      <a:pt x="1832" y="415"/>
                    </a:lnTo>
                    <a:lnTo>
                      <a:pt x="1517" y="301"/>
                    </a:lnTo>
                    <a:lnTo>
                      <a:pt x="1403" y="715"/>
                    </a:lnTo>
                    <a:lnTo>
                      <a:pt x="1131" y="1817"/>
                    </a:lnTo>
                    <a:lnTo>
                      <a:pt x="959" y="2575"/>
                    </a:lnTo>
                    <a:lnTo>
                      <a:pt x="773" y="3419"/>
                    </a:lnTo>
                    <a:lnTo>
                      <a:pt x="587" y="4334"/>
                    </a:lnTo>
                    <a:lnTo>
                      <a:pt x="401" y="5292"/>
                    </a:lnTo>
                    <a:lnTo>
                      <a:pt x="244" y="6265"/>
                    </a:lnTo>
                    <a:lnTo>
                      <a:pt x="130" y="7252"/>
                    </a:lnTo>
                    <a:lnTo>
                      <a:pt x="72" y="7724"/>
                    </a:lnTo>
                    <a:lnTo>
                      <a:pt x="44" y="8196"/>
                    </a:lnTo>
                    <a:lnTo>
                      <a:pt x="15" y="8639"/>
                    </a:lnTo>
                    <a:lnTo>
                      <a:pt x="1" y="9083"/>
                    </a:lnTo>
                    <a:lnTo>
                      <a:pt x="1" y="9497"/>
                    </a:lnTo>
                    <a:lnTo>
                      <a:pt x="30" y="9884"/>
                    </a:lnTo>
                    <a:lnTo>
                      <a:pt x="58" y="10241"/>
                    </a:lnTo>
                    <a:lnTo>
                      <a:pt x="115" y="10570"/>
                    </a:lnTo>
                    <a:lnTo>
                      <a:pt x="201" y="10871"/>
                    </a:lnTo>
                    <a:lnTo>
                      <a:pt x="244" y="11014"/>
                    </a:lnTo>
                    <a:lnTo>
                      <a:pt x="301" y="11142"/>
                    </a:lnTo>
                    <a:lnTo>
                      <a:pt x="359" y="11257"/>
                    </a:lnTo>
                    <a:lnTo>
                      <a:pt x="416" y="11357"/>
                    </a:lnTo>
                    <a:lnTo>
                      <a:pt x="487" y="11457"/>
                    </a:lnTo>
                    <a:lnTo>
                      <a:pt x="559" y="11543"/>
                    </a:lnTo>
                    <a:lnTo>
                      <a:pt x="745" y="11700"/>
                    </a:lnTo>
                    <a:lnTo>
                      <a:pt x="945" y="11843"/>
                    </a:lnTo>
                    <a:lnTo>
                      <a:pt x="1202" y="12000"/>
                    </a:lnTo>
                    <a:lnTo>
                      <a:pt x="1474" y="12129"/>
                    </a:lnTo>
                    <a:lnTo>
                      <a:pt x="1789" y="12272"/>
                    </a:lnTo>
                    <a:lnTo>
                      <a:pt x="2132" y="12401"/>
                    </a:lnTo>
                    <a:lnTo>
                      <a:pt x="2490" y="12515"/>
                    </a:lnTo>
                    <a:lnTo>
                      <a:pt x="2876" y="12630"/>
                    </a:lnTo>
                    <a:lnTo>
                      <a:pt x="3276" y="12730"/>
                    </a:lnTo>
                    <a:lnTo>
                      <a:pt x="3705" y="12830"/>
                    </a:lnTo>
                    <a:lnTo>
                      <a:pt x="4149" y="12916"/>
                    </a:lnTo>
                    <a:lnTo>
                      <a:pt x="4607" y="13002"/>
                    </a:lnTo>
                    <a:lnTo>
                      <a:pt x="5064" y="13073"/>
                    </a:lnTo>
                    <a:lnTo>
                      <a:pt x="5536" y="13130"/>
                    </a:lnTo>
                    <a:lnTo>
                      <a:pt x="6008" y="13173"/>
                    </a:lnTo>
                    <a:lnTo>
                      <a:pt x="6495" y="13216"/>
                    </a:lnTo>
                    <a:lnTo>
                      <a:pt x="6981" y="13245"/>
                    </a:lnTo>
                    <a:lnTo>
                      <a:pt x="7467" y="13259"/>
                    </a:lnTo>
                    <a:lnTo>
                      <a:pt x="8411" y="13259"/>
                    </a:lnTo>
                    <a:lnTo>
                      <a:pt x="8883" y="13231"/>
                    </a:lnTo>
                    <a:lnTo>
                      <a:pt x="9341" y="13202"/>
                    </a:lnTo>
                    <a:lnTo>
                      <a:pt x="9770" y="13145"/>
                    </a:lnTo>
                    <a:lnTo>
                      <a:pt x="10199" y="13088"/>
                    </a:lnTo>
                    <a:lnTo>
                      <a:pt x="10614" y="13016"/>
                    </a:lnTo>
                    <a:lnTo>
                      <a:pt x="11000" y="12916"/>
                    </a:lnTo>
                    <a:lnTo>
                      <a:pt x="11372" y="12801"/>
                    </a:lnTo>
                    <a:lnTo>
                      <a:pt x="11715" y="12687"/>
                    </a:lnTo>
                    <a:lnTo>
                      <a:pt x="12030" y="12544"/>
                    </a:lnTo>
                    <a:lnTo>
                      <a:pt x="12316" y="12387"/>
                    </a:lnTo>
                    <a:lnTo>
                      <a:pt x="12573" y="12215"/>
                    </a:lnTo>
                    <a:lnTo>
                      <a:pt x="12688" y="12115"/>
                    </a:lnTo>
                    <a:lnTo>
                      <a:pt x="12788" y="12015"/>
                    </a:lnTo>
                    <a:lnTo>
                      <a:pt x="12988" y="11800"/>
                    </a:lnTo>
                    <a:lnTo>
                      <a:pt x="13160" y="11557"/>
                    </a:lnTo>
                    <a:lnTo>
                      <a:pt x="13332" y="11300"/>
                    </a:lnTo>
                    <a:lnTo>
                      <a:pt x="13489" y="11028"/>
                    </a:lnTo>
                    <a:lnTo>
                      <a:pt x="13632" y="10728"/>
                    </a:lnTo>
                    <a:lnTo>
                      <a:pt x="13775" y="10413"/>
                    </a:lnTo>
                    <a:lnTo>
                      <a:pt x="13889" y="10084"/>
                    </a:lnTo>
                    <a:lnTo>
                      <a:pt x="14004" y="9741"/>
                    </a:lnTo>
                    <a:lnTo>
                      <a:pt x="14104" y="9397"/>
                    </a:lnTo>
                    <a:lnTo>
                      <a:pt x="14204" y="9040"/>
                    </a:lnTo>
                    <a:lnTo>
                      <a:pt x="14276" y="8682"/>
                    </a:lnTo>
                    <a:lnTo>
                      <a:pt x="14361" y="8310"/>
                    </a:lnTo>
                    <a:lnTo>
                      <a:pt x="14476" y="7581"/>
                    </a:lnTo>
                    <a:lnTo>
                      <a:pt x="14576" y="6851"/>
                    </a:lnTo>
                    <a:lnTo>
                      <a:pt x="14647" y="6151"/>
                    </a:lnTo>
                    <a:lnTo>
                      <a:pt x="14705" y="5493"/>
                    </a:lnTo>
                    <a:lnTo>
                      <a:pt x="14733" y="4892"/>
                    </a:lnTo>
                    <a:lnTo>
                      <a:pt x="14748" y="4363"/>
                    </a:lnTo>
                    <a:lnTo>
                      <a:pt x="14762" y="3590"/>
                    </a:lnTo>
                    <a:lnTo>
                      <a:pt x="14748" y="3319"/>
                    </a:lnTo>
                    <a:lnTo>
                      <a:pt x="20426" y="1874"/>
                    </a:lnTo>
                    <a:lnTo>
                      <a:pt x="204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5394953" y="3469999"/>
                <a:ext cx="655113" cy="425281"/>
              </a:xfrm>
              <a:custGeom>
                <a:avLst/>
                <a:gdLst/>
                <a:ahLst/>
                <a:cxnLst/>
                <a:rect l="l" t="t" r="r" b="b"/>
                <a:pathLst>
                  <a:path w="20426" h="13260" fill="none" extrusionOk="0">
                    <a:moveTo>
                      <a:pt x="1517" y="301"/>
                    </a:moveTo>
                    <a:lnTo>
                      <a:pt x="1517" y="301"/>
                    </a:lnTo>
                    <a:lnTo>
                      <a:pt x="1403" y="715"/>
                    </a:lnTo>
                    <a:lnTo>
                      <a:pt x="1131" y="1817"/>
                    </a:lnTo>
                    <a:lnTo>
                      <a:pt x="959" y="2575"/>
                    </a:lnTo>
                    <a:lnTo>
                      <a:pt x="773" y="3419"/>
                    </a:lnTo>
                    <a:lnTo>
                      <a:pt x="587" y="4334"/>
                    </a:lnTo>
                    <a:lnTo>
                      <a:pt x="401" y="5292"/>
                    </a:lnTo>
                    <a:lnTo>
                      <a:pt x="244" y="6265"/>
                    </a:lnTo>
                    <a:lnTo>
                      <a:pt x="130" y="7252"/>
                    </a:lnTo>
                    <a:lnTo>
                      <a:pt x="72" y="7724"/>
                    </a:lnTo>
                    <a:lnTo>
                      <a:pt x="44" y="8196"/>
                    </a:lnTo>
                    <a:lnTo>
                      <a:pt x="15" y="8639"/>
                    </a:lnTo>
                    <a:lnTo>
                      <a:pt x="1" y="9083"/>
                    </a:lnTo>
                    <a:lnTo>
                      <a:pt x="1" y="9497"/>
                    </a:lnTo>
                    <a:lnTo>
                      <a:pt x="30" y="9884"/>
                    </a:lnTo>
                    <a:lnTo>
                      <a:pt x="58" y="10241"/>
                    </a:lnTo>
                    <a:lnTo>
                      <a:pt x="115" y="10570"/>
                    </a:lnTo>
                    <a:lnTo>
                      <a:pt x="201" y="10871"/>
                    </a:lnTo>
                    <a:lnTo>
                      <a:pt x="244" y="11014"/>
                    </a:lnTo>
                    <a:lnTo>
                      <a:pt x="301" y="11142"/>
                    </a:lnTo>
                    <a:lnTo>
                      <a:pt x="359" y="11257"/>
                    </a:lnTo>
                    <a:lnTo>
                      <a:pt x="416" y="11357"/>
                    </a:lnTo>
                    <a:lnTo>
                      <a:pt x="487" y="11457"/>
                    </a:lnTo>
                    <a:lnTo>
                      <a:pt x="559" y="11543"/>
                    </a:lnTo>
                    <a:lnTo>
                      <a:pt x="559" y="11543"/>
                    </a:lnTo>
                    <a:lnTo>
                      <a:pt x="745" y="11700"/>
                    </a:lnTo>
                    <a:lnTo>
                      <a:pt x="945" y="11843"/>
                    </a:lnTo>
                    <a:lnTo>
                      <a:pt x="1202" y="12000"/>
                    </a:lnTo>
                    <a:lnTo>
                      <a:pt x="1474" y="12129"/>
                    </a:lnTo>
                    <a:lnTo>
                      <a:pt x="1789" y="12272"/>
                    </a:lnTo>
                    <a:lnTo>
                      <a:pt x="2132" y="12401"/>
                    </a:lnTo>
                    <a:lnTo>
                      <a:pt x="2490" y="12515"/>
                    </a:lnTo>
                    <a:lnTo>
                      <a:pt x="2876" y="12630"/>
                    </a:lnTo>
                    <a:lnTo>
                      <a:pt x="3276" y="12730"/>
                    </a:lnTo>
                    <a:lnTo>
                      <a:pt x="3705" y="12830"/>
                    </a:lnTo>
                    <a:lnTo>
                      <a:pt x="4149" y="12916"/>
                    </a:lnTo>
                    <a:lnTo>
                      <a:pt x="4607" y="13002"/>
                    </a:lnTo>
                    <a:lnTo>
                      <a:pt x="5064" y="13073"/>
                    </a:lnTo>
                    <a:lnTo>
                      <a:pt x="5536" y="13130"/>
                    </a:lnTo>
                    <a:lnTo>
                      <a:pt x="6008" y="13173"/>
                    </a:lnTo>
                    <a:lnTo>
                      <a:pt x="6495" y="13216"/>
                    </a:lnTo>
                    <a:lnTo>
                      <a:pt x="6981" y="13245"/>
                    </a:lnTo>
                    <a:lnTo>
                      <a:pt x="7467" y="13259"/>
                    </a:lnTo>
                    <a:lnTo>
                      <a:pt x="7939" y="13259"/>
                    </a:lnTo>
                    <a:lnTo>
                      <a:pt x="8411" y="13259"/>
                    </a:lnTo>
                    <a:lnTo>
                      <a:pt x="8883" y="13231"/>
                    </a:lnTo>
                    <a:lnTo>
                      <a:pt x="9341" y="13202"/>
                    </a:lnTo>
                    <a:lnTo>
                      <a:pt x="9770" y="13145"/>
                    </a:lnTo>
                    <a:lnTo>
                      <a:pt x="10199" y="13088"/>
                    </a:lnTo>
                    <a:lnTo>
                      <a:pt x="10614" y="13016"/>
                    </a:lnTo>
                    <a:lnTo>
                      <a:pt x="11000" y="12916"/>
                    </a:lnTo>
                    <a:lnTo>
                      <a:pt x="11372" y="12801"/>
                    </a:lnTo>
                    <a:lnTo>
                      <a:pt x="11715" y="12687"/>
                    </a:lnTo>
                    <a:lnTo>
                      <a:pt x="12030" y="12544"/>
                    </a:lnTo>
                    <a:lnTo>
                      <a:pt x="12316" y="12387"/>
                    </a:lnTo>
                    <a:lnTo>
                      <a:pt x="12573" y="12215"/>
                    </a:lnTo>
                    <a:lnTo>
                      <a:pt x="12688" y="12115"/>
                    </a:lnTo>
                    <a:lnTo>
                      <a:pt x="12788" y="12015"/>
                    </a:lnTo>
                    <a:lnTo>
                      <a:pt x="12788" y="12015"/>
                    </a:lnTo>
                    <a:lnTo>
                      <a:pt x="12988" y="11800"/>
                    </a:lnTo>
                    <a:lnTo>
                      <a:pt x="13160" y="11557"/>
                    </a:lnTo>
                    <a:lnTo>
                      <a:pt x="13332" y="11300"/>
                    </a:lnTo>
                    <a:lnTo>
                      <a:pt x="13489" y="11028"/>
                    </a:lnTo>
                    <a:lnTo>
                      <a:pt x="13632" y="10728"/>
                    </a:lnTo>
                    <a:lnTo>
                      <a:pt x="13775" y="10413"/>
                    </a:lnTo>
                    <a:lnTo>
                      <a:pt x="13889" y="10084"/>
                    </a:lnTo>
                    <a:lnTo>
                      <a:pt x="14004" y="9741"/>
                    </a:lnTo>
                    <a:lnTo>
                      <a:pt x="14104" y="9397"/>
                    </a:lnTo>
                    <a:lnTo>
                      <a:pt x="14204" y="9040"/>
                    </a:lnTo>
                    <a:lnTo>
                      <a:pt x="14276" y="8682"/>
                    </a:lnTo>
                    <a:lnTo>
                      <a:pt x="14361" y="8310"/>
                    </a:lnTo>
                    <a:lnTo>
                      <a:pt x="14476" y="7581"/>
                    </a:lnTo>
                    <a:lnTo>
                      <a:pt x="14576" y="6851"/>
                    </a:lnTo>
                    <a:lnTo>
                      <a:pt x="14647" y="6151"/>
                    </a:lnTo>
                    <a:lnTo>
                      <a:pt x="14705" y="5493"/>
                    </a:lnTo>
                    <a:lnTo>
                      <a:pt x="14733" y="4892"/>
                    </a:lnTo>
                    <a:lnTo>
                      <a:pt x="14748" y="4363"/>
                    </a:lnTo>
                    <a:lnTo>
                      <a:pt x="14762" y="3590"/>
                    </a:lnTo>
                    <a:lnTo>
                      <a:pt x="14748" y="3319"/>
                    </a:lnTo>
                    <a:lnTo>
                      <a:pt x="20426" y="1874"/>
                    </a:lnTo>
                    <a:lnTo>
                      <a:pt x="20426" y="0"/>
                    </a:lnTo>
                    <a:lnTo>
                      <a:pt x="20426" y="0"/>
                    </a:lnTo>
                    <a:lnTo>
                      <a:pt x="19897" y="115"/>
                    </a:lnTo>
                    <a:lnTo>
                      <a:pt x="19253" y="243"/>
                    </a:lnTo>
                    <a:lnTo>
                      <a:pt x="18409" y="415"/>
                    </a:lnTo>
                    <a:lnTo>
                      <a:pt x="17379" y="601"/>
                    </a:lnTo>
                    <a:lnTo>
                      <a:pt x="16192" y="787"/>
                    </a:lnTo>
                    <a:lnTo>
                      <a:pt x="14876" y="973"/>
                    </a:lnTo>
                    <a:lnTo>
                      <a:pt x="14175" y="1059"/>
                    </a:lnTo>
                    <a:lnTo>
                      <a:pt x="13460" y="1130"/>
                    </a:lnTo>
                    <a:lnTo>
                      <a:pt x="12717" y="1202"/>
                    </a:lnTo>
                    <a:lnTo>
                      <a:pt x="11958" y="1273"/>
                    </a:lnTo>
                    <a:lnTo>
                      <a:pt x="11186" y="1316"/>
                    </a:lnTo>
                    <a:lnTo>
                      <a:pt x="10414" y="1359"/>
                    </a:lnTo>
                    <a:lnTo>
                      <a:pt x="9627" y="1388"/>
                    </a:lnTo>
                    <a:lnTo>
                      <a:pt x="8840" y="1402"/>
                    </a:lnTo>
                    <a:lnTo>
                      <a:pt x="8039" y="1388"/>
                    </a:lnTo>
                    <a:lnTo>
                      <a:pt x="7267" y="1359"/>
                    </a:lnTo>
                    <a:lnTo>
                      <a:pt x="6480" y="1316"/>
                    </a:lnTo>
                    <a:lnTo>
                      <a:pt x="5722" y="1245"/>
                    </a:lnTo>
                    <a:lnTo>
                      <a:pt x="4964" y="1159"/>
                    </a:lnTo>
                    <a:lnTo>
                      <a:pt x="4220" y="1044"/>
                    </a:lnTo>
                    <a:lnTo>
                      <a:pt x="3505" y="901"/>
                    </a:lnTo>
                    <a:lnTo>
                      <a:pt x="2819" y="730"/>
                    </a:lnTo>
                    <a:lnTo>
                      <a:pt x="2475" y="630"/>
                    </a:lnTo>
                    <a:lnTo>
                      <a:pt x="2146" y="529"/>
                    </a:lnTo>
                    <a:lnTo>
                      <a:pt x="1832" y="415"/>
                    </a:lnTo>
                    <a:lnTo>
                      <a:pt x="1517" y="3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5961494" y="2668146"/>
                <a:ext cx="167932" cy="926222"/>
              </a:xfrm>
              <a:custGeom>
                <a:avLst/>
                <a:gdLst/>
                <a:ahLst/>
                <a:cxnLst/>
                <a:rect l="l" t="t" r="r" b="b"/>
                <a:pathLst>
                  <a:path w="5236" h="28879" extrusionOk="0">
                    <a:moveTo>
                      <a:pt x="3090" y="0"/>
                    </a:moveTo>
                    <a:lnTo>
                      <a:pt x="2933" y="58"/>
                    </a:lnTo>
                    <a:lnTo>
                      <a:pt x="2761" y="129"/>
                    </a:lnTo>
                    <a:lnTo>
                      <a:pt x="2604" y="244"/>
                    </a:lnTo>
                    <a:lnTo>
                      <a:pt x="2446" y="387"/>
                    </a:lnTo>
                    <a:lnTo>
                      <a:pt x="2275" y="544"/>
                    </a:lnTo>
                    <a:lnTo>
                      <a:pt x="2117" y="730"/>
                    </a:lnTo>
                    <a:lnTo>
                      <a:pt x="1946" y="944"/>
                    </a:lnTo>
                    <a:lnTo>
                      <a:pt x="1788" y="1159"/>
                    </a:lnTo>
                    <a:lnTo>
                      <a:pt x="1631" y="1402"/>
                    </a:lnTo>
                    <a:lnTo>
                      <a:pt x="1474" y="1645"/>
                    </a:lnTo>
                    <a:lnTo>
                      <a:pt x="1173" y="2160"/>
                    </a:lnTo>
                    <a:lnTo>
                      <a:pt x="902" y="2689"/>
                    </a:lnTo>
                    <a:lnTo>
                      <a:pt x="644" y="3190"/>
                    </a:lnTo>
                    <a:lnTo>
                      <a:pt x="430" y="3662"/>
                    </a:lnTo>
                    <a:lnTo>
                      <a:pt x="115" y="4391"/>
                    </a:lnTo>
                    <a:lnTo>
                      <a:pt x="0" y="4663"/>
                    </a:lnTo>
                    <a:lnTo>
                      <a:pt x="1202" y="28878"/>
                    </a:lnTo>
                    <a:lnTo>
                      <a:pt x="4377" y="28764"/>
                    </a:lnTo>
                    <a:lnTo>
                      <a:pt x="4477" y="27777"/>
                    </a:lnTo>
                    <a:lnTo>
                      <a:pt x="4563" y="26618"/>
                    </a:lnTo>
                    <a:lnTo>
                      <a:pt x="4678" y="25102"/>
                    </a:lnTo>
                    <a:lnTo>
                      <a:pt x="4806" y="23300"/>
                    </a:lnTo>
                    <a:lnTo>
                      <a:pt x="4935" y="21240"/>
                    </a:lnTo>
                    <a:lnTo>
                      <a:pt x="5049" y="19009"/>
                    </a:lnTo>
                    <a:lnTo>
                      <a:pt x="5150" y="16663"/>
                    </a:lnTo>
                    <a:lnTo>
                      <a:pt x="5178" y="15462"/>
                    </a:lnTo>
                    <a:lnTo>
                      <a:pt x="5207" y="14246"/>
                    </a:lnTo>
                    <a:lnTo>
                      <a:pt x="5235" y="13031"/>
                    </a:lnTo>
                    <a:lnTo>
                      <a:pt x="5235" y="11829"/>
                    </a:lnTo>
                    <a:lnTo>
                      <a:pt x="5221" y="10642"/>
                    </a:lnTo>
                    <a:lnTo>
                      <a:pt x="5207" y="9469"/>
                    </a:lnTo>
                    <a:lnTo>
                      <a:pt x="5164" y="8325"/>
                    </a:lnTo>
                    <a:lnTo>
                      <a:pt x="5121" y="7223"/>
                    </a:lnTo>
                    <a:lnTo>
                      <a:pt x="5049" y="6165"/>
                    </a:lnTo>
                    <a:lnTo>
                      <a:pt x="4949" y="5164"/>
                    </a:lnTo>
                    <a:lnTo>
                      <a:pt x="4849" y="4206"/>
                    </a:lnTo>
                    <a:lnTo>
                      <a:pt x="4706" y="3333"/>
                    </a:lnTo>
                    <a:lnTo>
                      <a:pt x="4635" y="2918"/>
                    </a:lnTo>
                    <a:lnTo>
                      <a:pt x="4563" y="2518"/>
                    </a:lnTo>
                    <a:lnTo>
                      <a:pt x="4463" y="2146"/>
                    </a:lnTo>
                    <a:lnTo>
                      <a:pt x="4377" y="1788"/>
                    </a:lnTo>
                    <a:lnTo>
                      <a:pt x="4277" y="1459"/>
                    </a:lnTo>
                    <a:lnTo>
                      <a:pt x="4177" y="1159"/>
                    </a:lnTo>
                    <a:lnTo>
                      <a:pt x="4063" y="873"/>
                    </a:lnTo>
                    <a:lnTo>
                      <a:pt x="3934" y="615"/>
                    </a:lnTo>
                    <a:lnTo>
                      <a:pt x="3805" y="387"/>
                    </a:lnTo>
                    <a:lnTo>
                      <a:pt x="3748" y="301"/>
                    </a:lnTo>
                    <a:lnTo>
                      <a:pt x="3676" y="215"/>
                    </a:lnTo>
                    <a:lnTo>
                      <a:pt x="3605" y="158"/>
                    </a:lnTo>
                    <a:lnTo>
                      <a:pt x="3533" y="101"/>
                    </a:lnTo>
                    <a:lnTo>
                      <a:pt x="3462" y="58"/>
                    </a:lnTo>
                    <a:lnTo>
                      <a:pt x="3390" y="29"/>
                    </a:lnTo>
                    <a:lnTo>
                      <a:pt x="3319"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5602326" y="2534664"/>
                <a:ext cx="20655" cy="12861"/>
              </a:xfrm>
              <a:custGeom>
                <a:avLst/>
                <a:gdLst/>
                <a:ahLst/>
                <a:cxnLst/>
                <a:rect l="l" t="t" r="r" b="b"/>
                <a:pathLst>
                  <a:path w="644" h="401" extrusionOk="0">
                    <a:moveTo>
                      <a:pt x="572" y="0"/>
                    </a:moveTo>
                    <a:lnTo>
                      <a:pt x="0" y="401"/>
                    </a:lnTo>
                    <a:lnTo>
                      <a:pt x="0" y="401"/>
                    </a:lnTo>
                    <a:lnTo>
                      <a:pt x="315" y="229"/>
                    </a:lnTo>
                    <a:lnTo>
                      <a:pt x="644" y="57"/>
                    </a:lnTo>
                    <a:lnTo>
                      <a:pt x="572"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5602326" y="2534664"/>
                <a:ext cx="20655" cy="12861"/>
              </a:xfrm>
              <a:custGeom>
                <a:avLst/>
                <a:gdLst/>
                <a:ahLst/>
                <a:cxnLst/>
                <a:rect l="l" t="t" r="r" b="b"/>
                <a:pathLst>
                  <a:path w="644" h="401" fill="none" extrusionOk="0">
                    <a:moveTo>
                      <a:pt x="572" y="0"/>
                    </a:moveTo>
                    <a:lnTo>
                      <a:pt x="0" y="401"/>
                    </a:lnTo>
                    <a:lnTo>
                      <a:pt x="0" y="401"/>
                    </a:lnTo>
                    <a:lnTo>
                      <a:pt x="315" y="229"/>
                    </a:lnTo>
                    <a:lnTo>
                      <a:pt x="644" y="57"/>
                    </a:lnTo>
                    <a:lnTo>
                      <a:pt x="57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5602326" y="2536492"/>
                <a:ext cx="335799" cy="94518"/>
              </a:xfrm>
              <a:custGeom>
                <a:avLst/>
                <a:gdLst/>
                <a:ahLst/>
                <a:cxnLst/>
                <a:rect l="l" t="t" r="r" b="b"/>
                <a:pathLst>
                  <a:path w="10470" h="2947" extrusionOk="0">
                    <a:moveTo>
                      <a:pt x="644" y="0"/>
                    </a:moveTo>
                    <a:lnTo>
                      <a:pt x="315" y="172"/>
                    </a:lnTo>
                    <a:lnTo>
                      <a:pt x="0" y="344"/>
                    </a:lnTo>
                    <a:lnTo>
                      <a:pt x="3218" y="2832"/>
                    </a:lnTo>
                    <a:lnTo>
                      <a:pt x="4019" y="1903"/>
                    </a:lnTo>
                    <a:lnTo>
                      <a:pt x="4749" y="2947"/>
                    </a:lnTo>
                    <a:lnTo>
                      <a:pt x="4877" y="2933"/>
                    </a:lnTo>
                    <a:lnTo>
                      <a:pt x="5235" y="2904"/>
                    </a:lnTo>
                    <a:lnTo>
                      <a:pt x="5507" y="2861"/>
                    </a:lnTo>
                    <a:lnTo>
                      <a:pt x="5807" y="2818"/>
                    </a:lnTo>
                    <a:lnTo>
                      <a:pt x="6150" y="2747"/>
                    </a:lnTo>
                    <a:lnTo>
                      <a:pt x="6537" y="2646"/>
                    </a:lnTo>
                    <a:lnTo>
                      <a:pt x="6966" y="2532"/>
                    </a:lnTo>
                    <a:lnTo>
                      <a:pt x="7409" y="2389"/>
                    </a:lnTo>
                    <a:lnTo>
                      <a:pt x="7881" y="2217"/>
                    </a:lnTo>
                    <a:lnTo>
                      <a:pt x="8382" y="2003"/>
                    </a:lnTo>
                    <a:lnTo>
                      <a:pt x="8882" y="1760"/>
                    </a:lnTo>
                    <a:lnTo>
                      <a:pt x="9412" y="1474"/>
                    </a:lnTo>
                    <a:lnTo>
                      <a:pt x="9669" y="1316"/>
                    </a:lnTo>
                    <a:lnTo>
                      <a:pt x="9941" y="1159"/>
                    </a:lnTo>
                    <a:lnTo>
                      <a:pt x="10213" y="973"/>
                    </a:lnTo>
                    <a:lnTo>
                      <a:pt x="10470" y="787"/>
                    </a:lnTo>
                    <a:lnTo>
                      <a:pt x="9884" y="601"/>
                    </a:lnTo>
                    <a:lnTo>
                      <a:pt x="9226" y="901"/>
                    </a:lnTo>
                    <a:lnTo>
                      <a:pt x="7709" y="1531"/>
                    </a:lnTo>
                    <a:lnTo>
                      <a:pt x="6866" y="1888"/>
                    </a:lnTo>
                    <a:lnTo>
                      <a:pt x="6079" y="2189"/>
                    </a:lnTo>
                    <a:lnTo>
                      <a:pt x="5450" y="2418"/>
                    </a:lnTo>
                    <a:lnTo>
                      <a:pt x="5235" y="2475"/>
                    </a:lnTo>
                    <a:lnTo>
                      <a:pt x="5078" y="2518"/>
                    </a:lnTo>
                    <a:lnTo>
                      <a:pt x="5035" y="2475"/>
                    </a:lnTo>
                    <a:lnTo>
                      <a:pt x="4978" y="2418"/>
                    </a:lnTo>
                    <a:lnTo>
                      <a:pt x="4834" y="2246"/>
                    </a:lnTo>
                    <a:lnTo>
                      <a:pt x="4677" y="2017"/>
                    </a:lnTo>
                    <a:lnTo>
                      <a:pt x="4506" y="1760"/>
                    </a:lnTo>
                    <a:lnTo>
                      <a:pt x="4219" y="1273"/>
                    </a:lnTo>
                    <a:lnTo>
                      <a:pt x="4091" y="1059"/>
                    </a:lnTo>
                    <a:lnTo>
                      <a:pt x="3147" y="2275"/>
                    </a:lnTo>
                    <a:lnTo>
                      <a:pt x="644"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5602326" y="2536492"/>
                <a:ext cx="335799" cy="94518"/>
              </a:xfrm>
              <a:custGeom>
                <a:avLst/>
                <a:gdLst/>
                <a:ahLst/>
                <a:cxnLst/>
                <a:rect l="l" t="t" r="r" b="b"/>
                <a:pathLst>
                  <a:path w="10470" h="2947" fill="none" extrusionOk="0">
                    <a:moveTo>
                      <a:pt x="644" y="0"/>
                    </a:moveTo>
                    <a:lnTo>
                      <a:pt x="644" y="0"/>
                    </a:lnTo>
                    <a:lnTo>
                      <a:pt x="315" y="172"/>
                    </a:lnTo>
                    <a:lnTo>
                      <a:pt x="0" y="344"/>
                    </a:lnTo>
                    <a:lnTo>
                      <a:pt x="3218" y="2832"/>
                    </a:lnTo>
                    <a:lnTo>
                      <a:pt x="4019" y="1903"/>
                    </a:lnTo>
                    <a:lnTo>
                      <a:pt x="4749" y="2947"/>
                    </a:lnTo>
                    <a:lnTo>
                      <a:pt x="4749" y="2947"/>
                    </a:lnTo>
                    <a:lnTo>
                      <a:pt x="4877" y="2933"/>
                    </a:lnTo>
                    <a:lnTo>
                      <a:pt x="5235" y="2904"/>
                    </a:lnTo>
                    <a:lnTo>
                      <a:pt x="5507" y="2861"/>
                    </a:lnTo>
                    <a:lnTo>
                      <a:pt x="5807" y="2818"/>
                    </a:lnTo>
                    <a:lnTo>
                      <a:pt x="6150" y="2747"/>
                    </a:lnTo>
                    <a:lnTo>
                      <a:pt x="6537" y="2646"/>
                    </a:lnTo>
                    <a:lnTo>
                      <a:pt x="6966" y="2532"/>
                    </a:lnTo>
                    <a:lnTo>
                      <a:pt x="7409" y="2389"/>
                    </a:lnTo>
                    <a:lnTo>
                      <a:pt x="7881" y="2217"/>
                    </a:lnTo>
                    <a:lnTo>
                      <a:pt x="8382" y="2003"/>
                    </a:lnTo>
                    <a:lnTo>
                      <a:pt x="8882" y="1760"/>
                    </a:lnTo>
                    <a:lnTo>
                      <a:pt x="9412" y="1474"/>
                    </a:lnTo>
                    <a:lnTo>
                      <a:pt x="9669" y="1316"/>
                    </a:lnTo>
                    <a:lnTo>
                      <a:pt x="9941" y="1159"/>
                    </a:lnTo>
                    <a:lnTo>
                      <a:pt x="10213" y="973"/>
                    </a:lnTo>
                    <a:lnTo>
                      <a:pt x="10470" y="787"/>
                    </a:lnTo>
                    <a:lnTo>
                      <a:pt x="9884" y="601"/>
                    </a:lnTo>
                    <a:lnTo>
                      <a:pt x="9884" y="601"/>
                    </a:lnTo>
                    <a:lnTo>
                      <a:pt x="9884" y="601"/>
                    </a:lnTo>
                    <a:lnTo>
                      <a:pt x="9884" y="601"/>
                    </a:lnTo>
                    <a:lnTo>
                      <a:pt x="9226" y="901"/>
                    </a:lnTo>
                    <a:lnTo>
                      <a:pt x="7709" y="1531"/>
                    </a:lnTo>
                    <a:lnTo>
                      <a:pt x="6866" y="1888"/>
                    </a:lnTo>
                    <a:lnTo>
                      <a:pt x="6079" y="2189"/>
                    </a:lnTo>
                    <a:lnTo>
                      <a:pt x="5450" y="2418"/>
                    </a:lnTo>
                    <a:lnTo>
                      <a:pt x="5235" y="2475"/>
                    </a:lnTo>
                    <a:lnTo>
                      <a:pt x="5078" y="2518"/>
                    </a:lnTo>
                    <a:lnTo>
                      <a:pt x="5078" y="2518"/>
                    </a:lnTo>
                    <a:lnTo>
                      <a:pt x="5035" y="2475"/>
                    </a:lnTo>
                    <a:lnTo>
                      <a:pt x="4978" y="2418"/>
                    </a:lnTo>
                    <a:lnTo>
                      <a:pt x="4834" y="2246"/>
                    </a:lnTo>
                    <a:lnTo>
                      <a:pt x="4677" y="2017"/>
                    </a:lnTo>
                    <a:lnTo>
                      <a:pt x="4506" y="1760"/>
                    </a:lnTo>
                    <a:lnTo>
                      <a:pt x="4219" y="1273"/>
                    </a:lnTo>
                    <a:lnTo>
                      <a:pt x="4091" y="1059"/>
                    </a:lnTo>
                    <a:lnTo>
                      <a:pt x="3147" y="2275"/>
                    </a:lnTo>
                    <a:lnTo>
                      <a:pt x="6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5707360" y="2639250"/>
                <a:ext cx="34446" cy="48654"/>
              </a:xfrm>
              <a:custGeom>
                <a:avLst/>
                <a:gdLst/>
                <a:ahLst/>
                <a:cxnLst/>
                <a:rect l="l" t="t" r="r" b="b"/>
                <a:pathLst>
                  <a:path w="1074" h="1517" extrusionOk="0">
                    <a:moveTo>
                      <a:pt x="558" y="0"/>
                    </a:moveTo>
                    <a:lnTo>
                      <a:pt x="458" y="15"/>
                    </a:lnTo>
                    <a:lnTo>
                      <a:pt x="358" y="58"/>
                    </a:lnTo>
                    <a:lnTo>
                      <a:pt x="272" y="129"/>
                    </a:lnTo>
                    <a:lnTo>
                      <a:pt x="186" y="215"/>
                    </a:lnTo>
                    <a:lnTo>
                      <a:pt x="115" y="315"/>
                    </a:lnTo>
                    <a:lnTo>
                      <a:pt x="58" y="429"/>
                    </a:lnTo>
                    <a:lnTo>
                      <a:pt x="15" y="572"/>
                    </a:lnTo>
                    <a:lnTo>
                      <a:pt x="0" y="715"/>
                    </a:lnTo>
                    <a:lnTo>
                      <a:pt x="0" y="873"/>
                    </a:lnTo>
                    <a:lnTo>
                      <a:pt x="15" y="1016"/>
                    </a:lnTo>
                    <a:lnTo>
                      <a:pt x="58" y="1145"/>
                    </a:lnTo>
                    <a:lnTo>
                      <a:pt x="115" y="1259"/>
                    </a:lnTo>
                    <a:lnTo>
                      <a:pt x="186" y="1359"/>
                    </a:lnTo>
                    <a:lnTo>
                      <a:pt x="272" y="1431"/>
                    </a:lnTo>
                    <a:lnTo>
                      <a:pt x="372" y="1488"/>
                    </a:lnTo>
                    <a:lnTo>
                      <a:pt x="472" y="1516"/>
                    </a:lnTo>
                    <a:lnTo>
                      <a:pt x="501" y="1516"/>
                    </a:lnTo>
                    <a:lnTo>
                      <a:pt x="601" y="1502"/>
                    </a:lnTo>
                    <a:lnTo>
                      <a:pt x="701" y="1459"/>
                    </a:lnTo>
                    <a:lnTo>
                      <a:pt x="801" y="1388"/>
                    </a:lnTo>
                    <a:lnTo>
                      <a:pt x="873" y="1302"/>
                    </a:lnTo>
                    <a:lnTo>
                      <a:pt x="944" y="1202"/>
                    </a:lnTo>
                    <a:lnTo>
                      <a:pt x="1002" y="1073"/>
                    </a:lnTo>
                    <a:lnTo>
                      <a:pt x="1045" y="944"/>
                    </a:lnTo>
                    <a:lnTo>
                      <a:pt x="1059" y="801"/>
                    </a:lnTo>
                    <a:lnTo>
                      <a:pt x="1073" y="644"/>
                    </a:lnTo>
                    <a:lnTo>
                      <a:pt x="1045" y="501"/>
                    </a:lnTo>
                    <a:lnTo>
                      <a:pt x="1002" y="372"/>
                    </a:lnTo>
                    <a:lnTo>
                      <a:pt x="944" y="258"/>
                    </a:lnTo>
                    <a:lnTo>
                      <a:pt x="873" y="158"/>
                    </a:lnTo>
                    <a:lnTo>
                      <a:pt x="787" y="72"/>
                    </a:lnTo>
                    <a:lnTo>
                      <a:pt x="701" y="29"/>
                    </a:lnTo>
                    <a:lnTo>
                      <a:pt x="587"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5707360" y="2639250"/>
                <a:ext cx="34446" cy="48654"/>
              </a:xfrm>
              <a:custGeom>
                <a:avLst/>
                <a:gdLst/>
                <a:ahLst/>
                <a:cxnLst/>
                <a:rect l="l" t="t" r="r" b="b"/>
                <a:pathLst>
                  <a:path w="1074" h="1517" fill="none" extrusionOk="0">
                    <a:moveTo>
                      <a:pt x="558" y="0"/>
                    </a:moveTo>
                    <a:lnTo>
                      <a:pt x="558" y="0"/>
                    </a:lnTo>
                    <a:lnTo>
                      <a:pt x="458" y="15"/>
                    </a:lnTo>
                    <a:lnTo>
                      <a:pt x="358" y="58"/>
                    </a:lnTo>
                    <a:lnTo>
                      <a:pt x="272" y="129"/>
                    </a:lnTo>
                    <a:lnTo>
                      <a:pt x="186" y="215"/>
                    </a:lnTo>
                    <a:lnTo>
                      <a:pt x="115" y="315"/>
                    </a:lnTo>
                    <a:lnTo>
                      <a:pt x="58" y="429"/>
                    </a:lnTo>
                    <a:lnTo>
                      <a:pt x="15" y="572"/>
                    </a:lnTo>
                    <a:lnTo>
                      <a:pt x="0" y="715"/>
                    </a:lnTo>
                    <a:lnTo>
                      <a:pt x="0" y="715"/>
                    </a:lnTo>
                    <a:lnTo>
                      <a:pt x="0" y="873"/>
                    </a:lnTo>
                    <a:lnTo>
                      <a:pt x="15" y="1016"/>
                    </a:lnTo>
                    <a:lnTo>
                      <a:pt x="58" y="1145"/>
                    </a:lnTo>
                    <a:lnTo>
                      <a:pt x="115" y="1259"/>
                    </a:lnTo>
                    <a:lnTo>
                      <a:pt x="186" y="1359"/>
                    </a:lnTo>
                    <a:lnTo>
                      <a:pt x="272" y="1431"/>
                    </a:lnTo>
                    <a:lnTo>
                      <a:pt x="372" y="1488"/>
                    </a:lnTo>
                    <a:lnTo>
                      <a:pt x="472" y="1516"/>
                    </a:lnTo>
                    <a:lnTo>
                      <a:pt x="472" y="1516"/>
                    </a:lnTo>
                    <a:lnTo>
                      <a:pt x="501" y="1516"/>
                    </a:lnTo>
                    <a:lnTo>
                      <a:pt x="501" y="1516"/>
                    </a:lnTo>
                    <a:lnTo>
                      <a:pt x="601" y="1502"/>
                    </a:lnTo>
                    <a:lnTo>
                      <a:pt x="701" y="1459"/>
                    </a:lnTo>
                    <a:lnTo>
                      <a:pt x="801" y="1388"/>
                    </a:lnTo>
                    <a:lnTo>
                      <a:pt x="873" y="1302"/>
                    </a:lnTo>
                    <a:lnTo>
                      <a:pt x="944" y="1202"/>
                    </a:lnTo>
                    <a:lnTo>
                      <a:pt x="1002" y="1073"/>
                    </a:lnTo>
                    <a:lnTo>
                      <a:pt x="1045" y="944"/>
                    </a:lnTo>
                    <a:lnTo>
                      <a:pt x="1059" y="801"/>
                    </a:lnTo>
                    <a:lnTo>
                      <a:pt x="1059" y="801"/>
                    </a:lnTo>
                    <a:lnTo>
                      <a:pt x="1073" y="644"/>
                    </a:lnTo>
                    <a:lnTo>
                      <a:pt x="1045" y="501"/>
                    </a:lnTo>
                    <a:lnTo>
                      <a:pt x="1002" y="372"/>
                    </a:lnTo>
                    <a:lnTo>
                      <a:pt x="944" y="258"/>
                    </a:lnTo>
                    <a:lnTo>
                      <a:pt x="873" y="158"/>
                    </a:lnTo>
                    <a:lnTo>
                      <a:pt x="787" y="72"/>
                    </a:lnTo>
                    <a:lnTo>
                      <a:pt x="701" y="29"/>
                    </a:lnTo>
                    <a:lnTo>
                      <a:pt x="587" y="0"/>
                    </a:lnTo>
                    <a:lnTo>
                      <a:pt x="587" y="0"/>
                    </a:lnTo>
                    <a:lnTo>
                      <a:pt x="5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5689914" y="2898869"/>
                <a:ext cx="34446" cy="48654"/>
              </a:xfrm>
              <a:custGeom>
                <a:avLst/>
                <a:gdLst/>
                <a:ahLst/>
                <a:cxnLst/>
                <a:rect l="l" t="t" r="r" b="b"/>
                <a:pathLst>
                  <a:path w="1074" h="1517" extrusionOk="0">
                    <a:moveTo>
                      <a:pt x="573" y="1"/>
                    </a:moveTo>
                    <a:lnTo>
                      <a:pt x="459" y="15"/>
                    </a:lnTo>
                    <a:lnTo>
                      <a:pt x="373" y="58"/>
                    </a:lnTo>
                    <a:lnTo>
                      <a:pt x="273" y="130"/>
                    </a:lnTo>
                    <a:lnTo>
                      <a:pt x="201" y="215"/>
                    </a:lnTo>
                    <a:lnTo>
                      <a:pt x="130" y="316"/>
                    </a:lnTo>
                    <a:lnTo>
                      <a:pt x="72" y="444"/>
                    </a:lnTo>
                    <a:lnTo>
                      <a:pt x="30" y="573"/>
                    </a:lnTo>
                    <a:lnTo>
                      <a:pt x="1" y="716"/>
                    </a:lnTo>
                    <a:lnTo>
                      <a:pt x="1" y="873"/>
                    </a:lnTo>
                    <a:lnTo>
                      <a:pt x="30" y="1016"/>
                    </a:lnTo>
                    <a:lnTo>
                      <a:pt x="72" y="1145"/>
                    </a:lnTo>
                    <a:lnTo>
                      <a:pt x="130" y="1260"/>
                    </a:lnTo>
                    <a:lnTo>
                      <a:pt x="201" y="1360"/>
                    </a:lnTo>
                    <a:lnTo>
                      <a:pt x="287" y="1445"/>
                    </a:lnTo>
                    <a:lnTo>
                      <a:pt x="373" y="1488"/>
                    </a:lnTo>
                    <a:lnTo>
                      <a:pt x="487" y="1517"/>
                    </a:lnTo>
                    <a:lnTo>
                      <a:pt x="516" y="1517"/>
                    </a:lnTo>
                    <a:lnTo>
                      <a:pt x="616" y="1503"/>
                    </a:lnTo>
                    <a:lnTo>
                      <a:pt x="716" y="1460"/>
                    </a:lnTo>
                    <a:lnTo>
                      <a:pt x="802" y="1388"/>
                    </a:lnTo>
                    <a:lnTo>
                      <a:pt x="888" y="1302"/>
                    </a:lnTo>
                    <a:lnTo>
                      <a:pt x="959" y="1202"/>
                    </a:lnTo>
                    <a:lnTo>
                      <a:pt x="1016" y="1088"/>
                    </a:lnTo>
                    <a:lnTo>
                      <a:pt x="1045" y="945"/>
                    </a:lnTo>
                    <a:lnTo>
                      <a:pt x="1074" y="802"/>
                    </a:lnTo>
                    <a:lnTo>
                      <a:pt x="1074" y="644"/>
                    </a:lnTo>
                    <a:lnTo>
                      <a:pt x="1059" y="501"/>
                    </a:lnTo>
                    <a:lnTo>
                      <a:pt x="1016" y="373"/>
                    </a:lnTo>
                    <a:lnTo>
                      <a:pt x="959" y="258"/>
                    </a:lnTo>
                    <a:lnTo>
                      <a:pt x="888" y="158"/>
                    </a:lnTo>
                    <a:lnTo>
                      <a:pt x="802" y="87"/>
                    </a:lnTo>
                    <a:lnTo>
                      <a:pt x="702" y="29"/>
                    </a:lnTo>
                    <a:lnTo>
                      <a:pt x="60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5689914" y="2898869"/>
                <a:ext cx="34446" cy="48654"/>
              </a:xfrm>
              <a:custGeom>
                <a:avLst/>
                <a:gdLst/>
                <a:ahLst/>
                <a:cxnLst/>
                <a:rect l="l" t="t" r="r" b="b"/>
                <a:pathLst>
                  <a:path w="1074" h="1517" fill="none" extrusionOk="0">
                    <a:moveTo>
                      <a:pt x="573" y="1"/>
                    </a:moveTo>
                    <a:lnTo>
                      <a:pt x="573" y="1"/>
                    </a:lnTo>
                    <a:lnTo>
                      <a:pt x="459" y="15"/>
                    </a:lnTo>
                    <a:lnTo>
                      <a:pt x="373" y="58"/>
                    </a:lnTo>
                    <a:lnTo>
                      <a:pt x="273" y="130"/>
                    </a:lnTo>
                    <a:lnTo>
                      <a:pt x="201" y="215"/>
                    </a:lnTo>
                    <a:lnTo>
                      <a:pt x="130" y="316"/>
                    </a:lnTo>
                    <a:lnTo>
                      <a:pt x="72" y="444"/>
                    </a:lnTo>
                    <a:lnTo>
                      <a:pt x="30" y="573"/>
                    </a:lnTo>
                    <a:lnTo>
                      <a:pt x="1" y="716"/>
                    </a:lnTo>
                    <a:lnTo>
                      <a:pt x="1" y="716"/>
                    </a:lnTo>
                    <a:lnTo>
                      <a:pt x="1" y="873"/>
                    </a:lnTo>
                    <a:lnTo>
                      <a:pt x="30" y="1016"/>
                    </a:lnTo>
                    <a:lnTo>
                      <a:pt x="72" y="1145"/>
                    </a:lnTo>
                    <a:lnTo>
                      <a:pt x="130" y="1260"/>
                    </a:lnTo>
                    <a:lnTo>
                      <a:pt x="201" y="1360"/>
                    </a:lnTo>
                    <a:lnTo>
                      <a:pt x="287" y="1445"/>
                    </a:lnTo>
                    <a:lnTo>
                      <a:pt x="373" y="1488"/>
                    </a:lnTo>
                    <a:lnTo>
                      <a:pt x="487" y="1517"/>
                    </a:lnTo>
                    <a:lnTo>
                      <a:pt x="487" y="1517"/>
                    </a:lnTo>
                    <a:lnTo>
                      <a:pt x="516" y="1517"/>
                    </a:lnTo>
                    <a:lnTo>
                      <a:pt x="516" y="1517"/>
                    </a:lnTo>
                    <a:lnTo>
                      <a:pt x="616" y="1503"/>
                    </a:lnTo>
                    <a:lnTo>
                      <a:pt x="716" y="1460"/>
                    </a:lnTo>
                    <a:lnTo>
                      <a:pt x="802" y="1388"/>
                    </a:lnTo>
                    <a:lnTo>
                      <a:pt x="888" y="1302"/>
                    </a:lnTo>
                    <a:lnTo>
                      <a:pt x="959" y="1202"/>
                    </a:lnTo>
                    <a:lnTo>
                      <a:pt x="1016" y="1088"/>
                    </a:lnTo>
                    <a:lnTo>
                      <a:pt x="1045" y="945"/>
                    </a:lnTo>
                    <a:lnTo>
                      <a:pt x="1074" y="802"/>
                    </a:lnTo>
                    <a:lnTo>
                      <a:pt x="1074" y="802"/>
                    </a:lnTo>
                    <a:lnTo>
                      <a:pt x="1074" y="644"/>
                    </a:lnTo>
                    <a:lnTo>
                      <a:pt x="1059" y="501"/>
                    </a:lnTo>
                    <a:lnTo>
                      <a:pt x="1016" y="373"/>
                    </a:lnTo>
                    <a:lnTo>
                      <a:pt x="959" y="258"/>
                    </a:lnTo>
                    <a:lnTo>
                      <a:pt x="888" y="158"/>
                    </a:lnTo>
                    <a:lnTo>
                      <a:pt x="802" y="87"/>
                    </a:lnTo>
                    <a:lnTo>
                      <a:pt x="702" y="29"/>
                    </a:lnTo>
                    <a:lnTo>
                      <a:pt x="602" y="1"/>
                    </a:lnTo>
                    <a:lnTo>
                      <a:pt x="602" y="1"/>
                    </a:lnTo>
                    <a:lnTo>
                      <a:pt x="5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5666084" y="3212176"/>
                <a:ext cx="34414" cy="48654"/>
              </a:xfrm>
              <a:custGeom>
                <a:avLst/>
                <a:gdLst/>
                <a:ahLst/>
                <a:cxnLst/>
                <a:rect l="l" t="t" r="r" b="b"/>
                <a:pathLst>
                  <a:path w="1073" h="1517" extrusionOk="0">
                    <a:moveTo>
                      <a:pt x="558" y="1"/>
                    </a:moveTo>
                    <a:lnTo>
                      <a:pt x="458" y="15"/>
                    </a:lnTo>
                    <a:lnTo>
                      <a:pt x="358" y="58"/>
                    </a:lnTo>
                    <a:lnTo>
                      <a:pt x="272" y="130"/>
                    </a:lnTo>
                    <a:lnTo>
                      <a:pt x="186" y="215"/>
                    </a:lnTo>
                    <a:lnTo>
                      <a:pt x="115" y="316"/>
                    </a:lnTo>
                    <a:lnTo>
                      <a:pt x="57" y="430"/>
                    </a:lnTo>
                    <a:lnTo>
                      <a:pt x="29" y="573"/>
                    </a:lnTo>
                    <a:lnTo>
                      <a:pt x="0" y="716"/>
                    </a:lnTo>
                    <a:lnTo>
                      <a:pt x="0" y="873"/>
                    </a:lnTo>
                    <a:lnTo>
                      <a:pt x="14" y="1016"/>
                    </a:lnTo>
                    <a:lnTo>
                      <a:pt x="57" y="1145"/>
                    </a:lnTo>
                    <a:lnTo>
                      <a:pt x="115" y="1260"/>
                    </a:lnTo>
                    <a:lnTo>
                      <a:pt x="186" y="1360"/>
                    </a:lnTo>
                    <a:lnTo>
                      <a:pt x="272" y="1431"/>
                    </a:lnTo>
                    <a:lnTo>
                      <a:pt x="372" y="1488"/>
                    </a:lnTo>
                    <a:lnTo>
                      <a:pt x="472" y="1517"/>
                    </a:lnTo>
                    <a:lnTo>
                      <a:pt x="501" y="1517"/>
                    </a:lnTo>
                    <a:lnTo>
                      <a:pt x="615" y="1503"/>
                    </a:lnTo>
                    <a:lnTo>
                      <a:pt x="715" y="1460"/>
                    </a:lnTo>
                    <a:lnTo>
                      <a:pt x="801" y="1388"/>
                    </a:lnTo>
                    <a:lnTo>
                      <a:pt x="887" y="1302"/>
                    </a:lnTo>
                    <a:lnTo>
                      <a:pt x="944" y="1202"/>
                    </a:lnTo>
                    <a:lnTo>
                      <a:pt x="1001" y="1074"/>
                    </a:lnTo>
                    <a:lnTo>
                      <a:pt x="1044" y="945"/>
                    </a:lnTo>
                    <a:lnTo>
                      <a:pt x="1073" y="802"/>
                    </a:lnTo>
                    <a:lnTo>
                      <a:pt x="1073" y="644"/>
                    </a:lnTo>
                    <a:lnTo>
                      <a:pt x="1044" y="501"/>
                    </a:lnTo>
                    <a:lnTo>
                      <a:pt x="1001" y="373"/>
                    </a:lnTo>
                    <a:lnTo>
                      <a:pt x="958" y="258"/>
                    </a:lnTo>
                    <a:lnTo>
                      <a:pt x="887" y="158"/>
                    </a:lnTo>
                    <a:lnTo>
                      <a:pt x="801" y="72"/>
                    </a:lnTo>
                    <a:lnTo>
                      <a:pt x="701" y="29"/>
                    </a:lnTo>
                    <a:lnTo>
                      <a:pt x="587"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5666084" y="3212176"/>
                <a:ext cx="34414" cy="48654"/>
              </a:xfrm>
              <a:custGeom>
                <a:avLst/>
                <a:gdLst/>
                <a:ahLst/>
                <a:cxnLst/>
                <a:rect l="l" t="t" r="r" b="b"/>
                <a:pathLst>
                  <a:path w="1073" h="1517" fill="none" extrusionOk="0">
                    <a:moveTo>
                      <a:pt x="558" y="1"/>
                    </a:moveTo>
                    <a:lnTo>
                      <a:pt x="558" y="1"/>
                    </a:lnTo>
                    <a:lnTo>
                      <a:pt x="458" y="15"/>
                    </a:lnTo>
                    <a:lnTo>
                      <a:pt x="358" y="58"/>
                    </a:lnTo>
                    <a:lnTo>
                      <a:pt x="272" y="130"/>
                    </a:lnTo>
                    <a:lnTo>
                      <a:pt x="186" y="215"/>
                    </a:lnTo>
                    <a:lnTo>
                      <a:pt x="115" y="316"/>
                    </a:lnTo>
                    <a:lnTo>
                      <a:pt x="57" y="430"/>
                    </a:lnTo>
                    <a:lnTo>
                      <a:pt x="29" y="573"/>
                    </a:lnTo>
                    <a:lnTo>
                      <a:pt x="0" y="716"/>
                    </a:lnTo>
                    <a:lnTo>
                      <a:pt x="0" y="716"/>
                    </a:lnTo>
                    <a:lnTo>
                      <a:pt x="0" y="873"/>
                    </a:lnTo>
                    <a:lnTo>
                      <a:pt x="14" y="1016"/>
                    </a:lnTo>
                    <a:lnTo>
                      <a:pt x="57" y="1145"/>
                    </a:lnTo>
                    <a:lnTo>
                      <a:pt x="115" y="1260"/>
                    </a:lnTo>
                    <a:lnTo>
                      <a:pt x="186" y="1360"/>
                    </a:lnTo>
                    <a:lnTo>
                      <a:pt x="272" y="1431"/>
                    </a:lnTo>
                    <a:lnTo>
                      <a:pt x="372" y="1488"/>
                    </a:lnTo>
                    <a:lnTo>
                      <a:pt x="472" y="1517"/>
                    </a:lnTo>
                    <a:lnTo>
                      <a:pt x="472" y="1517"/>
                    </a:lnTo>
                    <a:lnTo>
                      <a:pt x="501" y="1517"/>
                    </a:lnTo>
                    <a:lnTo>
                      <a:pt x="501" y="1517"/>
                    </a:lnTo>
                    <a:lnTo>
                      <a:pt x="615" y="1503"/>
                    </a:lnTo>
                    <a:lnTo>
                      <a:pt x="715" y="1460"/>
                    </a:lnTo>
                    <a:lnTo>
                      <a:pt x="801" y="1388"/>
                    </a:lnTo>
                    <a:lnTo>
                      <a:pt x="887" y="1302"/>
                    </a:lnTo>
                    <a:lnTo>
                      <a:pt x="944" y="1202"/>
                    </a:lnTo>
                    <a:lnTo>
                      <a:pt x="1001" y="1074"/>
                    </a:lnTo>
                    <a:lnTo>
                      <a:pt x="1044" y="945"/>
                    </a:lnTo>
                    <a:lnTo>
                      <a:pt x="1073" y="802"/>
                    </a:lnTo>
                    <a:lnTo>
                      <a:pt x="1073" y="802"/>
                    </a:lnTo>
                    <a:lnTo>
                      <a:pt x="1073" y="644"/>
                    </a:lnTo>
                    <a:lnTo>
                      <a:pt x="1044" y="501"/>
                    </a:lnTo>
                    <a:lnTo>
                      <a:pt x="1001" y="373"/>
                    </a:lnTo>
                    <a:lnTo>
                      <a:pt x="958" y="258"/>
                    </a:lnTo>
                    <a:lnTo>
                      <a:pt x="887" y="158"/>
                    </a:lnTo>
                    <a:lnTo>
                      <a:pt x="801" y="72"/>
                    </a:lnTo>
                    <a:lnTo>
                      <a:pt x="701" y="29"/>
                    </a:lnTo>
                    <a:lnTo>
                      <a:pt x="587" y="1"/>
                    </a:lnTo>
                    <a:lnTo>
                      <a:pt x="587" y="1"/>
                    </a:lnTo>
                    <a:lnTo>
                      <a:pt x="55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5700946" y="2769524"/>
                <a:ext cx="34414" cy="48205"/>
              </a:xfrm>
              <a:custGeom>
                <a:avLst/>
                <a:gdLst/>
                <a:ahLst/>
                <a:cxnLst/>
                <a:rect l="l" t="t" r="r" b="b"/>
                <a:pathLst>
                  <a:path w="1073" h="1503" extrusionOk="0">
                    <a:moveTo>
                      <a:pt x="558" y="0"/>
                    </a:moveTo>
                    <a:lnTo>
                      <a:pt x="458" y="15"/>
                    </a:lnTo>
                    <a:lnTo>
                      <a:pt x="358" y="58"/>
                    </a:lnTo>
                    <a:lnTo>
                      <a:pt x="272" y="115"/>
                    </a:lnTo>
                    <a:lnTo>
                      <a:pt x="186" y="201"/>
                    </a:lnTo>
                    <a:lnTo>
                      <a:pt x="115" y="315"/>
                    </a:lnTo>
                    <a:lnTo>
                      <a:pt x="57" y="429"/>
                    </a:lnTo>
                    <a:lnTo>
                      <a:pt x="29" y="572"/>
                    </a:lnTo>
                    <a:lnTo>
                      <a:pt x="0" y="716"/>
                    </a:lnTo>
                    <a:lnTo>
                      <a:pt x="0" y="873"/>
                    </a:lnTo>
                    <a:lnTo>
                      <a:pt x="29" y="1016"/>
                    </a:lnTo>
                    <a:lnTo>
                      <a:pt x="57" y="1145"/>
                    </a:lnTo>
                    <a:lnTo>
                      <a:pt x="115" y="1259"/>
                    </a:lnTo>
                    <a:lnTo>
                      <a:pt x="186" y="1359"/>
                    </a:lnTo>
                    <a:lnTo>
                      <a:pt x="272" y="1431"/>
                    </a:lnTo>
                    <a:lnTo>
                      <a:pt x="372" y="1488"/>
                    </a:lnTo>
                    <a:lnTo>
                      <a:pt x="472" y="1502"/>
                    </a:lnTo>
                    <a:lnTo>
                      <a:pt x="501" y="1502"/>
                    </a:lnTo>
                    <a:lnTo>
                      <a:pt x="615" y="1488"/>
                    </a:lnTo>
                    <a:lnTo>
                      <a:pt x="715" y="1459"/>
                    </a:lnTo>
                    <a:lnTo>
                      <a:pt x="801" y="1388"/>
                    </a:lnTo>
                    <a:lnTo>
                      <a:pt x="887" y="1302"/>
                    </a:lnTo>
                    <a:lnTo>
                      <a:pt x="959" y="1202"/>
                    </a:lnTo>
                    <a:lnTo>
                      <a:pt x="1001" y="1073"/>
                    </a:lnTo>
                    <a:lnTo>
                      <a:pt x="1044" y="944"/>
                    </a:lnTo>
                    <a:lnTo>
                      <a:pt x="1073" y="801"/>
                    </a:lnTo>
                    <a:lnTo>
                      <a:pt x="1073" y="644"/>
                    </a:lnTo>
                    <a:lnTo>
                      <a:pt x="1044" y="501"/>
                    </a:lnTo>
                    <a:lnTo>
                      <a:pt x="1016" y="372"/>
                    </a:lnTo>
                    <a:lnTo>
                      <a:pt x="959" y="244"/>
                    </a:lnTo>
                    <a:lnTo>
                      <a:pt x="887" y="158"/>
                    </a:lnTo>
                    <a:lnTo>
                      <a:pt x="801" y="72"/>
                    </a:lnTo>
                    <a:lnTo>
                      <a:pt x="701" y="29"/>
                    </a:lnTo>
                    <a:lnTo>
                      <a:pt x="587"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5700946" y="2769524"/>
                <a:ext cx="34414" cy="48205"/>
              </a:xfrm>
              <a:custGeom>
                <a:avLst/>
                <a:gdLst/>
                <a:ahLst/>
                <a:cxnLst/>
                <a:rect l="l" t="t" r="r" b="b"/>
                <a:pathLst>
                  <a:path w="1073" h="1503" fill="none" extrusionOk="0">
                    <a:moveTo>
                      <a:pt x="558" y="0"/>
                    </a:moveTo>
                    <a:lnTo>
                      <a:pt x="558" y="0"/>
                    </a:lnTo>
                    <a:lnTo>
                      <a:pt x="458" y="15"/>
                    </a:lnTo>
                    <a:lnTo>
                      <a:pt x="358" y="58"/>
                    </a:lnTo>
                    <a:lnTo>
                      <a:pt x="272" y="115"/>
                    </a:lnTo>
                    <a:lnTo>
                      <a:pt x="186" y="201"/>
                    </a:lnTo>
                    <a:lnTo>
                      <a:pt x="115" y="315"/>
                    </a:lnTo>
                    <a:lnTo>
                      <a:pt x="57" y="429"/>
                    </a:lnTo>
                    <a:lnTo>
                      <a:pt x="29" y="572"/>
                    </a:lnTo>
                    <a:lnTo>
                      <a:pt x="0" y="716"/>
                    </a:lnTo>
                    <a:lnTo>
                      <a:pt x="0" y="716"/>
                    </a:lnTo>
                    <a:lnTo>
                      <a:pt x="0" y="873"/>
                    </a:lnTo>
                    <a:lnTo>
                      <a:pt x="29" y="1016"/>
                    </a:lnTo>
                    <a:lnTo>
                      <a:pt x="57" y="1145"/>
                    </a:lnTo>
                    <a:lnTo>
                      <a:pt x="115" y="1259"/>
                    </a:lnTo>
                    <a:lnTo>
                      <a:pt x="186" y="1359"/>
                    </a:lnTo>
                    <a:lnTo>
                      <a:pt x="272" y="1431"/>
                    </a:lnTo>
                    <a:lnTo>
                      <a:pt x="372" y="1488"/>
                    </a:lnTo>
                    <a:lnTo>
                      <a:pt x="472" y="1502"/>
                    </a:lnTo>
                    <a:lnTo>
                      <a:pt x="472" y="1502"/>
                    </a:lnTo>
                    <a:lnTo>
                      <a:pt x="501" y="1502"/>
                    </a:lnTo>
                    <a:lnTo>
                      <a:pt x="501" y="1502"/>
                    </a:lnTo>
                    <a:lnTo>
                      <a:pt x="615" y="1488"/>
                    </a:lnTo>
                    <a:lnTo>
                      <a:pt x="715" y="1459"/>
                    </a:lnTo>
                    <a:lnTo>
                      <a:pt x="801" y="1388"/>
                    </a:lnTo>
                    <a:lnTo>
                      <a:pt x="887" y="1302"/>
                    </a:lnTo>
                    <a:lnTo>
                      <a:pt x="959" y="1202"/>
                    </a:lnTo>
                    <a:lnTo>
                      <a:pt x="1001" y="1073"/>
                    </a:lnTo>
                    <a:lnTo>
                      <a:pt x="1044" y="944"/>
                    </a:lnTo>
                    <a:lnTo>
                      <a:pt x="1073" y="801"/>
                    </a:lnTo>
                    <a:lnTo>
                      <a:pt x="1073" y="801"/>
                    </a:lnTo>
                    <a:lnTo>
                      <a:pt x="1073" y="644"/>
                    </a:lnTo>
                    <a:lnTo>
                      <a:pt x="1044" y="501"/>
                    </a:lnTo>
                    <a:lnTo>
                      <a:pt x="1016" y="372"/>
                    </a:lnTo>
                    <a:lnTo>
                      <a:pt x="959" y="244"/>
                    </a:lnTo>
                    <a:lnTo>
                      <a:pt x="887" y="158"/>
                    </a:lnTo>
                    <a:lnTo>
                      <a:pt x="801" y="72"/>
                    </a:lnTo>
                    <a:lnTo>
                      <a:pt x="701" y="29"/>
                    </a:lnTo>
                    <a:lnTo>
                      <a:pt x="587" y="0"/>
                    </a:lnTo>
                    <a:lnTo>
                      <a:pt x="587" y="0"/>
                    </a:lnTo>
                    <a:lnTo>
                      <a:pt x="5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5672948" y="3070451"/>
                <a:ext cx="34446" cy="48205"/>
              </a:xfrm>
              <a:custGeom>
                <a:avLst/>
                <a:gdLst/>
                <a:ahLst/>
                <a:cxnLst/>
                <a:rect l="l" t="t" r="r" b="b"/>
                <a:pathLst>
                  <a:path w="1074" h="1503" extrusionOk="0">
                    <a:moveTo>
                      <a:pt x="559" y="0"/>
                    </a:moveTo>
                    <a:lnTo>
                      <a:pt x="458" y="15"/>
                    </a:lnTo>
                    <a:lnTo>
                      <a:pt x="358" y="57"/>
                    </a:lnTo>
                    <a:lnTo>
                      <a:pt x="272" y="115"/>
                    </a:lnTo>
                    <a:lnTo>
                      <a:pt x="187" y="200"/>
                    </a:lnTo>
                    <a:lnTo>
                      <a:pt x="115" y="315"/>
                    </a:lnTo>
                    <a:lnTo>
                      <a:pt x="58" y="429"/>
                    </a:lnTo>
                    <a:lnTo>
                      <a:pt x="15" y="572"/>
                    </a:lnTo>
                    <a:lnTo>
                      <a:pt x="1" y="715"/>
                    </a:lnTo>
                    <a:lnTo>
                      <a:pt x="1" y="873"/>
                    </a:lnTo>
                    <a:lnTo>
                      <a:pt x="15" y="1016"/>
                    </a:lnTo>
                    <a:lnTo>
                      <a:pt x="58" y="1144"/>
                    </a:lnTo>
                    <a:lnTo>
                      <a:pt x="115" y="1259"/>
                    </a:lnTo>
                    <a:lnTo>
                      <a:pt x="187" y="1359"/>
                    </a:lnTo>
                    <a:lnTo>
                      <a:pt x="272" y="1431"/>
                    </a:lnTo>
                    <a:lnTo>
                      <a:pt x="373" y="1488"/>
                    </a:lnTo>
                    <a:lnTo>
                      <a:pt x="473" y="1502"/>
                    </a:lnTo>
                    <a:lnTo>
                      <a:pt x="501" y="1502"/>
                    </a:lnTo>
                    <a:lnTo>
                      <a:pt x="616" y="1488"/>
                    </a:lnTo>
                    <a:lnTo>
                      <a:pt x="702" y="1459"/>
                    </a:lnTo>
                    <a:lnTo>
                      <a:pt x="802" y="1388"/>
                    </a:lnTo>
                    <a:lnTo>
                      <a:pt x="873" y="1302"/>
                    </a:lnTo>
                    <a:lnTo>
                      <a:pt x="945" y="1202"/>
                    </a:lnTo>
                    <a:lnTo>
                      <a:pt x="1002" y="1073"/>
                    </a:lnTo>
                    <a:lnTo>
                      <a:pt x="1045" y="944"/>
                    </a:lnTo>
                    <a:lnTo>
                      <a:pt x="1073" y="801"/>
                    </a:lnTo>
                    <a:lnTo>
                      <a:pt x="1073" y="644"/>
                    </a:lnTo>
                    <a:lnTo>
                      <a:pt x="1045" y="501"/>
                    </a:lnTo>
                    <a:lnTo>
                      <a:pt x="1002" y="372"/>
                    </a:lnTo>
                    <a:lnTo>
                      <a:pt x="945" y="243"/>
                    </a:lnTo>
                    <a:lnTo>
                      <a:pt x="873" y="158"/>
                    </a:lnTo>
                    <a:lnTo>
                      <a:pt x="787" y="72"/>
                    </a:lnTo>
                    <a:lnTo>
                      <a:pt x="702" y="29"/>
                    </a:lnTo>
                    <a:lnTo>
                      <a:pt x="587"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5672948" y="3070451"/>
                <a:ext cx="34446" cy="48205"/>
              </a:xfrm>
              <a:custGeom>
                <a:avLst/>
                <a:gdLst/>
                <a:ahLst/>
                <a:cxnLst/>
                <a:rect l="l" t="t" r="r" b="b"/>
                <a:pathLst>
                  <a:path w="1074" h="1503" fill="none" extrusionOk="0">
                    <a:moveTo>
                      <a:pt x="559" y="0"/>
                    </a:moveTo>
                    <a:lnTo>
                      <a:pt x="559" y="0"/>
                    </a:lnTo>
                    <a:lnTo>
                      <a:pt x="458" y="15"/>
                    </a:lnTo>
                    <a:lnTo>
                      <a:pt x="358" y="57"/>
                    </a:lnTo>
                    <a:lnTo>
                      <a:pt x="272" y="115"/>
                    </a:lnTo>
                    <a:lnTo>
                      <a:pt x="187" y="200"/>
                    </a:lnTo>
                    <a:lnTo>
                      <a:pt x="115" y="315"/>
                    </a:lnTo>
                    <a:lnTo>
                      <a:pt x="58" y="429"/>
                    </a:lnTo>
                    <a:lnTo>
                      <a:pt x="15" y="572"/>
                    </a:lnTo>
                    <a:lnTo>
                      <a:pt x="1" y="715"/>
                    </a:lnTo>
                    <a:lnTo>
                      <a:pt x="1" y="715"/>
                    </a:lnTo>
                    <a:lnTo>
                      <a:pt x="1" y="873"/>
                    </a:lnTo>
                    <a:lnTo>
                      <a:pt x="15" y="1016"/>
                    </a:lnTo>
                    <a:lnTo>
                      <a:pt x="58" y="1144"/>
                    </a:lnTo>
                    <a:lnTo>
                      <a:pt x="115" y="1259"/>
                    </a:lnTo>
                    <a:lnTo>
                      <a:pt x="187" y="1359"/>
                    </a:lnTo>
                    <a:lnTo>
                      <a:pt x="272" y="1431"/>
                    </a:lnTo>
                    <a:lnTo>
                      <a:pt x="373" y="1488"/>
                    </a:lnTo>
                    <a:lnTo>
                      <a:pt x="473" y="1502"/>
                    </a:lnTo>
                    <a:lnTo>
                      <a:pt x="473" y="1502"/>
                    </a:lnTo>
                    <a:lnTo>
                      <a:pt x="501" y="1502"/>
                    </a:lnTo>
                    <a:lnTo>
                      <a:pt x="501" y="1502"/>
                    </a:lnTo>
                    <a:lnTo>
                      <a:pt x="616" y="1488"/>
                    </a:lnTo>
                    <a:lnTo>
                      <a:pt x="702" y="1459"/>
                    </a:lnTo>
                    <a:lnTo>
                      <a:pt x="802" y="1388"/>
                    </a:lnTo>
                    <a:lnTo>
                      <a:pt x="873" y="1302"/>
                    </a:lnTo>
                    <a:lnTo>
                      <a:pt x="945" y="1202"/>
                    </a:lnTo>
                    <a:lnTo>
                      <a:pt x="1002" y="1073"/>
                    </a:lnTo>
                    <a:lnTo>
                      <a:pt x="1045" y="944"/>
                    </a:lnTo>
                    <a:lnTo>
                      <a:pt x="1073" y="801"/>
                    </a:lnTo>
                    <a:lnTo>
                      <a:pt x="1073" y="801"/>
                    </a:lnTo>
                    <a:lnTo>
                      <a:pt x="1073" y="644"/>
                    </a:lnTo>
                    <a:lnTo>
                      <a:pt x="1045" y="501"/>
                    </a:lnTo>
                    <a:lnTo>
                      <a:pt x="1002" y="372"/>
                    </a:lnTo>
                    <a:lnTo>
                      <a:pt x="945" y="243"/>
                    </a:lnTo>
                    <a:lnTo>
                      <a:pt x="873" y="158"/>
                    </a:lnTo>
                    <a:lnTo>
                      <a:pt x="787" y="72"/>
                    </a:lnTo>
                    <a:lnTo>
                      <a:pt x="702" y="29"/>
                    </a:lnTo>
                    <a:lnTo>
                      <a:pt x="587" y="0"/>
                    </a:lnTo>
                    <a:lnTo>
                      <a:pt x="587" y="0"/>
                    </a:lnTo>
                    <a:lnTo>
                      <a:pt x="5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5655533" y="3398896"/>
                <a:ext cx="34414" cy="48654"/>
              </a:xfrm>
              <a:custGeom>
                <a:avLst/>
                <a:gdLst/>
                <a:ahLst/>
                <a:cxnLst/>
                <a:rect l="l" t="t" r="r" b="b"/>
                <a:pathLst>
                  <a:path w="1073" h="1517" extrusionOk="0">
                    <a:moveTo>
                      <a:pt x="572" y="0"/>
                    </a:moveTo>
                    <a:lnTo>
                      <a:pt x="472" y="15"/>
                    </a:lnTo>
                    <a:lnTo>
                      <a:pt x="372" y="57"/>
                    </a:lnTo>
                    <a:lnTo>
                      <a:pt x="272" y="129"/>
                    </a:lnTo>
                    <a:lnTo>
                      <a:pt x="200" y="215"/>
                    </a:lnTo>
                    <a:lnTo>
                      <a:pt x="129" y="315"/>
                    </a:lnTo>
                    <a:lnTo>
                      <a:pt x="72" y="444"/>
                    </a:lnTo>
                    <a:lnTo>
                      <a:pt x="29" y="572"/>
                    </a:lnTo>
                    <a:lnTo>
                      <a:pt x="14" y="715"/>
                    </a:lnTo>
                    <a:lnTo>
                      <a:pt x="0" y="873"/>
                    </a:lnTo>
                    <a:lnTo>
                      <a:pt x="29" y="1016"/>
                    </a:lnTo>
                    <a:lnTo>
                      <a:pt x="72" y="1144"/>
                    </a:lnTo>
                    <a:lnTo>
                      <a:pt x="129" y="1259"/>
                    </a:lnTo>
                    <a:lnTo>
                      <a:pt x="200" y="1359"/>
                    </a:lnTo>
                    <a:lnTo>
                      <a:pt x="286" y="1445"/>
                    </a:lnTo>
                    <a:lnTo>
                      <a:pt x="372" y="1488"/>
                    </a:lnTo>
                    <a:lnTo>
                      <a:pt x="486" y="1516"/>
                    </a:lnTo>
                    <a:lnTo>
                      <a:pt x="515" y="1516"/>
                    </a:lnTo>
                    <a:lnTo>
                      <a:pt x="615" y="1502"/>
                    </a:lnTo>
                    <a:lnTo>
                      <a:pt x="715" y="1459"/>
                    </a:lnTo>
                    <a:lnTo>
                      <a:pt x="801" y="1402"/>
                    </a:lnTo>
                    <a:lnTo>
                      <a:pt x="887" y="1302"/>
                    </a:lnTo>
                    <a:lnTo>
                      <a:pt x="958" y="1202"/>
                    </a:lnTo>
                    <a:lnTo>
                      <a:pt x="1016" y="1087"/>
                    </a:lnTo>
                    <a:lnTo>
                      <a:pt x="1059" y="944"/>
                    </a:lnTo>
                    <a:lnTo>
                      <a:pt x="1073" y="801"/>
                    </a:lnTo>
                    <a:lnTo>
                      <a:pt x="1073" y="644"/>
                    </a:lnTo>
                    <a:lnTo>
                      <a:pt x="1059" y="501"/>
                    </a:lnTo>
                    <a:lnTo>
                      <a:pt x="1016" y="372"/>
                    </a:lnTo>
                    <a:lnTo>
                      <a:pt x="958" y="258"/>
                    </a:lnTo>
                    <a:lnTo>
                      <a:pt x="887" y="158"/>
                    </a:lnTo>
                    <a:lnTo>
                      <a:pt x="801" y="86"/>
                    </a:lnTo>
                    <a:lnTo>
                      <a:pt x="701" y="29"/>
                    </a:lnTo>
                    <a:lnTo>
                      <a:pt x="601"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5655533" y="3398896"/>
                <a:ext cx="34414" cy="48654"/>
              </a:xfrm>
              <a:custGeom>
                <a:avLst/>
                <a:gdLst/>
                <a:ahLst/>
                <a:cxnLst/>
                <a:rect l="l" t="t" r="r" b="b"/>
                <a:pathLst>
                  <a:path w="1073" h="1517" fill="none" extrusionOk="0">
                    <a:moveTo>
                      <a:pt x="572" y="0"/>
                    </a:moveTo>
                    <a:lnTo>
                      <a:pt x="572" y="0"/>
                    </a:lnTo>
                    <a:lnTo>
                      <a:pt x="472" y="15"/>
                    </a:lnTo>
                    <a:lnTo>
                      <a:pt x="372" y="57"/>
                    </a:lnTo>
                    <a:lnTo>
                      <a:pt x="272" y="129"/>
                    </a:lnTo>
                    <a:lnTo>
                      <a:pt x="200" y="215"/>
                    </a:lnTo>
                    <a:lnTo>
                      <a:pt x="129" y="315"/>
                    </a:lnTo>
                    <a:lnTo>
                      <a:pt x="72" y="444"/>
                    </a:lnTo>
                    <a:lnTo>
                      <a:pt x="29" y="572"/>
                    </a:lnTo>
                    <a:lnTo>
                      <a:pt x="14" y="715"/>
                    </a:lnTo>
                    <a:lnTo>
                      <a:pt x="14" y="715"/>
                    </a:lnTo>
                    <a:lnTo>
                      <a:pt x="0" y="873"/>
                    </a:lnTo>
                    <a:lnTo>
                      <a:pt x="29" y="1016"/>
                    </a:lnTo>
                    <a:lnTo>
                      <a:pt x="72" y="1144"/>
                    </a:lnTo>
                    <a:lnTo>
                      <a:pt x="129" y="1259"/>
                    </a:lnTo>
                    <a:lnTo>
                      <a:pt x="200" y="1359"/>
                    </a:lnTo>
                    <a:lnTo>
                      <a:pt x="286" y="1445"/>
                    </a:lnTo>
                    <a:lnTo>
                      <a:pt x="372" y="1488"/>
                    </a:lnTo>
                    <a:lnTo>
                      <a:pt x="486" y="1516"/>
                    </a:lnTo>
                    <a:lnTo>
                      <a:pt x="486" y="1516"/>
                    </a:lnTo>
                    <a:lnTo>
                      <a:pt x="515" y="1516"/>
                    </a:lnTo>
                    <a:lnTo>
                      <a:pt x="515" y="1516"/>
                    </a:lnTo>
                    <a:lnTo>
                      <a:pt x="615" y="1502"/>
                    </a:lnTo>
                    <a:lnTo>
                      <a:pt x="715" y="1459"/>
                    </a:lnTo>
                    <a:lnTo>
                      <a:pt x="801" y="1402"/>
                    </a:lnTo>
                    <a:lnTo>
                      <a:pt x="887" y="1302"/>
                    </a:lnTo>
                    <a:lnTo>
                      <a:pt x="958" y="1202"/>
                    </a:lnTo>
                    <a:lnTo>
                      <a:pt x="1016" y="1087"/>
                    </a:lnTo>
                    <a:lnTo>
                      <a:pt x="1059" y="944"/>
                    </a:lnTo>
                    <a:lnTo>
                      <a:pt x="1073" y="801"/>
                    </a:lnTo>
                    <a:lnTo>
                      <a:pt x="1073" y="801"/>
                    </a:lnTo>
                    <a:lnTo>
                      <a:pt x="1073" y="644"/>
                    </a:lnTo>
                    <a:lnTo>
                      <a:pt x="1059" y="501"/>
                    </a:lnTo>
                    <a:lnTo>
                      <a:pt x="1016" y="372"/>
                    </a:lnTo>
                    <a:lnTo>
                      <a:pt x="958" y="258"/>
                    </a:lnTo>
                    <a:lnTo>
                      <a:pt x="887" y="158"/>
                    </a:lnTo>
                    <a:lnTo>
                      <a:pt x="801" y="86"/>
                    </a:lnTo>
                    <a:lnTo>
                      <a:pt x="701" y="29"/>
                    </a:lnTo>
                    <a:lnTo>
                      <a:pt x="601" y="0"/>
                    </a:lnTo>
                    <a:lnTo>
                      <a:pt x="601" y="0"/>
                    </a:lnTo>
                    <a:lnTo>
                      <a:pt x="57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5439468" y="3146140"/>
                <a:ext cx="30758" cy="14240"/>
              </a:xfrm>
              <a:custGeom>
                <a:avLst/>
                <a:gdLst/>
                <a:ahLst/>
                <a:cxnLst/>
                <a:rect l="l" t="t" r="r" b="b"/>
                <a:pathLst>
                  <a:path w="959" h="444" extrusionOk="0">
                    <a:moveTo>
                      <a:pt x="100" y="0"/>
                    </a:moveTo>
                    <a:lnTo>
                      <a:pt x="0" y="286"/>
                    </a:lnTo>
                    <a:lnTo>
                      <a:pt x="959" y="444"/>
                    </a:lnTo>
                    <a:lnTo>
                      <a:pt x="959" y="444"/>
                    </a:lnTo>
                    <a:lnTo>
                      <a:pt x="100"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5439468" y="3146140"/>
                <a:ext cx="30758" cy="14240"/>
              </a:xfrm>
              <a:custGeom>
                <a:avLst/>
                <a:gdLst/>
                <a:ahLst/>
                <a:cxnLst/>
                <a:rect l="l" t="t" r="r" b="b"/>
                <a:pathLst>
                  <a:path w="959" h="444" fill="none" extrusionOk="0">
                    <a:moveTo>
                      <a:pt x="100" y="0"/>
                    </a:moveTo>
                    <a:lnTo>
                      <a:pt x="0" y="286"/>
                    </a:lnTo>
                    <a:lnTo>
                      <a:pt x="959" y="444"/>
                    </a:lnTo>
                    <a:lnTo>
                      <a:pt x="1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5442675" y="2856214"/>
                <a:ext cx="92241" cy="304176"/>
              </a:xfrm>
              <a:custGeom>
                <a:avLst/>
                <a:gdLst/>
                <a:ahLst/>
                <a:cxnLst/>
                <a:rect l="l" t="t" r="r" b="b"/>
                <a:pathLst>
                  <a:path w="2876" h="9484" extrusionOk="0">
                    <a:moveTo>
                      <a:pt x="2875" y="1"/>
                    </a:moveTo>
                    <a:lnTo>
                      <a:pt x="0" y="9040"/>
                    </a:lnTo>
                    <a:lnTo>
                      <a:pt x="859" y="9484"/>
                    </a:lnTo>
                    <a:lnTo>
                      <a:pt x="2875"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5442675" y="2856214"/>
                <a:ext cx="92241" cy="304176"/>
              </a:xfrm>
              <a:custGeom>
                <a:avLst/>
                <a:gdLst/>
                <a:ahLst/>
                <a:cxnLst/>
                <a:rect l="l" t="t" r="r" b="b"/>
                <a:pathLst>
                  <a:path w="2876" h="9484" fill="none" extrusionOk="0">
                    <a:moveTo>
                      <a:pt x="2875" y="1"/>
                    </a:moveTo>
                    <a:lnTo>
                      <a:pt x="0" y="9040"/>
                    </a:lnTo>
                    <a:lnTo>
                      <a:pt x="859" y="9484"/>
                    </a:lnTo>
                    <a:lnTo>
                      <a:pt x="28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5953701" y="2842006"/>
                <a:ext cx="30309" cy="646838"/>
              </a:xfrm>
              <a:custGeom>
                <a:avLst/>
                <a:gdLst/>
                <a:ahLst/>
                <a:cxnLst/>
                <a:rect l="l" t="t" r="r" b="b"/>
                <a:pathLst>
                  <a:path w="945" h="20168" extrusionOk="0">
                    <a:moveTo>
                      <a:pt x="72" y="0"/>
                    </a:moveTo>
                    <a:lnTo>
                      <a:pt x="0" y="20168"/>
                    </a:lnTo>
                    <a:lnTo>
                      <a:pt x="944" y="19996"/>
                    </a:lnTo>
                    <a:lnTo>
                      <a:pt x="72"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953701" y="2842006"/>
                <a:ext cx="30309" cy="646838"/>
              </a:xfrm>
              <a:custGeom>
                <a:avLst/>
                <a:gdLst/>
                <a:ahLst/>
                <a:cxnLst/>
                <a:rect l="l" t="t" r="r" b="b"/>
                <a:pathLst>
                  <a:path w="945" h="20168" fill="none" extrusionOk="0">
                    <a:moveTo>
                      <a:pt x="72" y="0"/>
                    </a:moveTo>
                    <a:lnTo>
                      <a:pt x="72" y="0"/>
                    </a:lnTo>
                    <a:lnTo>
                      <a:pt x="0" y="20168"/>
                    </a:lnTo>
                    <a:lnTo>
                      <a:pt x="944" y="19996"/>
                    </a:lnTo>
                    <a:lnTo>
                      <a:pt x="7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5989012" y="3591101"/>
                <a:ext cx="117000" cy="143140"/>
              </a:xfrm>
              <a:custGeom>
                <a:avLst/>
                <a:gdLst/>
                <a:ahLst/>
                <a:cxnLst/>
                <a:rect l="l" t="t" r="r" b="b"/>
                <a:pathLst>
                  <a:path w="3648" h="4463" extrusionOk="0">
                    <a:moveTo>
                      <a:pt x="3162" y="0"/>
                    </a:moveTo>
                    <a:lnTo>
                      <a:pt x="830" y="100"/>
                    </a:lnTo>
                    <a:lnTo>
                      <a:pt x="673" y="472"/>
                    </a:lnTo>
                    <a:lnTo>
                      <a:pt x="516" y="873"/>
                    </a:lnTo>
                    <a:lnTo>
                      <a:pt x="330" y="1330"/>
                    </a:lnTo>
                    <a:lnTo>
                      <a:pt x="172" y="1802"/>
                    </a:lnTo>
                    <a:lnTo>
                      <a:pt x="44" y="2217"/>
                    </a:lnTo>
                    <a:lnTo>
                      <a:pt x="15" y="2389"/>
                    </a:lnTo>
                    <a:lnTo>
                      <a:pt x="1" y="2532"/>
                    </a:lnTo>
                    <a:lnTo>
                      <a:pt x="1" y="2632"/>
                    </a:lnTo>
                    <a:lnTo>
                      <a:pt x="15" y="2661"/>
                    </a:lnTo>
                    <a:lnTo>
                      <a:pt x="29" y="2689"/>
                    </a:lnTo>
                    <a:lnTo>
                      <a:pt x="86" y="2703"/>
                    </a:lnTo>
                    <a:lnTo>
                      <a:pt x="144" y="2703"/>
                    </a:lnTo>
                    <a:lnTo>
                      <a:pt x="215" y="2675"/>
                    </a:lnTo>
                    <a:lnTo>
                      <a:pt x="272" y="2646"/>
                    </a:lnTo>
                    <a:lnTo>
                      <a:pt x="415" y="2546"/>
                    </a:lnTo>
                    <a:lnTo>
                      <a:pt x="544" y="2417"/>
                    </a:lnTo>
                    <a:lnTo>
                      <a:pt x="673" y="2274"/>
                    </a:lnTo>
                    <a:lnTo>
                      <a:pt x="773" y="2160"/>
                    </a:lnTo>
                    <a:lnTo>
                      <a:pt x="873" y="2031"/>
                    </a:lnTo>
                    <a:lnTo>
                      <a:pt x="873" y="2031"/>
                    </a:lnTo>
                    <a:lnTo>
                      <a:pt x="759" y="2332"/>
                    </a:lnTo>
                    <a:lnTo>
                      <a:pt x="659" y="2646"/>
                    </a:lnTo>
                    <a:lnTo>
                      <a:pt x="558" y="3004"/>
                    </a:lnTo>
                    <a:lnTo>
                      <a:pt x="473" y="3361"/>
                    </a:lnTo>
                    <a:lnTo>
                      <a:pt x="444" y="3547"/>
                    </a:lnTo>
                    <a:lnTo>
                      <a:pt x="415" y="3705"/>
                    </a:lnTo>
                    <a:lnTo>
                      <a:pt x="415" y="3848"/>
                    </a:lnTo>
                    <a:lnTo>
                      <a:pt x="430" y="3962"/>
                    </a:lnTo>
                    <a:lnTo>
                      <a:pt x="458" y="4048"/>
                    </a:lnTo>
                    <a:lnTo>
                      <a:pt x="487" y="4077"/>
                    </a:lnTo>
                    <a:lnTo>
                      <a:pt x="516" y="4091"/>
                    </a:lnTo>
                    <a:lnTo>
                      <a:pt x="558" y="4105"/>
                    </a:lnTo>
                    <a:lnTo>
                      <a:pt x="601" y="4120"/>
                    </a:lnTo>
                    <a:lnTo>
                      <a:pt x="630" y="4105"/>
                    </a:lnTo>
                    <a:lnTo>
                      <a:pt x="673" y="4091"/>
                    </a:lnTo>
                    <a:lnTo>
                      <a:pt x="744" y="4048"/>
                    </a:lnTo>
                    <a:lnTo>
                      <a:pt x="816" y="3962"/>
                    </a:lnTo>
                    <a:lnTo>
                      <a:pt x="887" y="3862"/>
                    </a:lnTo>
                    <a:lnTo>
                      <a:pt x="945" y="3748"/>
                    </a:lnTo>
                    <a:lnTo>
                      <a:pt x="1059" y="3476"/>
                    </a:lnTo>
                    <a:lnTo>
                      <a:pt x="1159" y="3204"/>
                    </a:lnTo>
                    <a:lnTo>
                      <a:pt x="1231" y="2961"/>
                    </a:lnTo>
                    <a:lnTo>
                      <a:pt x="1288" y="2718"/>
                    </a:lnTo>
                    <a:lnTo>
                      <a:pt x="1259" y="2947"/>
                    </a:lnTo>
                    <a:lnTo>
                      <a:pt x="1259" y="3176"/>
                    </a:lnTo>
                    <a:lnTo>
                      <a:pt x="1245" y="3462"/>
                    </a:lnTo>
                    <a:lnTo>
                      <a:pt x="1259" y="3762"/>
                    </a:lnTo>
                    <a:lnTo>
                      <a:pt x="1288" y="4048"/>
                    </a:lnTo>
                    <a:lnTo>
                      <a:pt x="1317" y="4177"/>
                    </a:lnTo>
                    <a:lnTo>
                      <a:pt x="1345" y="4277"/>
                    </a:lnTo>
                    <a:lnTo>
                      <a:pt x="1388" y="4377"/>
                    </a:lnTo>
                    <a:lnTo>
                      <a:pt x="1431" y="4434"/>
                    </a:lnTo>
                    <a:lnTo>
                      <a:pt x="1460" y="4463"/>
                    </a:lnTo>
                    <a:lnTo>
                      <a:pt x="1517" y="4463"/>
                    </a:lnTo>
                    <a:lnTo>
                      <a:pt x="1545" y="4434"/>
                    </a:lnTo>
                    <a:lnTo>
                      <a:pt x="1588" y="4377"/>
                    </a:lnTo>
                    <a:lnTo>
                      <a:pt x="1646" y="4263"/>
                    </a:lnTo>
                    <a:lnTo>
                      <a:pt x="1688" y="4134"/>
                    </a:lnTo>
                    <a:lnTo>
                      <a:pt x="1731" y="3962"/>
                    </a:lnTo>
                    <a:lnTo>
                      <a:pt x="1817" y="3605"/>
                    </a:lnTo>
                    <a:lnTo>
                      <a:pt x="1889" y="3218"/>
                    </a:lnTo>
                    <a:lnTo>
                      <a:pt x="1932" y="2875"/>
                    </a:lnTo>
                    <a:lnTo>
                      <a:pt x="1974" y="2546"/>
                    </a:lnTo>
                    <a:lnTo>
                      <a:pt x="2017" y="2847"/>
                    </a:lnTo>
                    <a:lnTo>
                      <a:pt x="2075" y="3147"/>
                    </a:lnTo>
                    <a:lnTo>
                      <a:pt x="2132" y="3476"/>
                    </a:lnTo>
                    <a:lnTo>
                      <a:pt x="2203" y="3791"/>
                    </a:lnTo>
                    <a:lnTo>
                      <a:pt x="2246" y="3934"/>
                    </a:lnTo>
                    <a:lnTo>
                      <a:pt x="2289" y="4048"/>
                    </a:lnTo>
                    <a:lnTo>
                      <a:pt x="2346" y="4148"/>
                    </a:lnTo>
                    <a:lnTo>
                      <a:pt x="2389" y="4205"/>
                    </a:lnTo>
                    <a:lnTo>
                      <a:pt x="2418" y="4220"/>
                    </a:lnTo>
                    <a:lnTo>
                      <a:pt x="2446" y="4220"/>
                    </a:lnTo>
                    <a:lnTo>
                      <a:pt x="2475" y="4205"/>
                    </a:lnTo>
                    <a:lnTo>
                      <a:pt x="2489" y="4191"/>
                    </a:lnTo>
                    <a:lnTo>
                      <a:pt x="2547" y="4120"/>
                    </a:lnTo>
                    <a:lnTo>
                      <a:pt x="2590" y="4034"/>
                    </a:lnTo>
                    <a:lnTo>
                      <a:pt x="2632" y="3919"/>
                    </a:lnTo>
                    <a:lnTo>
                      <a:pt x="2661" y="3776"/>
                    </a:lnTo>
                    <a:lnTo>
                      <a:pt x="2704" y="3476"/>
                    </a:lnTo>
                    <a:lnTo>
                      <a:pt x="2747" y="3161"/>
                    </a:lnTo>
                    <a:lnTo>
                      <a:pt x="2761" y="2847"/>
                    </a:lnTo>
                    <a:lnTo>
                      <a:pt x="2775" y="2589"/>
                    </a:lnTo>
                    <a:lnTo>
                      <a:pt x="2775" y="2332"/>
                    </a:lnTo>
                    <a:lnTo>
                      <a:pt x="2861" y="2518"/>
                    </a:lnTo>
                    <a:lnTo>
                      <a:pt x="3047" y="2889"/>
                    </a:lnTo>
                    <a:lnTo>
                      <a:pt x="3176" y="3075"/>
                    </a:lnTo>
                    <a:lnTo>
                      <a:pt x="3290" y="3247"/>
                    </a:lnTo>
                    <a:lnTo>
                      <a:pt x="3348" y="3304"/>
                    </a:lnTo>
                    <a:lnTo>
                      <a:pt x="3405" y="3347"/>
                    </a:lnTo>
                    <a:lnTo>
                      <a:pt x="3448" y="3361"/>
                    </a:lnTo>
                    <a:lnTo>
                      <a:pt x="3491" y="3361"/>
                    </a:lnTo>
                    <a:lnTo>
                      <a:pt x="3534" y="3333"/>
                    </a:lnTo>
                    <a:lnTo>
                      <a:pt x="3576" y="3290"/>
                    </a:lnTo>
                    <a:lnTo>
                      <a:pt x="3591" y="3247"/>
                    </a:lnTo>
                    <a:lnTo>
                      <a:pt x="3619" y="3176"/>
                    </a:lnTo>
                    <a:lnTo>
                      <a:pt x="3648" y="3032"/>
                    </a:lnTo>
                    <a:lnTo>
                      <a:pt x="3648" y="2832"/>
                    </a:lnTo>
                    <a:lnTo>
                      <a:pt x="3648" y="2618"/>
                    </a:lnTo>
                    <a:lnTo>
                      <a:pt x="3619" y="2375"/>
                    </a:lnTo>
                    <a:lnTo>
                      <a:pt x="3534" y="1860"/>
                    </a:lnTo>
                    <a:lnTo>
                      <a:pt x="3433" y="1302"/>
                    </a:lnTo>
                    <a:lnTo>
                      <a:pt x="3319" y="787"/>
                    </a:lnTo>
                    <a:lnTo>
                      <a:pt x="3219" y="329"/>
                    </a:lnTo>
                    <a:lnTo>
                      <a:pt x="31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614225" y="2514940"/>
                <a:ext cx="305106" cy="103241"/>
              </a:xfrm>
              <a:custGeom>
                <a:avLst/>
                <a:gdLst/>
                <a:ahLst/>
                <a:cxnLst/>
                <a:rect l="l" t="t" r="r" b="b"/>
                <a:pathLst>
                  <a:path w="9513" h="3219" extrusionOk="0">
                    <a:moveTo>
                      <a:pt x="988" y="0"/>
                    </a:moveTo>
                    <a:lnTo>
                      <a:pt x="1" y="773"/>
                    </a:lnTo>
                    <a:lnTo>
                      <a:pt x="273" y="1030"/>
                    </a:lnTo>
                    <a:lnTo>
                      <a:pt x="573" y="1316"/>
                    </a:lnTo>
                    <a:lnTo>
                      <a:pt x="945" y="1645"/>
                    </a:lnTo>
                    <a:lnTo>
                      <a:pt x="1388" y="2017"/>
                    </a:lnTo>
                    <a:lnTo>
                      <a:pt x="1846" y="2360"/>
                    </a:lnTo>
                    <a:lnTo>
                      <a:pt x="2089" y="2532"/>
                    </a:lnTo>
                    <a:lnTo>
                      <a:pt x="2318" y="2689"/>
                    </a:lnTo>
                    <a:lnTo>
                      <a:pt x="2547" y="2818"/>
                    </a:lnTo>
                    <a:lnTo>
                      <a:pt x="2776" y="2947"/>
                    </a:lnTo>
                    <a:lnTo>
                      <a:pt x="3334" y="2246"/>
                    </a:lnTo>
                    <a:lnTo>
                      <a:pt x="3620" y="1902"/>
                    </a:lnTo>
                    <a:lnTo>
                      <a:pt x="3705" y="1788"/>
                    </a:lnTo>
                    <a:lnTo>
                      <a:pt x="3720" y="1731"/>
                    </a:lnTo>
                    <a:lnTo>
                      <a:pt x="4564" y="3218"/>
                    </a:lnTo>
                    <a:lnTo>
                      <a:pt x="4678" y="3218"/>
                    </a:lnTo>
                    <a:lnTo>
                      <a:pt x="5021" y="3175"/>
                    </a:lnTo>
                    <a:lnTo>
                      <a:pt x="5536" y="3090"/>
                    </a:lnTo>
                    <a:lnTo>
                      <a:pt x="5837" y="3018"/>
                    </a:lnTo>
                    <a:lnTo>
                      <a:pt x="6180" y="2932"/>
                    </a:lnTo>
                    <a:lnTo>
                      <a:pt x="6552" y="2832"/>
                    </a:lnTo>
                    <a:lnTo>
                      <a:pt x="6952" y="2703"/>
                    </a:lnTo>
                    <a:lnTo>
                      <a:pt x="7353" y="2546"/>
                    </a:lnTo>
                    <a:lnTo>
                      <a:pt x="7782" y="2360"/>
                    </a:lnTo>
                    <a:lnTo>
                      <a:pt x="8211" y="2131"/>
                    </a:lnTo>
                    <a:lnTo>
                      <a:pt x="8654" y="1888"/>
                    </a:lnTo>
                    <a:lnTo>
                      <a:pt x="9083" y="1602"/>
                    </a:lnTo>
                    <a:lnTo>
                      <a:pt x="9298" y="1445"/>
                    </a:lnTo>
                    <a:lnTo>
                      <a:pt x="9513" y="1273"/>
                    </a:lnTo>
                    <a:lnTo>
                      <a:pt x="8411" y="100"/>
                    </a:lnTo>
                    <a:lnTo>
                      <a:pt x="8011" y="272"/>
                    </a:lnTo>
                    <a:lnTo>
                      <a:pt x="7567" y="444"/>
                    </a:lnTo>
                    <a:lnTo>
                      <a:pt x="6995" y="629"/>
                    </a:lnTo>
                    <a:lnTo>
                      <a:pt x="6681" y="730"/>
                    </a:lnTo>
                    <a:lnTo>
                      <a:pt x="6352" y="815"/>
                    </a:lnTo>
                    <a:lnTo>
                      <a:pt x="6008" y="901"/>
                    </a:lnTo>
                    <a:lnTo>
                      <a:pt x="5651" y="958"/>
                    </a:lnTo>
                    <a:lnTo>
                      <a:pt x="5293" y="1016"/>
                    </a:lnTo>
                    <a:lnTo>
                      <a:pt x="4950" y="1059"/>
                    </a:lnTo>
                    <a:lnTo>
                      <a:pt x="4592" y="1073"/>
                    </a:lnTo>
                    <a:lnTo>
                      <a:pt x="4249" y="1059"/>
                    </a:lnTo>
                    <a:lnTo>
                      <a:pt x="3920" y="1016"/>
                    </a:lnTo>
                    <a:lnTo>
                      <a:pt x="3605" y="973"/>
                    </a:lnTo>
                    <a:lnTo>
                      <a:pt x="3291" y="901"/>
                    </a:lnTo>
                    <a:lnTo>
                      <a:pt x="2990" y="830"/>
                    </a:lnTo>
                    <a:lnTo>
                      <a:pt x="2704" y="744"/>
                    </a:lnTo>
                    <a:lnTo>
                      <a:pt x="2432" y="658"/>
                    </a:lnTo>
                    <a:lnTo>
                      <a:pt x="1946" y="472"/>
                    </a:lnTo>
                    <a:lnTo>
                      <a:pt x="1546" y="301"/>
                    </a:lnTo>
                    <a:lnTo>
                      <a:pt x="1245" y="157"/>
                    </a:lnTo>
                    <a:lnTo>
                      <a:pt x="98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F56C3BB2-795C-4307-95E8-B83C0616CE45}"/>
              </a:ext>
            </a:extLst>
          </p:cNvPr>
          <p:cNvGrpSpPr/>
          <p:nvPr/>
        </p:nvGrpSpPr>
        <p:grpSpPr>
          <a:xfrm>
            <a:off x="1258136" y="1207303"/>
            <a:ext cx="6897397" cy="2871643"/>
            <a:chOff x="232914" y="901724"/>
            <a:chExt cx="6897397" cy="2193216"/>
          </a:xfrm>
        </p:grpSpPr>
        <p:sp>
          <p:nvSpPr>
            <p:cNvPr id="1101" name="Google Shape;1101;p19"/>
            <p:cNvSpPr txBox="1"/>
            <p:nvPr/>
          </p:nvSpPr>
          <p:spPr>
            <a:xfrm>
              <a:off x="232915" y="901724"/>
              <a:ext cx="6591207"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1. Objective</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107" name="Google Shape;1107;p19"/>
            <p:cNvSpPr txBox="1"/>
            <p:nvPr/>
          </p:nvSpPr>
          <p:spPr>
            <a:xfrm>
              <a:off x="232915" y="2763140"/>
              <a:ext cx="63270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4. Conclusions</a:t>
              </a:r>
              <a:endParaRPr sz="1800" b="1" dirty="0">
                <a:solidFill>
                  <a:schemeClr val="dk1"/>
                </a:solidFill>
                <a:latin typeface="Fira Sans Extra Condensed"/>
                <a:ea typeface="Fira Sans Extra Condensed"/>
                <a:cs typeface="Fira Sans Extra Condensed"/>
                <a:sym typeface="Fira Sans Extra Condensed"/>
              </a:endParaRPr>
            </a:p>
          </p:txBody>
        </p:sp>
        <p:pic>
          <p:nvPicPr>
            <p:cNvPr id="5" name="Picture 4" descr="Logo&#10;&#10;Description automatically generated">
              <a:extLst>
                <a:ext uri="{FF2B5EF4-FFF2-40B4-BE49-F238E27FC236}">
                  <a16:creationId xmlns:a16="http://schemas.microsoft.com/office/drawing/2014/main" id="{B8F75ABC-2A21-4B46-B840-422CB26FFCDB}"/>
                </a:ext>
              </a:extLst>
            </p:cNvPr>
            <p:cNvPicPr>
              <a:picLocks noChangeAspect="1"/>
            </p:cNvPicPr>
            <p:nvPr/>
          </p:nvPicPr>
          <p:blipFill>
            <a:blip r:embed="rId3"/>
            <a:stretch>
              <a:fillRect/>
            </a:stretch>
          </p:blipFill>
          <p:spPr>
            <a:xfrm>
              <a:off x="4785944" y="1221410"/>
              <a:ext cx="1095417" cy="630249"/>
            </a:xfrm>
            <a:prstGeom prst="rect">
              <a:avLst/>
            </a:prstGeom>
          </p:spPr>
        </p:pic>
        <p:grpSp>
          <p:nvGrpSpPr>
            <p:cNvPr id="119" name="Google Shape;1103;p19">
              <a:extLst>
                <a:ext uri="{FF2B5EF4-FFF2-40B4-BE49-F238E27FC236}">
                  <a16:creationId xmlns:a16="http://schemas.microsoft.com/office/drawing/2014/main" id="{D5DA3160-CD3D-421F-9A5B-E864BFDDC2C9}"/>
                </a:ext>
              </a:extLst>
            </p:cNvPr>
            <p:cNvGrpSpPr/>
            <p:nvPr/>
          </p:nvGrpSpPr>
          <p:grpSpPr>
            <a:xfrm>
              <a:off x="232914" y="1640099"/>
              <a:ext cx="6399985" cy="979690"/>
              <a:chOff x="3047230" y="2125577"/>
              <a:chExt cx="1875300" cy="979690"/>
            </a:xfrm>
          </p:grpSpPr>
          <p:sp>
            <p:nvSpPr>
              <p:cNvPr id="120" name="Google Shape;1104;p19">
                <a:extLst>
                  <a:ext uri="{FF2B5EF4-FFF2-40B4-BE49-F238E27FC236}">
                    <a16:creationId xmlns:a16="http://schemas.microsoft.com/office/drawing/2014/main" id="{0BA0D8E4-2F36-43E4-A78E-07F2771F8EAA}"/>
                  </a:ext>
                </a:extLst>
              </p:cNvPr>
              <p:cNvSpPr txBox="1"/>
              <p:nvPr/>
            </p:nvSpPr>
            <p:spPr>
              <a:xfrm>
                <a:off x="3047230" y="2125577"/>
                <a:ext cx="18753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3. Methods and Findings</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21" name="Google Shape;1105;p19">
                <a:extLst>
                  <a:ext uri="{FF2B5EF4-FFF2-40B4-BE49-F238E27FC236}">
                    <a16:creationId xmlns:a16="http://schemas.microsoft.com/office/drawing/2014/main" id="{EE5C3F31-12D9-4D11-A273-6F9FF0F4A788}"/>
                  </a:ext>
                </a:extLst>
              </p:cNvPr>
              <p:cNvSpPr txBox="1"/>
              <p:nvPr/>
            </p:nvSpPr>
            <p:spPr>
              <a:xfrm>
                <a:off x="3087755" y="2402591"/>
                <a:ext cx="1699069" cy="702676"/>
              </a:xfrm>
              <a:prstGeom prst="rect">
                <a:avLst/>
              </a:prstGeom>
              <a:noFill/>
              <a:ln>
                <a:noFill/>
              </a:ln>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US" b="1" dirty="0">
                    <a:solidFill>
                      <a:schemeClr val="dk1"/>
                    </a:solidFill>
                    <a:latin typeface="Roboto"/>
                    <a:ea typeface="Roboto"/>
                    <a:cs typeface="Roboto"/>
                    <a:sym typeface="Roboto"/>
                  </a:rPr>
                  <a:t>Regression</a:t>
                </a:r>
                <a:r>
                  <a:rPr lang="en-US" dirty="0">
                    <a:solidFill>
                      <a:schemeClr val="dk1"/>
                    </a:solidFill>
                    <a:latin typeface="Roboto"/>
                    <a:ea typeface="Roboto"/>
                    <a:cs typeface="Roboto"/>
                    <a:sym typeface="Roboto"/>
                  </a:rPr>
                  <a:t>: Lasso, </a:t>
                </a:r>
                <a:r>
                  <a:rPr lang="en-US" dirty="0" err="1">
                    <a:solidFill>
                      <a:schemeClr val="dk1"/>
                    </a:solidFill>
                    <a:latin typeface="Roboto"/>
                    <a:ea typeface="Roboto"/>
                    <a:cs typeface="Roboto"/>
                    <a:sym typeface="Roboto"/>
                  </a:rPr>
                  <a:t>RandomForest</a:t>
                </a:r>
                <a:r>
                  <a:rPr lang="en-US" dirty="0">
                    <a:solidFill>
                      <a:schemeClr val="dk1"/>
                    </a:solidFill>
                    <a:latin typeface="Roboto"/>
                    <a:ea typeface="Roboto"/>
                    <a:cs typeface="Roboto"/>
                    <a:sym typeface="Roboto"/>
                  </a:rPr>
                  <a:t>, </a:t>
                </a:r>
                <a:r>
                  <a:rPr lang="en-US" dirty="0" err="1">
                    <a:solidFill>
                      <a:schemeClr val="dk1"/>
                    </a:solidFill>
                    <a:latin typeface="Roboto"/>
                    <a:ea typeface="Roboto"/>
                    <a:cs typeface="Roboto"/>
                    <a:sym typeface="Roboto"/>
                  </a:rPr>
                  <a:t>Xgboost</a:t>
                </a:r>
                <a:r>
                  <a:rPr lang="en-US" dirty="0">
                    <a:solidFill>
                      <a:schemeClr val="dk1"/>
                    </a:solidFill>
                    <a:latin typeface="Roboto"/>
                    <a:ea typeface="Roboto"/>
                    <a:cs typeface="Roboto"/>
                    <a:sym typeface="Roboto"/>
                  </a:rPr>
                  <a:t>, and Neural Network</a:t>
                </a:r>
              </a:p>
              <a:p>
                <a:pPr marL="285750" indent="-285750">
                  <a:lnSpc>
                    <a:spcPct val="150000"/>
                  </a:lnSpc>
                  <a:buFont typeface="Arial" panose="020B0604020202020204" pitchFamily="34" charset="0"/>
                  <a:buChar char="•"/>
                </a:pPr>
                <a:r>
                  <a:rPr lang="en-US" b="1" dirty="0">
                    <a:solidFill>
                      <a:schemeClr val="dk1"/>
                    </a:solidFill>
                    <a:latin typeface="Roboto"/>
                    <a:ea typeface="Roboto"/>
                    <a:cs typeface="Roboto"/>
                    <a:sym typeface="Roboto"/>
                  </a:rPr>
                  <a:t>Recommender System</a:t>
                </a:r>
                <a:r>
                  <a:rPr lang="en-US" dirty="0">
                    <a:solidFill>
                      <a:schemeClr val="dk1"/>
                    </a:solidFill>
                    <a:latin typeface="Roboto"/>
                    <a:ea typeface="Roboto"/>
                    <a:cs typeface="Roboto"/>
                    <a:sym typeface="Roboto"/>
                  </a:rPr>
                  <a:t>: SVD, Content filtering</a:t>
                </a:r>
              </a:p>
              <a:p>
                <a:pPr marL="285750" lvl="0" indent="-285750">
                  <a:lnSpc>
                    <a:spcPct val="150000"/>
                  </a:lnSpc>
                  <a:buFont typeface="Arial" panose="020B0604020202020204" pitchFamily="34" charset="0"/>
                  <a:buChar char="•"/>
                </a:pPr>
                <a:r>
                  <a:rPr lang="en-US" b="1" dirty="0">
                    <a:solidFill>
                      <a:schemeClr val="dk1"/>
                    </a:solidFill>
                    <a:latin typeface="Roboto"/>
                    <a:ea typeface="Roboto"/>
                    <a:cs typeface="Roboto"/>
                    <a:sym typeface="Roboto"/>
                  </a:rPr>
                  <a:t>Sentiment analysis</a:t>
                </a:r>
                <a:r>
                  <a:rPr lang="en-US" dirty="0">
                    <a:solidFill>
                      <a:schemeClr val="dk1"/>
                    </a:solidFill>
                    <a:latin typeface="Roboto"/>
                    <a:ea typeface="Roboto"/>
                    <a:cs typeface="Roboto"/>
                    <a:sym typeface="Roboto"/>
                  </a:rPr>
                  <a:t>: NLP</a:t>
                </a:r>
                <a:endParaRPr dirty="0">
                  <a:solidFill>
                    <a:schemeClr val="dk1"/>
                  </a:solidFill>
                  <a:latin typeface="Roboto"/>
                  <a:ea typeface="Roboto"/>
                  <a:cs typeface="Roboto"/>
                  <a:sym typeface="Roboto"/>
                </a:endParaRPr>
              </a:p>
            </p:txBody>
          </p:sp>
        </p:grpSp>
        <p:sp>
          <p:nvSpPr>
            <p:cNvPr id="60" name="Google Shape;1104;p19">
              <a:extLst>
                <a:ext uri="{FF2B5EF4-FFF2-40B4-BE49-F238E27FC236}">
                  <a16:creationId xmlns:a16="http://schemas.microsoft.com/office/drawing/2014/main" id="{3E53BB39-333C-184B-830C-2A7F067F08FD}"/>
                </a:ext>
              </a:extLst>
            </p:cNvPr>
            <p:cNvSpPr txBox="1"/>
            <p:nvPr/>
          </p:nvSpPr>
          <p:spPr>
            <a:xfrm>
              <a:off x="232915" y="1237597"/>
              <a:ext cx="6897396"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2. Data ETL &amp; EDA</a:t>
              </a:r>
              <a:endParaRPr sz="1800" b="1" dirty="0">
                <a:solidFill>
                  <a:schemeClr val="dk1"/>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81CC-6487-4C81-94ED-851B4D852894}"/>
              </a:ext>
            </a:extLst>
          </p:cNvPr>
          <p:cNvSpPr>
            <a:spLocks noGrp="1"/>
          </p:cNvSpPr>
          <p:nvPr>
            <p:ph type="title"/>
          </p:nvPr>
        </p:nvSpPr>
        <p:spPr/>
        <p:txBody>
          <a:bodyPr>
            <a:normAutofit fontScale="90000"/>
          </a:bodyPr>
          <a:lstStyle/>
          <a:p>
            <a:r>
              <a:rPr lang="en-US" sz="3100" dirty="0"/>
              <a:t>Objective</a:t>
            </a:r>
            <a:endParaRPr lang="en-US" dirty="0"/>
          </a:p>
        </p:txBody>
      </p:sp>
      <p:pic>
        <p:nvPicPr>
          <p:cNvPr id="4" name="Picture 3">
            <a:extLst>
              <a:ext uri="{FF2B5EF4-FFF2-40B4-BE49-F238E27FC236}">
                <a16:creationId xmlns:a16="http://schemas.microsoft.com/office/drawing/2014/main" id="{FB1EA4B7-B383-4150-8685-D4D59CF69504}"/>
              </a:ext>
            </a:extLst>
          </p:cNvPr>
          <p:cNvPicPr>
            <a:picLocks noChangeAspect="1"/>
          </p:cNvPicPr>
          <p:nvPr/>
        </p:nvPicPr>
        <p:blipFill>
          <a:blip r:embed="rId3">
            <a:alphaModFix amt="73000"/>
          </a:blip>
          <a:stretch>
            <a:fillRect/>
          </a:stretch>
        </p:blipFill>
        <p:spPr>
          <a:xfrm>
            <a:off x="914399" y="842683"/>
            <a:ext cx="7031859" cy="3080564"/>
          </a:xfrm>
          <a:prstGeom prst="rect">
            <a:avLst/>
          </a:prstGeom>
        </p:spPr>
      </p:pic>
      <p:sp>
        <p:nvSpPr>
          <p:cNvPr id="5" name="Google Shape;1102;p19">
            <a:extLst>
              <a:ext uri="{FF2B5EF4-FFF2-40B4-BE49-F238E27FC236}">
                <a16:creationId xmlns:a16="http://schemas.microsoft.com/office/drawing/2014/main" id="{1597D3C5-8072-4759-817C-BC832CCF9165}"/>
              </a:ext>
            </a:extLst>
          </p:cNvPr>
          <p:cNvSpPr txBox="1"/>
          <p:nvPr/>
        </p:nvSpPr>
        <p:spPr>
          <a:xfrm>
            <a:off x="772668" y="3983055"/>
            <a:ext cx="7598663"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Roboto"/>
                <a:ea typeface="Roboto"/>
                <a:cs typeface="Roboto"/>
                <a:sym typeface="Roboto"/>
              </a:rPr>
              <a:t>Identify the best model to predict restaurant ratings and test the recommendation</a:t>
            </a:r>
            <a:endParaRPr sz="1600" dirty="0">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76A7793E-3D63-4B09-9CF9-78EFDBDC8EA5}"/>
              </a:ext>
            </a:extLst>
          </p:cNvPr>
          <p:cNvGrpSpPr/>
          <p:nvPr/>
        </p:nvGrpSpPr>
        <p:grpSpPr>
          <a:xfrm>
            <a:off x="914399" y="1081742"/>
            <a:ext cx="7031859" cy="2835530"/>
            <a:chOff x="914399" y="1081742"/>
            <a:chExt cx="7031859" cy="2835530"/>
          </a:xfrm>
        </p:grpSpPr>
        <p:pic>
          <p:nvPicPr>
            <p:cNvPr id="7" name="Picture 6">
              <a:extLst>
                <a:ext uri="{FF2B5EF4-FFF2-40B4-BE49-F238E27FC236}">
                  <a16:creationId xmlns:a16="http://schemas.microsoft.com/office/drawing/2014/main" id="{7FFA66A9-2994-451F-ADEB-F2EEBF954FF9}"/>
                </a:ext>
              </a:extLst>
            </p:cNvPr>
            <p:cNvPicPr>
              <a:picLocks noChangeAspect="1"/>
            </p:cNvPicPr>
            <p:nvPr/>
          </p:nvPicPr>
          <p:blipFill>
            <a:blip r:embed="rId4"/>
            <a:stretch>
              <a:fillRect/>
            </a:stretch>
          </p:blipFill>
          <p:spPr>
            <a:xfrm>
              <a:off x="914399" y="1081742"/>
              <a:ext cx="3016468" cy="2835530"/>
            </a:xfrm>
            <a:prstGeom prst="rect">
              <a:avLst/>
            </a:prstGeom>
          </p:spPr>
        </p:pic>
        <p:pic>
          <p:nvPicPr>
            <p:cNvPr id="9" name="Picture 8">
              <a:extLst>
                <a:ext uri="{FF2B5EF4-FFF2-40B4-BE49-F238E27FC236}">
                  <a16:creationId xmlns:a16="http://schemas.microsoft.com/office/drawing/2014/main" id="{6F1D681F-8339-4C2D-A2B0-ED591CB6285D}"/>
                </a:ext>
              </a:extLst>
            </p:cNvPr>
            <p:cNvPicPr>
              <a:picLocks noChangeAspect="1"/>
            </p:cNvPicPr>
            <p:nvPr/>
          </p:nvPicPr>
          <p:blipFill>
            <a:blip r:embed="rId5"/>
            <a:stretch>
              <a:fillRect/>
            </a:stretch>
          </p:blipFill>
          <p:spPr>
            <a:xfrm>
              <a:off x="5012463" y="1081742"/>
              <a:ext cx="2933795" cy="2835529"/>
            </a:xfrm>
            <a:prstGeom prst="rect">
              <a:avLst/>
            </a:prstGeom>
          </p:spPr>
        </p:pic>
      </p:grpSp>
    </p:spTree>
    <p:extLst>
      <p:ext uri="{BB962C8B-B14F-4D97-AF65-F5344CB8AC3E}">
        <p14:creationId xmlns:p14="http://schemas.microsoft.com/office/powerpoint/2010/main" val="75445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110;p28">
            <a:extLst>
              <a:ext uri="{FF2B5EF4-FFF2-40B4-BE49-F238E27FC236}">
                <a16:creationId xmlns:a16="http://schemas.microsoft.com/office/drawing/2014/main" id="{6B33DD36-D8F1-4F2B-9682-D6E8EE87DFF8}"/>
              </a:ext>
            </a:extLst>
          </p:cNvPr>
          <p:cNvSpPr txBox="1">
            <a:spLocks/>
          </p:cNvSpPr>
          <p:nvPr/>
        </p:nvSpPr>
        <p:spPr>
          <a:xfrm>
            <a:off x="457200" y="402511"/>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dirty="0"/>
              <a:t>Data ETL</a:t>
            </a:r>
          </a:p>
        </p:txBody>
      </p:sp>
      <p:sp>
        <p:nvSpPr>
          <p:cNvPr id="4" name="Google Shape;1102;p19">
            <a:extLst>
              <a:ext uri="{FF2B5EF4-FFF2-40B4-BE49-F238E27FC236}">
                <a16:creationId xmlns:a16="http://schemas.microsoft.com/office/drawing/2014/main" id="{E950CC37-DDE5-46B8-97D1-ECC7F39AC887}"/>
              </a:ext>
            </a:extLst>
          </p:cNvPr>
          <p:cNvSpPr txBox="1"/>
          <p:nvPr/>
        </p:nvSpPr>
        <p:spPr>
          <a:xfrm>
            <a:off x="1320326" y="769046"/>
            <a:ext cx="7718612"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dirty="0">
              <a:solidFill>
                <a:schemeClr val="dk1"/>
              </a:solidFill>
              <a:latin typeface="Roboto"/>
              <a:ea typeface="Roboto"/>
              <a:cs typeface="Roboto"/>
              <a:sym typeface="Roboto"/>
            </a:endParaRPr>
          </a:p>
        </p:txBody>
      </p:sp>
      <p:pic>
        <p:nvPicPr>
          <p:cNvPr id="6" name="Picture 5">
            <a:extLst>
              <a:ext uri="{FF2B5EF4-FFF2-40B4-BE49-F238E27FC236}">
                <a16:creationId xmlns:a16="http://schemas.microsoft.com/office/drawing/2014/main" id="{85B6B92D-E0F3-463F-AB28-DE7A72341981}"/>
              </a:ext>
            </a:extLst>
          </p:cNvPr>
          <p:cNvPicPr>
            <a:picLocks noChangeAspect="1"/>
          </p:cNvPicPr>
          <p:nvPr/>
        </p:nvPicPr>
        <p:blipFill>
          <a:blip r:embed="rId2"/>
          <a:stretch>
            <a:fillRect/>
          </a:stretch>
        </p:blipFill>
        <p:spPr>
          <a:xfrm>
            <a:off x="317602" y="1014017"/>
            <a:ext cx="3047903" cy="3601525"/>
          </a:xfrm>
          <a:prstGeom prst="rect">
            <a:avLst/>
          </a:prstGeom>
        </p:spPr>
      </p:pic>
      <p:sp>
        <p:nvSpPr>
          <p:cNvPr id="8" name="TextBox 7">
            <a:extLst>
              <a:ext uri="{FF2B5EF4-FFF2-40B4-BE49-F238E27FC236}">
                <a16:creationId xmlns:a16="http://schemas.microsoft.com/office/drawing/2014/main" id="{0E37FAC8-5D5E-4B8D-814A-FD8C45BC788D}"/>
              </a:ext>
            </a:extLst>
          </p:cNvPr>
          <p:cNvSpPr txBox="1"/>
          <p:nvPr/>
        </p:nvSpPr>
        <p:spPr>
          <a:xfrm>
            <a:off x="4994302" y="3598579"/>
            <a:ext cx="4583953" cy="523220"/>
          </a:xfrm>
          <a:prstGeom prst="rect">
            <a:avLst/>
          </a:prstGeom>
          <a:noFill/>
        </p:spPr>
        <p:txBody>
          <a:bodyPr wrap="square" rtlCol="0">
            <a:spAutoFit/>
          </a:bodyPr>
          <a:lstStyle/>
          <a:p>
            <a:pPr marL="285750" indent="-285750">
              <a:buFont typeface="Arial" panose="020B0604020202020204" pitchFamily="34" charset="0"/>
              <a:buChar char="•"/>
            </a:pPr>
            <a:r>
              <a:rPr lang="en-US" dirty="0"/>
              <a:t>Merge 3 datasets into one as csv format</a:t>
            </a:r>
          </a:p>
          <a:p>
            <a:pPr marL="285750" indent="-285750">
              <a:buFont typeface="Arial" panose="020B0604020202020204" pitchFamily="34" charset="0"/>
              <a:buChar char="•"/>
            </a:pPr>
            <a:r>
              <a:rPr lang="en-US" dirty="0"/>
              <a:t>Uploaded to GitHub</a:t>
            </a:r>
          </a:p>
        </p:txBody>
      </p:sp>
      <p:sp>
        <p:nvSpPr>
          <p:cNvPr id="2" name="Rounded Rectangle 1">
            <a:extLst>
              <a:ext uri="{FF2B5EF4-FFF2-40B4-BE49-F238E27FC236}">
                <a16:creationId xmlns:a16="http://schemas.microsoft.com/office/drawing/2014/main" id="{5A1DEAB0-8F35-DA45-9634-8740BD2B068D}"/>
              </a:ext>
            </a:extLst>
          </p:cNvPr>
          <p:cNvSpPr/>
          <p:nvPr/>
        </p:nvSpPr>
        <p:spPr>
          <a:xfrm>
            <a:off x="3695700" y="1304892"/>
            <a:ext cx="1142999" cy="41741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rPr>
              <a:t>E</a:t>
            </a:r>
            <a:r>
              <a:rPr lang="en-US" b="1" dirty="0"/>
              <a:t>xtract</a:t>
            </a:r>
          </a:p>
        </p:txBody>
      </p:sp>
      <p:sp>
        <p:nvSpPr>
          <p:cNvPr id="9" name="Rounded Rectangle 8">
            <a:extLst>
              <a:ext uri="{FF2B5EF4-FFF2-40B4-BE49-F238E27FC236}">
                <a16:creationId xmlns:a16="http://schemas.microsoft.com/office/drawing/2014/main" id="{265E3388-7B39-EC47-B682-3F0B6E618DD9}"/>
              </a:ext>
            </a:extLst>
          </p:cNvPr>
          <p:cNvSpPr/>
          <p:nvPr/>
        </p:nvSpPr>
        <p:spPr>
          <a:xfrm>
            <a:off x="3695700" y="2478188"/>
            <a:ext cx="1143000" cy="41741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rPr>
              <a:t>T</a:t>
            </a:r>
            <a:r>
              <a:rPr lang="en-US" b="1" dirty="0"/>
              <a:t>ransform</a:t>
            </a:r>
          </a:p>
        </p:txBody>
      </p:sp>
      <p:sp>
        <p:nvSpPr>
          <p:cNvPr id="10" name="Rounded Rectangle 9">
            <a:extLst>
              <a:ext uri="{FF2B5EF4-FFF2-40B4-BE49-F238E27FC236}">
                <a16:creationId xmlns:a16="http://schemas.microsoft.com/office/drawing/2014/main" id="{2977D2D8-7BF8-2343-98EF-DE5171AE69E6}"/>
              </a:ext>
            </a:extLst>
          </p:cNvPr>
          <p:cNvSpPr/>
          <p:nvPr/>
        </p:nvSpPr>
        <p:spPr>
          <a:xfrm>
            <a:off x="3695699" y="3651484"/>
            <a:ext cx="1143000" cy="41741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rPr>
              <a:t>L</a:t>
            </a:r>
            <a:r>
              <a:rPr lang="en-US" b="1" dirty="0"/>
              <a:t>oad</a:t>
            </a:r>
          </a:p>
        </p:txBody>
      </p:sp>
      <p:sp>
        <p:nvSpPr>
          <p:cNvPr id="11" name="TextBox 10">
            <a:extLst>
              <a:ext uri="{FF2B5EF4-FFF2-40B4-BE49-F238E27FC236}">
                <a16:creationId xmlns:a16="http://schemas.microsoft.com/office/drawing/2014/main" id="{4AEB3EEF-380B-D248-B505-0E82D2FAF353}"/>
              </a:ext>
            </a:extLst>
          </p:cNvPr>
          <p:cNvSpPr txBox="1"/>
          <p:nvPr/>
        </p:nvSpPr>
        <p:spPr>
          <a:xfrm>
            <a:off x="5003289" y="1215446"/>
            <a:ext cx="4193241" cy="113877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dk1"/>
                </a:solidFill>
                <a:latin typeface="Roboto"/>
                <a:ea typeface="Roboto"/>
                <a:sym typeface="Roboto"/>
              </a:rPr>
              <a:t>Yelp Open Source Dataset </a:t>
            </a:r>
          </a:p>
          <a:p>
            <a:pPr marL="285750" indent="-285750">
              <a:buFont typeface="Arial" panose="020B0604020202020204" pitchFamily="34" charset="0"/>
              <a:buChar char="•"/>
            </a:pPr>
            <a:r>
              <a:rPr lang="en-US" sz="1200" dirty="0">
                <a:solidFill>
                  <a:srgbClr val="0070C0"/>
                </a:solidFill>
                <a:latin typeface="Roboto"/>
                <a:ea typeface="Roboto"/>
                <a:sym typeface="Roboto"/>
                <a:hlinkClick r:id="rId3">
                  <a:extLst>
                    <a:ext uri="{A12FA001-AC4F-418D-AE19-62706E023703}">
                      <ahyp:hlinkClr xmlns:ahyp="http://schemas.microsoft.com/office/drawing/2018/hyperlinkcolor" val="tx"/>
                    </a:ext>
                  </a:extLst>
                </a:hlinkClick>
              </a:rPr>
              <a:t>https://www.yelp.com/dataset/documentation/main</a:t>
            </a:r>
            <a:r>
              <a:rPr lang="en-US" sz="1200" dirty="0">
                <a:solidFill>
                  <a:srgbClr val="0070C0"/>
                </a:solidFill>
                <a:latin typeface="Roboto"/>
                <a:ea typeface="Roboto"/>
                <a:sym typeface="Roboto"/>
              </a:rPr>
              <a:t> </a:t>
            </a:r>
          </a:p>
          <a:p>
            <a:pPr marL="285750" indent="-285750">
              <a:buFont typeface="Arial" panose="020B0604020202020204" pitchFamily="34" charset="0"/>
              <a:buChar char="•"/>
            </a:pPr>
            <a:r>
              <a:rPr lang="en-US" dirty="0">
                <a:solidFill>
                  <a:schemeClr val="dk1"/>
                </a:solidFill>
                <a:latin typeface="Roboto"/>
                <a:ea typeface="Roboto"/>
                <a:sym typeface="Roboto"/>
              </a:rPr>
              <a:t>10 GB JSON file to CSV</a:t>
            </a:r>
          </a:p>
          <a:p>
            <a:pPr marL="285750" indent="-285750">
              <a:buFont typeface="Arial" panose="020B0604020202020204" pitchFamily="34" charset="0"/>
              <a:buChar char="•"/>
            </a:pPr>
            <a:r>
              <a:rPr lang="en-US" dirty="0">
                <a:solidFill>
                  <a:schemeClr val="dk1"/>
                </a:solidFill>
                <a:latin typeface="Roboto"/>
                <a:ea typeface="Roboto"/>
                <a:sym typeface="Roboto"/>
              </a:rPr>
              <a:t>Extract from 3 datasets: business, user, review</a:t>
            </a:r>
          </a:p>
          <a:p>
            <a:pPr lvl="3"/>
            <a:endParaRPr lang="en-US" dirty="0"/>
          </a:p>
        </p:txBody>
      </p:sp>
      <p:sp>
        <p:nvSpPr>
          <p:cNvPr id="12" name="TextBox 11">
            <a:extLst>
              <a:ext uri="{FF2B5EF4-FFF2-40B4-BE49-F238E27FC236}">
                <a16:creationId xmlns:a16="http://schemas.microsoft.com/office/drawing/2014/main" id="{07EBE793-C8BE-F14C-A43E-0B01A19120C1}"/>
              </a:ext>
            </a:extLst>
          </p:cNvPr>
          <p:cNvSpPr txBox="1"/>
          <p:nvPr/>
        </p:nvSpPr>
        <p:spPr>
          <a:xfrm>
            <a:off x="5003289" y="2320420"/>
            <a:ext cx="4088179" cy="116955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dk1"/>
                </a:solidFill>
                <a:latin typeface="Roboto"/>
                <a:ea typeface="Roboto"/>
                <a:sym typeface="Roboto"/>
              </a:rPr>
              <a:t>Select restaurants that are open </a:t>
            </a:r>
          </a:p>
          <a:p>
            <a:pPr marL="285750" indent="-285750">
              <a:buFont typeface="Arial" panose="020B0604020202020204" pitchFamily="34" charset="0"/>
              <a:buChar char="•"/>
            </a:pPr>
            <a:r>
              <a:rPr lang="en-US" dirty="0">
                <a:solidFill>
                  <a:schemeClr val="dk1"/>
                </a:solidFill>
                <a:latin typeface="Roboto"/>
                <a:ea typeface="Roboto"/>
                <a:sym typeface="Roboto"/>
              </a:rPr>
              <a:t>Filter date ranging between 2020 and 2021</a:t>
            </a:r>
          </a:p>
          <a:p>
            <a:pPr marL="285750" indent="-285750">
              <a:buFont typeface="Arial" panose="020B0604020202020204" pitchFamily="34" charset="0"/>
              <a:buChar char="•"/>
            </a:pPr>
            <a:r>
              <a:rPr lang="en-US" dirty="0">
                <a:solidFill>
                  <a:schemeClr val="dk1"/>
                </a:solidFill>
                <a:latin typeface="Roboto"/>
                <a:ea typeface="Roboto"/>
                <a:sym typeface="Roboto"/>
              </a:rPr>
              <a:t>26 columns</a:t>
            </a:r>
          </a:p>
          <a:p>
            <a:pPr marL="285750" indent="-285750">
              <a:buFont typeface="Arial" panose="020B0604020202020204" pitchFamily="34" charset="0"/>
              <a:buChar char="•"/>
            </a:pPr>
            <a:r>
              <a:rPr lang="en-US" dirty="0"/>
              <a:t>Randomly extracted 10000 observations</a:t>
            </a:r>
            <a:endParaRPr lang="en-US" dirty="0">
              <a:solidFill>
                <a:schemeClr val="dk1"/>
              </a:solidFill>
              <a:latin typeface="Roboto"/>
              <a:ea typeface="Roboto"/>
              <a:sym typeface="Roboto"/>
            </a:endParaRPr>
          </a:p>
          <a:p>
            <a:pPr lvl="3"/>
            <a:endParaRPr lang="en-US" dirty="0"/>
          </a:p>
        </p:txBody>
      </p:sp>
    </p:spTree>
    <p:extLst>
      <p:ext uri="{BB962C8B-B14F-4D97-AF65-F5344CB8AC3E}">
        <p14:creationId xmlns:p14="http://schemas.microsoft.com/office/powerpoint/2010/main" val="1724290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2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EDA (Exploratory Data Analysis)</a:t>
            </a:r>
            <a:endParaRPr dirty="0"/>
          </a:p>
        </p:txBody>
      </p:sp>
      <p:grpSp>
        <p:nvGrpSpPr>
          <p:cNvPr id="7" name="Group 6">
            <a:extLst>
              <a:ext uri="{FF2B5EF4-FFF2-40B4-BE49-F238E27FC236}">
                <a16:creationId xmlns:a16="http://schemas.microsoft.com/office/drawing/2014/main" id="{899634C6-527D-4CC8-A9D9-9F9F02B90131}"/>
              </a:ext>
            </a:extLst>
          </p:cNvPr>
          <p:cNvGrpSpPr/>
          <p:nvPr/>
        </p:nvGrpSpPr>
        <p:grpSpPr>
          <a:xfrm>
            <a:off x="4030416" y="908766"/>
            <a:ext cx="3016512" cy="386991"/>
            <a:chOff x="4276644" y="1117368"/>
            <a:chExt cx="3016512" cy="386991"/>
          </a:xfrm>
        </p:grpSpPr>
        <p:grpSp>
          <p:nvGrpSpPr>
            <p:cNvPr id="2145" name="Google Shape;2145;p28"/>
            <p:cNvGrpSpPr/>
            <p:nvPr/>
          </p:nvGrpSpPr>
          <p:grpSpPr>
            <a:xfrm>
              <a:off x="4936557" y="1212362"/>
              <a:ext cx="238648" cy="291997"/>
              <a:chOff x="-4375861" y="-4523541"/>
              <a:chExt cx="423475" cy="509272"/>
            </a:xfrm>
          </p:grpSpPr>
          <p:sp>
            <p:nvSpPr>
              <p:cNvPr id="2146" name="Google Shape;2146;p28"/>
              <p:cNvSpPr/>
              <p:nvPr/>
            </p:nvSpPr>
            <p:spPr>
              <a:xfrm>
                <a:off x="-4319447" y="-4523541"/>
                <a:ext cx="310650" cy="430549"/>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47" name="Google Shape;2147;p28"/>
              <p:cNvSpPr/>
              <p:nvPr/>
            </p:nvSpPr>
            <p:spPr>
              <a:xfrm>
                <a:off x="-4375861" y="-4171718"/>
                <a:ext cx="423475" cy="157449"/>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48" name="Google Shape;2148;p28"/>
            <p:cNvSpPr txBox="1"/>
            <p:nvPr/>
          </p:nvSpPr>
          <p:spPr>
            <a:xfrm>
              <a:off x="4276644" y="1117368"/>
              <a:ext cx="3016512" cy="25157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Restaurant locations</a:t>
              </a:r>
              <a:endParaRPr sz="1800" b="1" dirty="0">
                <a:solidFill>
                  <a:schemeClr val="dk1"/>
                </a:solidFill>
                <a:latin typeface="Fira Sans Extra Condensed"/>
                <a:ea typeface="Fira Sans Extra Condensed"/>
                <a:cs typeface="Fira Sans Extra Condensed"/>
                <a:sym typeface="Fira Sans Extra Condensed"/>
              </a:endParaRPr>
            </a:p>
          </p:txBody>
        </p:sp>
      </p:grpSp>
      <p:grpSp>
        <p:nvGrpSpPr>
          <p:cNvPr id="6" name="Group 5">
            <a:extLst>
              <a:ext uri="{FF2B5EF4-FFF2-40B4-BE49-F238E27FC236}">
                <a16:creationId xmlns:a16="http://schemas.microsoft.com/office/drawing/2014/main" id="{91C459AB-F3B2-4053-9E60-6837CD3C846F}"/>
              </a:ext>
            </a:extLst>
          </p:cNvPr>
          <p:cNvGrpSpPr/>
          <p:nvPr/>
        </p:nvGrpSpPr>
        <p:grpSpPr>
          <a:xfrm>
            <a:off x="469640" y="910089"/>
            <a:ext cx="2364582" cy="355508"/>
            <a:chOff x="760349" y="1084149"/>
            <a:chExt cx="2364582" cy="355508"/>
          </a:xfrm>
        </p:grpSpPr>
        <p:sp>
          <p:nvSpPr>
            <p:cNvPr id="2136" name="Google Shape;2136;p28"/>
            <p:cNvSpPr txBox="1"/>
            <p:nvPr/>
          </p:nvSpPr>
          <p:spPr>
            <a:xfrm>
              <a:off x="1063931" y="1084149"/>
              <a:ext cx="20610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Rating distributions</a:t>
              </a:r>
              <a:endParaRPr sz="1800" b="1" dirty="0">
                <a:solidFill>
                  <a:schemeClr val="dk1"/>
                </a:solidFill>
                <a:latin typeface="Fira Sans Extra Condensed"/>
                <a:ea typeface="Fira Sans Extra Condensed"/>
                <a:cs typeface="Fira Sans Extra Condensed"/>
                <a:sym typeface="Fira Sans Extra Condensed"/>
              </a:endParaRPr>
            </a:p>
          </p:txBody>
        </p:sp>
        <p:sp>
          <p:nvSpPr>
            <p:cNvPr id="67" name="Google Shape;2470;p31">
              <a:extLst>
                <a:ext uri="{FF2B5EF4-FFF2-40B4-BE49-F238E27FC236}">
                  <a16:creationId xmlns:a16="http://schemas.microsoft.com/office/drawing/2014/main" id="{651BF6A1-1793-487D-8F7D-9ABB4B634DC4}"/>
                </a:ext>
              </a:extLst>
            </p:cNvPr>
            <p:cNvSpPr/>
            <p:nvPr/>
          </p:nvSpPr>
          <p:spPr>
            <a:xfrm>
              <a:off x="760349" y="1183739"/>
              <a:ext cx="271790" cy="255918"/>
            </a:xfrm>
            <a:prstGeom prst="star5">
              <a:avLst>
                <a:gd name="adj" fmla="val 19098"/>
                <a:gd name="hf" fmla="val 105146"/>
                <a:gd name="vf" fmla="val 11055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2137;p28">
            <a:extLst>
              <a:ext uri="{FF2B5EF4-FFF2-40B4-BE49-F238E27FC236}">
                <a16:creationId xmlns:a16="http://schemas.microsoft.com/office/drawing/2014/main" id="{51F7E6B7-1624-4183-B3A7-F55763BDDB56}"/>
              </a:ext>
            </a:extLst>
          </p:cNvPr>
          <p:cNvSpPr txBox="1"/>
          <p:nvPr/>
        </p:nvSpPr>
        <p:spPr>
          <a:xfrm>
            <a:off x="843549" y="2906132"/>
            <a:ext cx="2899726"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Roboto"/>
                <a:ea typeface="Roboto"/>
                <a:cs typeface="Roboto"/>
                <a:sym typeface="Roboto"/>
              </a:rPr>
              <a:t>Average Ratings of the Restuarants</a:t>
            </a:r>
            <a:endParaRPr sz="1200" dirty="0">
              <a:latin typeface="Roboto"/>
              <a:ea typeface="Roboto"/>
              <a:cs typeface="Roboto"/>
              <a:sym typeface="Roboto"/>
            </a:endParaRPr>
          </a:p>
        </p:txBody>
      </p:sp>
      <p:pic>
        <p:nvPicPr>
          <p:cNvPr id="4" name="Picture 3">
            <a:extLst>
              <a:ext uri="{FF2B5EF4-FFF2-40B4-BE49-F238E27FC236}">
                <a16:creationId xmlns:a16="http://schemas.microsoft.com/office/drawing/2014/main" id="{5337130B-308C-471C-A7EC-FB884EC426F1}"/>
              </a:ext>
            </a:extLst>
          </p:cNvPr>
          <p:cNvPicPr>
            <a:picLocks noChangeAspect="1"/>
          </p:cNvPicPr>
          <p:nvPr/>
        </p:nvPicPr>
        <p:blipFill>
          <a:blip r:embed="rId3"/>
          <a:stretch>
            <a:fillRect/>
          </a:stretch>
        </p:blipFill>
        <p:spPr>
          <a:xfrm>
            <a:off x="445495" y="1322396"/>
            <a:ext cx="3092659" cy="1317451"/>
          </a:xfrm>
          <a:prstGeom prst="rect">
            <a:avLst/>
          </a:prstGeom>
        </p:spPr>
      </p:pic>
      <p:sp>
        <p:nvSpPr>
          <p:cNvPr id="82" name="Google Shape;2137;p28">
            <a:extLst>
              <a:ext uri="{FF2B5EF4-FFF2-40B4-BE49-F238E27FC236}">
                <a16:creationId xmlns:a16="http://schemas.microsoft.com/office/drawing/2014/main" id="{85CF0BEA-918F-4256-8B61-DAB1D13C659F}"/>
              </a:ext>
            </a:extLst>
          </p:cNvPr>
          <p:cNvSpPr txBox="1"/>
          <p:nvPr/>
        </p:nvSpPr>
        <p:spPr>
          <a:xfrm>
            <a:off x="843549" y="4395265"/>
            <a:ext cx="2744681"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Roboto"/>
                <a:ea typeface="Roboto"/>
                <a:cs typeface="Roboto"/>
                <a:sym typeface="Roboto"/>
              </a:rPr>
              <a:t>Average Ratings of the Users’ Review</a:t>
            </a:r>
            <a:endParaRPr sz="1200" dirty="0">
              <a:latin typeface="Roboto"/>
              <a:ea typeface="Roboto"/>
              <a:cs typeface="Roboto"/>
              <a:sym typeface="Roboto"/>
            </a:endParaRPr>
          </a:p>
        </p:txBody>
      </p:sp>
      <p:pic>
        <p:nvPicPr>
          <p:cNvPr id="3" name="Picture 2">
            <a:extLst>
              <a:ext uri="{FF2B5EF4-FFF2-40B4-BE49-F238E27FC236}">
                <a16:creationId xmlns:a16="http://schemas.microsoft.com/office/drawing/2014/main" id="{49E6AD43-8E2B-0640-A67F-F10D3C83E8EB}"/>
              </a:ext>
            </a:extLst>
          </p:cNvPr>
          <p:cNvPicPr>
            <a:picLocks noChangeAspect="1"/>
          </p:cNvPicPr>
          <p:nvPr/>
        </p:nvPicPr>
        <p:blipFill>
          <a:blip r:embed="rId4"/>
          <a:stretch>
            <a:fillRect/>
          </a:stretch>
        </p:blipFill>
        <p:spPr>
          <a:xfrm>
            <a:off x="3984007" y="1516348"/>
            <a:ext cx="5046059" cy="3041951"/>
          </a:xfrm>
          <a:prstGeom prst="rect">
            <a:avLst/>
          </a:prstGeom>
        </p:spPr>
      </p:pic>
      <p:pic>
        <p:nvPicPr>
          <p:cNvPr id="1028" name="Picture 4">
            <a:extLst>
              <a:ext uri="{FF2B5EF4-FFF2-40B4-BE49-F238E27FC236}">
                <a16:creationId xmlns:a16="http://schemas.microsoft.com/office/drawing/2014/main" id="{C6B202FD-2399-F743-B322-0E64794FAF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639" y="2663555"/>
            <a:ext cx="3068515" cy="20635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90" name="Google Shape;390;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Methods</a:t>
            </a:r>
            <a:endParaRPr dirty="0"/>
          </a:p>
        </p:txBody>
      </p:sp>
      <p:sp>
        <p:nvSpPr>
          <p:cNvPr id="644" name="Google Shape;644;p17"/>
          <p:cNvSpPr txBox="1"/>
          <p:nvPr/>
        </p:nvSpPr>
        <p:spPr>
          <a:xfrm>
            <a:off x="457200" y="2155013"/>
            <a:ext cx="16512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dirty="0">
              <a:solidFill>
                <a:srgbClr val="000000"/>
              </a:solidFill>
              <a:latin typeface="Fira Sans Extra Condensed"/>
              <a:ea typeface="Fira Sans Extra Condensed"/>
              <a:cs typeface="Fira Sans Extra Condensed"/>
              <a:sym typeface="Fira Sans Extra Condensed"/>
            </a:endParaRPr>
          </a:p>
        </p:txBody>
      </p:sp>
      <p:grpSp>
        <p:nvGrpSpPr>
          <p:cNvPr id="375" name="Google Shape;375;p17"/>
          <p:cNvGrpSpPr/>
          <p:nvPr/>
        </p:nvGrpSpPr>
        <p:grpSpPr>
          <a:xfrm>
            <a:off x="901249" y="1236575"/>
            <a:ext cx="5656350" cy="3548836"/>
            <a:chOff x="2594388" y="1043240"/>
            <a:chExt cx="5656350" cy="3548836"/>
          </a:xfrm>
        </p:grpSpPr>
        <p:sp>
          <p:nvSpPr>
            <p:cNvPr id="376" name="Google Shape;376;p17"/>
            <p:cNvSpPr/>
            <p:nvPr/>
          </p:nvSpPr>
          <p:spPr>
            <a:xfrm>
              <a:off x="6489398" y="1043240"/>
              <a:ext cx="1623911" cy="1135800"/>
            </a:xfrm>
            <a:prstGeom prst="ellipse">
              <a:avLst/>
            </a:prstGeom>
            <a:solidFill>
              <a:srgbClr val="F3AE52">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7"/>
            <p:cNvSpPr/>
            <p:nvPr/>
          </p:nvSpPr>
          <p:spPr>
            <a:xfrm>
              <a:off x="6417650" y="3456276"/>
              <a:ext cx="1833088" cy="1135800"/>
            </a:xfrm>
            <a:prstGeom prst="ellipse">
              <a:avLst/>
            </a:prstGeom>
            <a:solidFill>
              <a:srgbClr val="8A779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17"/>
            <p:cNvSpPr/>
            <p:nvPr/>
          </p:nvSpPr>
          <p:spPr>
            <a:xfrm>
              <a:off x="6479227" y="2257050"/>
              <a:ext cx="1758588" cy="1135800"/>
            </a:xfrm>
            <a:prstGeom prst="ellipse">
              <a:avLst/>
            </a:prstGeom>
            <a:solidFill>
              <a:srgbClr val="FF634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17"/>
            <p:cNvGrpSpPr/>
            <p:nvPr/>
          </p:nvGrpSpPr>
          <p:grpSpPr>
            <a:xfrm>
              <a:off x="2594388" y="1608748"/>
              <a:ext cx="3895010" cy="2416880"/>
              <a:chOff x="2594388" y="1608748"/>
              <a:chExt cx="3895010" cy="2416880"/>
            </a:xfrm>
          </p:grpSpPr>
          <p:sp>
            <p:nvSpPr>
              <p:cNvPr id="380" name="Google Shape;380;p17"/>
              <p:cNvSpPr/>
              <p:nvPr/>
            </p:nvSpPr>
            <p:spPr>
              <a:xfrm>
                <a:off x="2594388" y="2293313"/>
                <a:ext cx="1135800" cy="1135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1" name="Google Shape;381;p17"/>
              <p:cNvCxnSpPr>
                <a:cxnSpLocks/>
                <a:stCxn id="380" idx="0"/>
                <a:endCxn id="382" idx="1"/>
              </p:cNvCxnSpPr>
              <p:nvPr/>
            </p:nvCxnSpPr>
            <p:spPr>
              <a:xfrm rot="5400000" flipH="1" flipV="1">
                <a:off x="3219884" y="1578497"/>
                <a:ext cx="657221" cy="772412"/>
              </a:xfrm>
              <a:prstGeom prst="bentConnector2">
                <a:avLst/>
              </a:prstGeom>
              <a:noFill/>
              <a:ln w="9525" cap="flat" cmpd="sng">
                <a:solidFill>
                  <a:schemeClr val="dk2"/>
                </a:solidFill>
                <a:prstDash val="solid"/>
                <a:round/>
                <a:headEnd type="none" w="med" len="med"/>
                <a:tailEnd type="none" w="med" len="med"/>
              </a:ln>
            </p:spPr>
          </p:cxnSp>
          <p:cxnSp>
            <p:nvCxnSpPr>
              <p:cNvPr id="383" name="Google Shape;383;p17"/>
              <p:cNvCxnSpPr>
                <a:cxnSpLocks/>
                <a:stCxn id="380" idx="4"/>
                <a:endCxn id="384" idx="1"/>
              </p:cNvCxnSpPr>
              <p:nvPr/>
            </p:nvCxnSpPr>
            <p:spPr>
              <a:xfrm rot="16200000" flipH="1">
                <a:off x="3259637" y="3331764"/>
                <a:ext cx="596515" cy="791212"/>
              </a:xfrm>
              <a:prstGeom prst="bentConnector2">
                <a:avLst/>
              </a:prstGeom>
              <a:noFill/>
              <a:ln w="9525" cap="flat" cmpd="sng">
                <a:solidFill>
                  <a:schemeClr val="dk2"/>
                </a:solidFill>
                <a:prstDash val="solid"/>
                <a:round/>
                <a:headEnd type="none" w="med" len="med"/>
                <a:tailEnd type="none" w="med" len="med"/>
              </a:ln>
            </p:spPr>
          </p:cxnSp>
          <p:cxnSp>
            <p:nvCxnSpPr>
              <p:cNvPr id="385" name="Google Shape;385;p17"/>
              <p:cNvCxnSpPr>
                <a:cxnSpLocks/>
                <a:stCxn id="380" idx="6"/>
                <a:endCxn id="386" idx="1"/>
              </p:cNvCxnSpPr>
              <p:nvPr/>
            </p:nvCxnSpPr>
            <p:spPr>
              <a:xfrm flipV="1">
                <a:off x="3730188" y="2858270"/>
                <a:ext cx="223311" cy="2943"/>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387" name="Google Shape;387;p17"/>
              <p:cNvCxnSpPr>
                <a:cxnSpLocks/>
                <a:stCxn id="382" idx="3"/>
                <a:endCxn id="376" idx="2"/>
              </p:cNvCxnSpPr>
              <p:nvPr/>
            </p:nvCxnSpPr>
            <p:spPr>
              <a:xfrm>
                <a:off x="5895313" y="1608748"/>
                <a:ext cx="594085" cy="2392"/>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388" name="Google Shape;388;p17"/>
              <p:cNvCxnSpPr>
                <a:cxnSpLocks/>
                <a:stCxn id="386" idx="3"/>
                <a:endCxn id="378" idx="2"/>
              </p:cNvCxnSpPr>
              <p:nvPr/>
            </p:nvCxnSpPr>
            <p:spPr>
              <a:xfrm flipV="1">
                <a:off x="5972445" y="2824950"/>
                <a:ext cx="506782" cy="5976"/>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389" name="Google Shape;389;p17"/>
              <p:cNvCxnSpPr>
                <a:cxnSpLocks/>
                <a:stCxn id="384" idx="3"/>
                <a:endCxn id="377" idx="2"/>
              </p:cNvCxnSpPr>
              <p:nvPr/>
            </p:nvCxnSpPr>
            <p:spPr>
              <a:xfrm flipV="1">
                <a:off x="5972445" y="4024176"/>
                <a:ext cx="445205" cy="1452"/>
              </a:xfrm>
              <a:prstGeom prst="bentConnector3">
                <a:avLst>
                  <a:gd name="adj1" fmla="val 50000"/>
                </a:avLst>
              </a:prstGeom>
              <a:noFill/>
              <a:ln w="9525" cap="flat" cmpd="sng">
                <a:solidFill>
                  <a:schemeClr val="dk2"/>
                </a:solidFill>
                <a:prstDash val="solid"/>
                <a:round/>
                <a:headEnd type="none" w="med" len="med"/>
                <a:tailEnd type="none" w="med" len="med"/>
              </a:ln>
            </p:spPr>
          </p:cxnSp>
        </p:grpSp>
      </p:grpSp>
      <p:sp>
        <p:nvSpPr>
          <p:cNvPr id="382" name="Google Shape;382;p17"/>
          <p:cNvSpPr/>
          <p:nvPr/>
        </p:nvSpPr>
        <p:spPr>
          <a:xfrm>
            <a:off x="2241561" y="1551433"/>
            <a:ext cx="1960613" cy="501300"/>
          </a:xfrm>
          <a:prstGeom prst="roundRect">
            <a:avLst>
              <a:gd name="adj" fmla="val 16667"/>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latin typeface="Fira Sans Extra Condensed"/>
                <a:ea typeface="Fira Sans Extra Condensed"/>
                <a:cs typeface="Fira Sans Extra Condensed"/>
                <a:sym typeface="Fira Sans Extra Condensed"/>
              </a:rPr>
              <a:t>Regression Analysis</a:t>
            </a:r>
            <a:endParaRPr sz="1200" dirty="0">
              <a:solidFill>
                <a:schemeClr val="dk1"/>
              </a:solidFill>
            </a:endParaRPr>
          </a:p>
        </p:txBody>
      </p:sp>
      <p:sp>
        <p:nvSpPr>
          <p:cNvPr id="647" name="Google Shape;647;p17"/>
          <p:cNvSpPr txBox="1"/>
          <p:nvPr/>
        </p:nvSpPr>
        <p:spPr>
          <a:xfrm>
            <a:off x="6783275" y="1163934"/>
            <a:ext cx="1782018" cy="331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b="1" dirty="0">
                <a:solidFill>
                  <a:schemeClr val="dk1"/>
                </a:solidFill>
                <a:latin typeface="Fira Sans Extra Condensed"/>
                <a:ea typeface="Fira Sans Extra Condensed"/>
                <a:cs typeface="Fira Sans Extra Condensed"/>
                <a:sym typeface="Fira Sans Extra Condensed"/>
              </a:rPr>
              <a:t>Predictor Dataset</a:t>
            </a:r>
            <a:endParaRPr sz="1600" b="1" dirty="0">
              <a:solidFill>
                <a:schemeClr val="dk1"/>
              </a:solidFill>
              <a:latin typeface="Fira Sans Extra Condensed"/>
              <a:ea typeface="Fira Sans Extra Condensed"/>
              <a:cs typeface="Fira Sans Extra Condensed"/>
              <a:sym typeface="Fira Sans Extra Condensed"/>
            </a:endParaRPr>
          </a:p>
        </p:txBody>
      </p:sp>
      <p:sp>
        <p:nvSpPr>
          <p:cNvPr id="648" name="Google Shape;648;p17"/>
          <p:cNvSpPr txBox="1"/>
          <p:nvPr/>
        </p:nvSpPr>
        <p:spPr>
          <a:xfrm>
            <a:off x="5638878" y="1491693"/>
            <a:ext cx="2926415" cy="53515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dirty="0">
                <a:solidFill>
                  <a:srgbClr val="FF0000"/>
                </a:solidFill>
                <a:latin typeface="Roboto"/>
                <a:ea typeface="Roboto"/>
                <a:cs typeface="Roboto"/>
                <a:sym typeface="Roboto"/>
              </a:rPr>
              <a:t>12</a:t>
            </a:r>
            <a:r>
              <a:rPr lang="en" dirty="0">
                <a:solidFill>
                  <a:schemeClr val="dk1"/>
                </a:solidFill>
                <a:latin typeface="Roboto"/>
                <a:ea typeface="Roboto"/>
                <a:cs typeface="Roboto"/>
                <a:sym typeface="Roboto"/>
              </a:rPr>
              <a:t> predictors</a:t>
            </a:r>
          </a:p>
          <a:p>
            <a:pPr marL="0" lvl="0" indent="0" algn="r" rtl="0">
              <a:spcBef>
                <a:spcPts val="0"/>
              </a:spcBef>
              <a:spcAft>
                <a:spcPts val="0"/>
              </a:spcAft>
              <a:buNone/>
            </a:pPr>
            <a:r>
              <a:rPr lang="en" sz="1200" dirty="0">
                <a:solidFill>
                  <a:schemeClr val="dk1"/>
                </a:solidFill>
                <a:latin typeface="Roboto"/>
                <a:ea typeface="Roboto"/>
                <a:sym typeface="Roboto"/>
              </a:rPr>
              <a:t>(e.g., user</a:t>
            </a:r>
            <a:r>
              <a:rPr lang="en" sz="1200" dirty="0">
                <a:solidFill>
                  <a:schemeClr val="dk1"/>
                </a:solidFill>
                <a:latin typeface="Roboto"/>
                <a:ea typeface="Roboto"/>
                <a:cs typeface="Roboto"/>
                <a:sym typeface="Roboto"/>
              </a:rPr>
              <a:t>_review_count, fans)</a:t>
            </a:r>
            <a:endParaRPr lang="en" sz="1600" dirty="0">
              <a:solidFill>
                <a:schemeClr val="dk1"/>
              </a:solidFill>
              <a:latin typeface="Roboto"/>
              <a:ea typeface="Roboto"/>
              <a:cs typeface="Roboto"/>
              <a:sym typeface="Roboto"/>
            </a:endParaRPr>
          </a:p>
        </p:txBody>
      </p:sp>
      <p:sp>
        <p:nvSpPr>
          <p:cNvPr id="651" name="Google Shape;651;p17"/>
          <p:cNvSpPr txBox="1"/>
          <p:nvPr/>
        </p:nvSpPr>
        <p:spPr>
          <a:xfrm>
            <a:off x="6041297" y="2461694"/>
            <a:ext cx="2523996" cy="446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b="1" dirty="0">
                <a:solidFill>
                  <a:srgbClr val="FF0000"/>
                </a:solidFill>
                <a:latin typeface="Roboto"/>
                <a:ea typeface="Roboto"/>
                <a:cs typeface="Roboto"/>
                <a:sym typeface="Roboto"/>
              </a:rPr>
              <a:t>3</a:t>
            </a:r>
            <a:r>
              <a:rPr lang="en-US" dirty="0">
                <a:solidFill>
                  <a:schemeClr val="dk1"/>
                </a:solidFill>
                <a:latin typeface="Roboto"/>
                <a:ea typeface="Roboto"/>
                <a:cs typeface="Roboto"/>
                <a:sym typeface="Roboto"/>
              </a:rPr>
              <a:t> predictors</a:t>
            </a:r>
          </a:p>
          <a:p>
            <a:pPr marL="0" lvl="0" indent="0" algn="r" rtl="0">
              <a:spcBef>
                <a:spcPts val="0"/>
              </a:spcBef>
              <a:spcAft>
                <a:spcPts val="0"/>
              </a:spcAft>
              <a:buNone/>
            </a:pPr>
            <a:r>
              <a:rPr lang="en-US" sz="1200" dirty="0">
                <a:solidFill>
                  <a:schemeClr val="dk1"/>
                </a:solidFill>
                <a:latin typeface="Roboto"/>
                <a:ea typeface="Roboto"/>
                <a:cs typeface="Roboto"/>
                <a:sym typeface="Roboto"/>
              </a:rPr>
              <a:t>(</a:t>
            </a:r>
            <a:r>
              <a:rPr lang="en-US" sz="1200" dirty="0" err="1">
                <a:solidFill>
                  <a:schemeClr val="dk1"/>
                </a:solidFill>
                <a:latin typeface="Roboto"/>
                <a:ea typeface="Roboto"/>
                <a:cs typeface="Roboto"/>
                <a:sym typeface="Roboto"/>
              </a:rPr>
              <a:t>user_id</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business_id</a:t>
            </a:r>
            <a:r>
              <a:rPr lang="en-US" sz="1200" dirty="0">
                <a:solidFill>
                  <a:schemeClr val="dk1"/>
                </a:solidFill>
                <a:latin typeface="Roboto"/>
                <a:ea typeface="Roboto"/>
                <a:cs typeface="Roboto"/>
                <a:sym typeface="Roboto"/>
              </a:rPr>
              <a:t>, stars) </a:t>
            </a:r>
          </a:p>
        </p:txBody>
      </p:sp>
      <p:sp>
        <p:nvSpPr>
          <p:cNvPr id="654" name="Google Shape;654;p17"/>
          <p:cNvSpPr txBox="1"/>
          <p:nvPr/>
        </p:nvSpPr>
        <p:spPr>
          <a:xfrm>
            <a:off x="6658349" y="3988199"/>
            <a:ext cx="1875300" cy="446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b="1" dirty="0">
                <a:solidFill>
                  <a:srgbClr val="FF0000"/>
                </a:solidFill>
                <a:latin typeface="Roboto"/>
                <a:ea typeface="Roboto"/>
                <a:cs typeface="Roboto"/>
                <a:sym typeface="Roboto"/>
              </a:rPr>
              <a:t>1</a:t>
            </a:r>
            <a:r>
              <a:rPr lang="en-US" dirty="0">
                <a:solidFill>
                  <a:schemeClr val="dk1"/>
                </a:solidFill>
                <a:latin typeface="Roboto"/>
                <a:ea typeface="Roboto"/>
                <a:cs typeface="Roboto"/>
                <a:sym typeface="Roboto"/>
              </a:rPr>
              <a:t> column</a:t>
            </a:r>
          </a:p>
          <a:p>
            <a:pPr marL="0" lvl="0" indent="0" algn="r" rtl="0">
              <a:spcBef>
                <a:spcPts val="0"/>
              </a:spcBef>
              <a:spcAft>
                <a:spcPts val="0"/>
              </a:spcAft>
              <a:buNone/>
            </a:pPr>
            <a:r>
              <a:rPr lang="en-US" sz="1200" dirty="0">
                <a:solidFill>
                  <a:schemeClr val="dk1"/>
                </a:solidFill>
                <a:latin typeface="Roboto"/>
                <a:ea typeface="Roboto"/>
                <a:cs typeface="Roboto"/>
                <a:sym typeface="Roboto"/>
              </a:rPr>
              <a:t> (</a:t>
            </a:r>
            <a:r>
              <a:rPr lang="en-US" sz="1200" dirty="0">
                <a:solidFill>
                  <a:schemeClr val="bg1">
                    <a:lumMod val="50000"/>
                  </a:schemeClr>
                </a:solidFill>
                <a:latin typeface="Roboto"/>
                <a:ea typeface="Roboto"/>
                <a:cs typeface="Roboto"/>
                <a:sym typeface="Roboto"/>
              </a:rPr>
              <a:t>text</a:t>
            </a:r>
            <a:r>
              <a:rPr lang="en-US" sz="1200" dirty="0">
                <a:solidFill>
                  <a:schemeClr val="dk1"/>
                </a:solidFill>
                <a:latin typeface="Roboto"/>
                <a:ea typeface="Roboto"/>
                <a:cs typeface="Roboto"/>
                <a:sym typeface="Roboto"/>
              </a:rPr>
              <a:t> data)</a:t>
            </a:r>
          </a:p>
        </p:txBody>
      </p:sp>
      <p:sp>
        <p:nvSpPr>
          <p:cNvPr id="386" name="Google Shape;386;p17"/>
          <p:cNvSpPr/>
          <p:nvPr/>
        </p:nvSpPr>
        <p:spPr>
          <a:xfrm>
            <a:off x="2260360" y="2773611"/>
            <a:ext cx="2018946" cy="501300"/>
          </a:xfrm>
          <a:prstGeom prst="roundRect">
            <a:avLst>
              <a:gd name="adj" fmla="val 16667"/>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latin typeface="Fira Sans Extra Condensed"/>
                <a:ea typeface="Fira Sans Extra Condensed"/>
                <a:cs typeface="Fira Sans Extra Condensed"/>
                <a:sym typeface="Fira Sans Extra Condensed"/>
              </a:rPr>
              <a:t>Recommender System</a:t>
            </a:r>
            <a:endParaRPr sz="1200" dirty="0">
              <a:solidFill>
                <a:schemeClr val="dk1"/>
              </a:solidFill>
            </a:endParaRPr>
          </a:p>
        </p:txBody>
      </p:sp>
      <p:sp>
        <p:nvSpPr>
          <p:cNvPr id="384" name="Google Shape;384;p17"/>
          <p:cNvSpPr/>
          <p:nvPr/>
        </p:nvSpPr>
        <p:spPr>
          <a:xfrm>
            <a:off x="2260361" y="3968313"/>
            <a:ext cx="2018945" cy="501300"/>
          </a:xfrm>
          <a:prstGeom prst="roundRect">
            <a:avLst>
              <a:gd name="adj" fmla="val 16667"/>
            </a:avLst>
          </a:prstGeom>
          <a:solidFill>
            <a:schemeClr val="accent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latin typeface="Fira Sans Extra Condensed"/>
                <a:ea typeface="Fira Sans Extra Condensed"/>
                <a:cs typeface="Fira Sans Extra Condensed"/>
                <a:sym typeface="Fira Sans Extra Condensed"/>
              </a:rPr>
              <a:t>Sentiment Analysis</a:t>
            </a:r>
            <a:endParaRPr sz="1200" dirty="0">
              <a:solidFill>
                <a:schemeClr val="dk1"/>
              </a:solidFill>
            </a:endParaRPr>
          </a:p>
        </p:txBody>
      </p:sp>
      <p:sp>
        <p:nvSpPr>
          <p:cNvPr id="282" name="Google Shape;645;p17">
            <a:extLst>
              <a:ext uri="{FF2B5EF4-FFF2-40B4-BE49-F238E27FC236}">
                <a16:creationId xmlns:a16="http://schemas.microsoft.com/office/drawing/2014/main" id="{CD7EC09A-4112-45BC-953A-B588B2FA70E4}"/>
              </a:ext>
            </a:extLst>
          </p:cNvPr>
          <p:cNvSpPr txBox="1"/>
          <p:nvPr/>
        </p:nvSpPr>
        <p:spPr>
          <a:xfrm>
            <a:off x="2502134" y="798817"/>
            <a:ext cx="4055465" cy="388994"/>
          </a:xfrm>
          <a:prstGeom prst="rect">
            <a:avLst/>
          </a:prstGeom>
          <a:noFill/>
          <a:ln>
            <a:noFill/>
          </a:ln>
        </p:spPr>
        <p:txBody>
          <a:bodyPr spcFirstLastPara="1" wrap="square" lIns="91425" tIns="91425" rIns="91425" bIns="91425" anchor="t" anchorCtr="0">
            <a:noAutofit/>
          </a:bodyPr>
          <a:lstStyle/>
          <a:p>
            <a:pPr lvl="0"/>
            <a:r>
              <a:rPr lang="en" dirty="0">
                <a:latin typeface="Roboto"/>
                <a:ea typeface="Roboto"/>
                <a:cs typeface="Roboto"/>
                <a:sym typeface="Roboto"/>
              </a:rPr>
              <a:t>We tested multiple models to predict rating data</a:t>
            </a:r>
            <a:endParaRPr baseline="30000" dirty="0">
              <a:latin typeface="Roboto"/>
              <a:ea typeface="Roboto"/>
              <a:cs typeface="Roboto"/>
              <a:sym typeface="Roboto"/>
            </a:endParaRPr>
          </a:p>
        </p:txBody>
      </p:sp>
      <p:sp>
        <p:nvSpPr>
          <p:cNvPr id="291" name="TextBox 290">
            <a:extLst>
              <a:ext uri="{FF2B5EF4-FFF2-40B4-BE49-F238E27FC236}">
                <a16:creationId xmlns:a16="http://schemas.microsoft.com/office/drawing/2014/main" id="{70458F05-F7FC-47DA-887F-AF0C715DF3DE}"/>
              </a:ext>
            </a:extLst>
          </p:cNvPr>
          <p:cNvSpPr txBox="1"/>
          <p:nvPr/>
        </p:nvSpPr>
        <p:spPr>
          <a:xfrm>
            <a:off x="-185595" y="2812302"/>
            <a:ext cx="3264767" cy="461665"/>
          </a:xfrm>
          <a:prstGeom prst="rect">
            <a:avLst/>
          </a:prstGeom>
          <a:noFill/>
        </p:spPr>
        <p:txBody>
          <a:bodyPr wrap="square">
            <a:spAutoFit/>
          </a:bodyPr>
          <a:lstStyle/>
          <a:p>
            <a:pPr marL="0" lvl="0" indent="0" algn="ctr" rtl="0">
              <a:spcBef>
                <a:spcPts val="0"/>
              </a:spcBef>
              <a:spcAft>
                <a:spcPts val="0"/>
              </a:spcAft>
              <a:buNone/>
            </a:pPr>
            <a:r>
              <a:rPr lang="en-US" sz="2400" b="1" dirty="0">
                <a:solidFill>
                  <a:schemeClr val="dk1"/>
                </a:solidFill>
                <a:latin typeface="Fira Sans Extra Condensed"/>
                <a:ea typeface="Fira Sans Extra Condensed"/>
                <a:cs typeface="Fira Sans Extra Condensed"/>
                <a:sym typeface="Fira Sans Extra Condensed"/>
              </a:rPr>
              <a:t>Models</a:t>
            </a:r>
            <a:endParaRPr lang="en-US" sz="2400" dirty="0">
              <a:solidFill>
                <a:schemeClr val="dk1"/>
              </a:solidFill>
            </a:endParaRPr>
          </a:p>
        </p:txBody>
      </p:sp>
      <p:sp>
        <p:nvSpPr>
          <p:cNvPr id="284" name="TextBox 283">
            <a:extLst>
              <a:ext uri="{FF2B5EF4-FFF2-40B4-BE49-F238E27FC236}">
                <a16:creationId xmlns:a16="http://schemas.microsoft.com/office/drawing/2014/main" id="{029238D0-4E5A-4CFB-8CEA-2C104759E145}"/>
              </a:ext>
            </a:extLst>
          </p:cNvPr>
          <p:cNvSpPr txBox="1"/>
          <p:nvPr/>
        </p:nvSpPr>
        <p:spPr>
          <a:xfrm>
            <a:off x="4821837" y="1395909"/>
            <a:ext cx="1634082" cy="954107"/>
          </a:xfrm>
          <a:prstGeom prst="rect">
            <a:avLst/>
          </a:prstGeom>
          <a:noFill/>
        </p:spPr>
        <p:txBody>
          <a:bodyPr wrap="square" rtlCol="0">
            <a:spAutoFit/>
          </a:bodyPr>
          <a:lstStyle/>
          <a:p>
            <a:pPr algn="ctr"/>
            <a:r>
              <a:rPr lang="en-US" dirty="0"/>
              <a:t>Lasso, </a:t>
            </a:r>
            <a:r>
              <a:rPr lang="en-US" dirty="0" err="1"/>
              <a:t>R</a:t>
            </a:r>
            <a:r>
              <a:rPr lang="en-US" altLang="zh-CN" dirty="0" err="1"/>
              <a:t>andomForest</a:t>
            </a:r>
            <a:r>
              <a:rPr lang="en-US" altLang="zh-CN" dirty="0"/>
              <a:t>, </a:t>
            </a:r>
            <a:r>
              <a:rPr lang="en-US" altLang="zh-CN" dirty="0" err="1"/>
              <a:t>Xgboost</a:t>
            </a:r>
            <a:endParaRPr lang="en-US" altLang="zh-CN" dirty="0"/>
          </a:p>
          <a:p>
            <a:pPr algn="ctr"/>
            <a:r>
              <a:rPr lang="en-US" dirty="0"/>
              <a:t>Neural Network</a:t>
            </a:r>
          </a:p>
        </p:txBody>
      </p:sp>
      <p:sp>
        <p:nvSpPr>
          <p:cNvPr id="342" name="TextBox 341">
            <a:extLst>
              <a:ext uri="{FF2B5EF4-FFF2-40B4-BE49-F238E27FC236}">
                <a16:creationId xmlns:a16="http://schemas.microsoft.com/office/drawing/2014/main" id="{C80CCED1-3E26-4E4A-BA46-A02C0449EC0F}"/>
              </a:ext>
            </a:extLst>
          </p:cNvPr>
          <p:cNvSpPr txBox="1"/>
          <p:nvPr/>
        </p:nvSpPr>
        <p:spPr>
          <a:xfrm>
            <a:off x="4848341" y="2694691"/>
            <a:ext cx="1634082" cy="523220"/>
          </a:xfrm>
          <a:prstGeom prst="rect">
            <a:avLst/>
          </a:prstGeom>
          <a:noFill/>
        </p:spPr>
        <p:txBody>
          <a:bodyPr wrap="square" rtlCol="0">
            <a:spAutoFit/>
          </a:bodyPr>
          <a:lstStyle/>
          <a:p>
            <a:pPr algn="ctr"/>
            <a:r>
              <a:rPr lang="en-US" dirty="0"/>
              <a:t>SVD, </a:t>
            </a:r>
          </a:p>
          <a:p>
            <a:pPr algn="ctr"/>
            <a:r>
              <a:rPr lang="en-US" dirty="0"/>
              <a:t>Content-based</a:t>
            </a:r>
          </a:p>
        </p:txBody>
      </p:sp>
      <p:sp>
        <p:nvSpPr>
          <p:cNvPr id="343" name="TextBox 342">
            <a:extLst>
              <a:ext uri="{FF2B5EF4-FFF2-40B4-BE49-F238E27FC236}">
                <a16:creationId xmlns:a16="http://schemas.microsoft.com/office/drawing/2014/main" id="{8C12707F-2218-4DA0-8AB9-77B4D4F10F3C}"/>
              </a:ext>
            </a:extLst>
          </p:cNvPr>
          <p:cNvSpPr txBox="1"/>
          <p:nvPr/>
        </p:nvSpPr>
        <p:spPr>
          <a:xfrm>
            <a:off x="5037664" y="3862763"/>
            <a:ext cx="1634082" cy="738664"/>
          </a:xfrm>
          <a:prstGeom prst="rect">
            <a:avLst/>
          </a:prstGeom>
          <a:noFill/>
        </p:spPr>
        <p:txBody>
          <a:bodyPr wrap="square" rtlCol="0">
            <a:spAutoFit/>
          </a:bodyPr>
          <a:lstStyle/>
          <a:p>
            <a:r>
              <a:rPr lang="en-US" dirty="0"/>
              <a:t>NLP (natural language processing)</a:t>
            </a:r>
          </a:p>
        </p:txBody>
      </p:sp>
      <p:sp>
        <p:nvSpPr>
          <p:cNvPr id="29" name="Google Shape;651;p17">
            <a:extLst>
              <a:ext uri="{FF2B5EF4-FFF2-40B4-BE49-F238E27FC236}">
                <a16:creationId xmlns:a16="http://schemas.microsoft.com/office/drawing/2014/main" id="{B91B1AB0-A651-4F4D-A2B9-665BF70F0DD1}"/>
              </a:ext>
            </a:extLst>
          </p:cNvPr>
          <p:cNvSpPr txBox="1"/>
          <p:nvPr/>
        </p:nvSpPr>
        <p:spPr>
          <a:xfrm>
            <a:off x="6044712" y="2876090"/>
            <a:ext cx="2523996" cy="446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b="1" dirty="0">
                <a:solidFill>
                  <a:srgbClr val="FF0000"/>
                </a:solidFill>
                <a:latin typeface="Roboto"/>
                <a:ea typeface="Roboto"/>
                <a:cs typeface="Roboto"/>
                <a:sym typeface="Roboto"/>
              </a:rPr>
              <a:t>2</a:t>
            </a:r>
            <a:r>
              <a:rPr lang="en-US" dirty="0">
                <a:solidFill>
                  <a:schemeClr val="dk1"/>
                </a:solidFill>
                <a:latin typeface="Roboto"/>
                <a:ea typeface="Roboto"/>
                <a:cs typeface="Roboto"/>
                <a:sym typeface="Roboto"/>
              </a:rPr>
              <a:t> predictors</a:t>
            </a:r>
          </a:p>
          <a:p>
            <a:pPr marL="0" lvl="0" indent="0" algn="r" rtl="0">
              <a:spcBef>
                <a:spcPts val="0"/>
              </a:spcBef>
              <a:spcAft>
                <a:spcPts val="0"/>
              </a:spcAft>
              <a:buNone/>
            </a:pPr>
            <a:r>
              <a:rPr lang="en-US" sz="1200" dirty="0">
                <a:solidFill>
                  <a:schemeClr val="dk1"/>
                </a:solidFill>
                <a:latin typeface="Roboto"/>
                <a:ea typeface="Roboto"/>
                <a:cs typeface="Roboto"/>
                <a:sym typeface="Roboto"/>
              </a:rPr>
              <a:t>(name, </a:t>
            </a:r>
            <a:r>
              <a:rPr lang="en-US" sz="1200" dirty="0">
                <a:solidFill>
                  <a:schemeClr val="bg1">
                    <a:lumMod val="50000"/>
                  </a:schemeClr>
                </a:solidFill>
                <a:latin typeface="Roboto"/>
                <a:ea typeface="Roboto"/>
                <a:cs typeface="Roboto"/>
                <a:sym typeface="Roboto"/>
              </a:rPr>
              <a:t>text</a:t>
            </a:r>
            <a:r>
              <a:rPr lang="en-US" sz="1200" dirty="0">
                <a:solidFill>
                  <a:schemeClr val="dk1"/>
                </a:solidFill>
                <a:latin typeface="Roboto"/>
                <a:ea typeface="Roboto"/>
                <a:cs typeface="Roboto"/>
                <a:sym typeface="Roboto"/>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B6375-6F0A-43E4-9785-C0DE4FD02912}"/>
              </a:ext>
            </a:extLst>
          </p:cNvPr>
          <p:cNvSpPr>
            <a:spLocks noGrp="1"/>
          </p:cNvSpPr>
          <p:nvPr>
            <p:ph type="title"/>
          </p:nvPr>
        </p:nvSpPr>
        <p:spPr/>
        <p:txBody>
          <a:bodyPr>
            <a:noAutofit/>
          </a:bodyPr>
          <a:lstStyle/>
          <a:p>
            <a:r>
              <a:rPr lang="en-US" dirty="0"/>
              <a:t>L</a:t>
            </a:r>
            <a:r>
              <a:rPr lang="en-US" altLang="zh-CN" dirty="0"/>
              <a:t>asso</a:t>
            </a:r>
            <a:endParaRPr lang="en-US" dirty="0"/>
          </a:p>
        </p:txBody>
      </p:sp>
      <p:sp>
        <p:nvSpPr>
          <p:cNvPr id="3" name="Google Shape;382;p17">
            <a:extLst>
              <a:ext uri="{FF2B5EF4-FFF2-40B4-BE49-F238E27FC236}">
                <a16:creationId xmlns:a16="http://schemas.microsoft.com/office/drawing/2014/main" id="{F9D061BD-B635-4A46-9D14-91DC7E8A1102}"/>
              </a:ext>
            </a:extLst>
          </p:cNvPr>
          <p:cNvSpPr/>
          <p:nvPr/>
        </p:nvSpPr>
        <p:spPr>
          <a:xfrm>
            <a:off x="406785" y="346525"/>
            <a:ext cx="1960613" cy="501300"/>
          </a:xfrm>
          <a:prstGeom prst="roundRect">
            <a:avLst>
              <a:gd name="adj" fmla="val 16667"/>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latin typeface="Fira Sans Extra Condensed"/>
                <a:ea typeface="Fira Sans Extra Condensed"/>
                <a:cs typeface="Fira Sans Extra Condensed"/>
                <a:sym typeface="Fira Sans Extra Condensed"/>
              </a:rPr>
              <a:t>Regression Analysis</a:t>
            </a:r>
            <a:endParaRPr sz="1200" dirty="0">
              <a:solidFill>
                <a:schemeClr val="dk1"/>
              </a:solidFill>
            </a:endParaRPr>
          </a:p>
        </p:txBody>
      </p:sp>
      <p:sp>
        <p:nvSpPr>
          <p:cNvPr id="4" name="TextBox 3">
            <a:extLst>
              <a:ext uri="{FF2B5EF4-FFF2-40B4-BE49-F238E27FC236}">
                <a16:creationId xmlns:a16="http://schemas.microsoft.com/office/drawing/2014/main" id="{7ED31D09-297A-4425-BB3F-83F6758BB748}"/>
              </a:ext>
            </a:extLst>
          </p:cNvPr>
          <p:cNvSpPr txBox="1"/>
          <p:nvPr/>
        </p:nvSpPr>
        <p:spPr>
          <a:xfrm>
            <a:off x="5537199" y="1452281"/>
            <a:ext cx="2636417" cy="1566904"/>
          </a:xfrm>
          <a:prstGeom prst="rect">
            <a:avLst/>
          </a:prstGeom>
          <a:noFill/>
        </p:spPr>
        <p:txBody>
          <a:bodyPr wrap="square" rtlCol="0">
            <a:spAutoFit/>
          </a:bodyPr>
          <a:lstStyle/>
          <a:p>
            <a:r>
              <a:rPr lang="en-US" b="1" dirty="0"/>
              <a:t>Findings</a:t>
            </a:r>
          </a:p>
          <a:p>
            <a:pPr>
              <a:lnSpc>
                <a:spcPts val="2000"/>
              </a:lnSpc>
            </a:pPr>
            <a:endParaRPr lang="en-US" dirty="0"/>
          </a:p>
          <a:p>
            <a:pPr marL="285750" indent="-285750">
              <a:lnSpc>
                <a:spcPts val="2000"/>
              </a:lnSpc>
              <a:buFont typeface="Arial" panose="020B0604020202020204" pitchFamily="34" charset="0"/>
              <a:buChar char="•"/>
            </a:pPr>
            <a:r>
              <a:rPr lang="en-US" dirty="0"/>
              <a:t>Notable high error</a:t>
            </a:r>
          </a:p>
          <a:p>
            <a:pPr marL="285750" indent="-285750">
              <a:lnSpc>
                <a:spcPts val="2000"/>
              </a:lnSpc>
              <a:buFont typeface="Arial" panose="020B0604020202020204" pitchFamily="34" charset="0"/>
              <a:buChar char="•"/>
            </a:pPr>
            <a:r>
              <a:rPr lang="en-US" dirty="0"/>
              <a:t>Fit bad</a:t>
            </a:r>
          </a:p>
          <a:p>
            <a:pPr marL="285750" indent="-285750">
              <a:lnSpc>
                <a:spcPts val="2000"/>
              </a:lnSpc>
              <a:buFont typeface="Arial" panose="020B0604020202020204" pitchFamily="34" charset="0"/>
              <a:buChar char="•"/>
            </a:pPr>
            <a:r>
              <a:rPr lang="en-US" dirty="0"/>
              <a:t>RMSE: 1.056</a:t>
            </a:r>
          </a:p>
          <a:p>
            <a:pPr marL="285750" indent="-285750">
              <a:lnSpc>
                <a:spcPts val="2000"/>
              </a:lnSpc>
              <a:buFont typeface="Arial" panose="020B0604020202020204" pitchFamily="34" charset="0"/>
              <a:buChar char="•"/>
            </a:pPr>
            <a:r>
              <a:rPr lang="en-US" dirty="0"/>
              <a:t>Accuracy</a:t>
            </a:r>
            <a:r>
              <a:rPr lang="en-US" altLang="zh-CN" dirty="0"/>
              <a:t> score (</a:t>
            </a:r>
            <a:r>
              <a:rPr lang="en-US" dirty="0"/>
              <a:t>R</a:t>
            </a:r>
            <a:r>
              <a:rPr lang="en-US" baseline="30000" dirty="0"/>
              <a:t>2</a:t>
            </a:r>
            <a:r>
              <a:rPr lang="en-US" dirty="0"/>
              <a:t>)</a:t>
            </a:r>
            <a:r>
              <a:rPr lang="en-US" altLang="zh-CN" dirty="0"/>
              <a:t>: </a:t>
            </a:r>
            <a:r>
              <a:rPr lang="en-US" dirty="0"/>
              <a:t>0.499</a:t>
            </a:r>
          </a:p>
        </p:txBody>
      </p:sp>
      <p:grpSp>
        <p:nvGrpSpPr>
          <p:cNvPr id="5" name="Google Shape;2025;p26">
            <a:extLst>
              <a:ext uri="{FF2B5EF4-FFF2-40B4-BE49-F238E27FC236}">
                <a16:creationId xmlns:a16="http://schemas.microsoft.com/office/drawing/2014/main" id="{FB9C1A63-48B7-4BF9-880D-AFD78B7396E7}"/>
              </a:ext>
            </a:extLst>
          </p:cNvPr>
          <p:cNvGrpSpPr/>
          <p:nvPr/>
        </p:nvGrpSpPr>
        <p:grpSpPr>
          <a:xfrm>
            <a:off x="6369698" y="3268163"/>
            <a:ext cx="2874474" cy="2344918"/>
            <a:chOff x="823275" y="238125"/>
            <a:chExt cx="5955825" cy="5228500"/>
          </a:xfrm>
        </p:grpSpPr>
        <p:sp>
          <p:nvSpPr>
            <p:cNvPr id="6" name="Google Shape;2026;p26">
              <a:extLst>
                <a:ext uri="{FF2B5EF4-FFF2-40B4-BE49-F238E27FC236}">
                  <a16:creationId xmlns:a16="http://schemas.microsoft.com/office/drawing/2014/main" id="{BE007090-196B-4D95-A5E0-6C4837D5BB53}"/>
                </a:ext>
              </a:extLst>
            </p:cNvPr>
            <p:cNvSpPr/>
            <p:nvPr/>
          </p:nvSpPr>
          <p:spPr>
            <a:xfrm>
              <a:off x="3138775" y="3174575"/>
              <a:ext cx="3640325" cy="2292050"/>
            </a:xfrm>
            <a:custGeom>
              <a:avLst/>
              <a:gdLst/>
              <a:ahLst/>
              <a:cxnLst/>
              <a:rect l="l" t="t" r="r" b="b"/>
              <a:pathLst>
                <a:path w="145613" h="91682" extrusionOk="0">
                  <a:moveTo>
                    <a:pt x="18545" y="0"/>
                  </a:moveTo>
                  <a:lnTo>
                    <a:pt x="0" y="19513"/>
                  </a:lnTo>
                  <a:lnTo>
                    <a:pt x="71361" y="91681"/>
                  </a:lnTo>
                  <a:lnTo>
                    <a:pt x="145612" y="58656"/>
                  </a:lnTo>
                  <a:lnTo>
                    <a:pt x="144219" y="58304"/>
                  </a:lnTo>
                  <a:lnTo>
                    <a:pt x="142839" y="57937"/>
                  </a:lnTo>
                  <a:lnTo>
                    <a:pt x="141446" y="57570"/>
                  </a:lnTo>
                  <a:lnTo>
                    <a:pt x="140052" y="57189"/>
                  </a:lnTo>
                  <a:lnTo>
                    <a:pt x="137250" y="56382"/>
                  </a:lnTo>
                  <a:lnTo>
                    <a:pt x="134448" y="55561"/>
                  </a:lnTo>
                  <a:lnTo>
                    <a:pt x="131645" y="54695"/>
                  </a:lnTo>
                  <a:lnTo>
                    <a:pt x="128828" y="53785"/>
                  </a:lnTo>
                  <a:lnTo>
                    <a:pt x="126012" y="52846"/>
                  </a:lnTo>
                  <a:lnTo>
                    <a:pt x="123195" y="51878"/>
                  </a:lnTo>
                  <a:lnTo>
                    <a:pt x="120378" y="50895"/>
                  </a:lnTo>
                  <a:lnTo>
                    <a:pt x="117576" y="49868"/>
                  </a:lnTo>
                  <a:lnTo>
                    <a:pt x="114759" y="48812"/>
                  </a:lnTo>
                  <a:lnTo>
                    <a:pt x="111956" y="47741"/>
                  </a:lnTo>
                  <a:lnTo>
                    <a:pt x="109169" y="46655"/>
                  </a:lnTo>
                  <a:lnTo>
                    <a:pt x="106381" y="45540"/>
                  </a:lnTo>
                  <a:lnTo>
                    <a:pt x="103609" y="44396"/>
                  </a:lnTo>
                  <a:lnTo>
                    <a:pt x="100850" y="43251"/>
                  </a:lnTo>
                  <a:lnTo>
                    <a:pt x="98107" y="42078"/>
                  </a:lnTo>
                  <a:lnTo>
                    <a:pt x="95378" y="40889"/>
                  </a:lnTo>
                  <a:lnTo>
                    <a:pt x="92664" y="39701"/>
                  </a:lnTo>
                  <a:lnTo>
                    <a:pt x="89979" y="38498"/>
                  </a:lnTo>
                  <a:lnTo>
                    <a:pt x="87309" y="37280"/>
                  </a:lnTo>
                  <a:lnTo>
                    <a:pt x="84668" y="36062"/>
                  </a:lnTo>
                  <a:lnTo>
                    <a:pt x="82042" y="34830"/>
                  </a:lnTo>
                  <a:lnTo>
                    <a:pt x="79460" y="33598"/>
                  </a:lnTo>
                  <a:lnTo>
                    <a:pt x="76892" y="32351"/>
                  </a:lnTo>
                  <a:lnTo>
                    <a:pt x="74369" y="31118"/>
                  </a:lnTo>
                  <a:lnTo>
                    <a:pt x="71875" y="29886"/>
                  </a:lnTo>
                  <a:lnTo>
                    <a:pt x="69410" y="28653"/>
                  </a:lnTo>
                  <a:lnTo>
                    <a:pt x="66974" y="27421"/>
                  </a:lnTo>
                  <a:lnTo>
                    <a:pt x="64598" y="26203"/>
                  </a:lnTo>
                  <a:lnTo>
                    <a:pt x="62236" y="24986"/>
                  </a:lnTo>
                  <a:lnTo>
                    <a:pt x="59932" y="23782"/>
                  </a:lnTo>
                  <a:lnTo>
                    <a:pt x="57673" y="22579"/>
                  </a:lnTo>
                  <a:lnTo>
                    <a:pt x="55457" y="21406"/>
                  </a:lnTo>
                  <a:lnTo>
                    <a:pt x="53271" y="20232"/>
                  </a:lnTo>
                  <a:lnTo>
                    <a:pt x="51159" y="19073"/>
                  </a:lnTo>
                  <a:lnTo>
                    <a:pt x="47051" y="16828"/>
                  </a:lnTo>
                  <a:lnTo>
                    <a:pt x="43178" y="14657"/>
                  </a:lnTo>
                  <a:lnTo>
                    <a:pt x="39524" y="12588"/>
                  </a:lnTo>
                  <a:lnTo>
                    <a:pt x="36121" y="10622"/>
                  </a:lnTo>
                  <a:lnTo>
                    <a:pt x="32966" y="8788"/>
                  </a:lnTo>
                  <a:lnTo>
                    <a:pt x="30091" y="7087"/>
                  </a:lnTo>
                  <a:lnTo>
                    <a:pt x="27494" y="5531"/>
                  </a:lnTo>
                  <a:lnTo>
                    <a:pt x="25205" y="4152"/>
                  </a:lnTo>
                  <a:lnTo>
                    <a:pt x="23225" y="2935"/>
                  </a:lnTo>
                  <a:lnTo>
                    <a:pt x="21582" y="1922"/>
                  </a:lnTo>
                  <a:lnTo>
                    <a:pt x="19322" y="499"/>
                  </a:lnTo>
                  <a:lnTo>
                    <a:pt x="18545" y="0"/>
                  </a:lnTo>
                  <a:close/>
                </a:path>
              </a:pathLst>
            </a:custGeom>
            <a:solidFill>
              <a:schemeClr val="accent4"/>
            </a:solidFill>
            <a:ln w="16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27;p26">
              <a:extLst>
                <a:ext uri="{FF2B5EF4-FFF2-40B4-BE49-F238E27FC236}">
                  <a16:creationId xmlns:a16="http://schemas.microsoft.com/office/drawing/2014/main" id="{91F0D546-A4CB-4F9F-8650-33010EB969F3}"/>
                </a:ext>
              </a:extLst>
            </p:cNvPr>
            <p:cNvSpPr/>
            <p:nvPr/>
          </p:nvSpPr>
          <p:spPr>
            <a:xfrm>
              <a:off x="2477825" y="1765400"/>
              <a:ext cx="222300" cy="777600"/>
            </a:xfrm>
            <a:custGeom>
              <a:avLst/>
              <a:gdLst/>
              <a:ahLst/>
              <a:cxnLst/>
              <a:rect l="l" t="t" r="r" b="b"/>
              <a:pathLst>
                <a:path w="8892" h="31104" extrusionOk="0">
                  <a:moveTo>
                    <a:pt x="2187" y="0"/>
                  </a:moveTo>
                  <a:lnTo>
                    <a:pt x="2010" y="15"/>
                  </a:lnTo>
                  <a:lnTo>
                    <a:pt x="1834" y="30"/>
                  </a:lnTo>
                  <a:lnTo>
                    <a:pt x="1658" y="74"/>
                  </a:lnTo>
                  <a:lnTo>
                    <a:pt x="1482" y="132"/>
                  </a:lnTo>
                  <a:lnTo>
                    <a:pt x="1306" y="191"/>
                  </a:lnTo>
                  <a:lnTo>
                    <a:pt x="1145" y="279"/>
                  </a:lnTo>
                  <a:lnTo>
                    <a:pt x="983" y="382"/>
                  </a:lnTo>
                  <a:lnTo>
                    <a:pt x="822" y="514"/>
                  </a:lnTo>
                  <a:lnTo>
                    <a:pt x="675" y="660"/>
                  </a:lnTo>
                  <a:lnTo>
                    <a:pt x="543" y="822"/>
                  </a:lnTo>
                  <a:lnTo>
                    <a:pt x="426" y="1027"/>
                  </a:lnTo>
                  <a:lnTo>
                    <a:pt x="309" y="1247"/>
                  </a:lnTo>
                  <a:lnTo>
                    <a:pt x="206" y="1497"/>
                  </a:lnTo>
                  <a:lnTo>
                    <a:pt x="133" y="1775"/>
                  </a:lnTo>
                  <a:lnTo>
                    <a:pt x="74" y="2084"/>
                  </a:lnTo>
                  <a:lnTo>
                    <a:pt x="30" y="2421"/>
                  </a:lnTo>
                  <a:lnTo>
                    <a:pt x="0" y="2788"/>
                  </a:lnTo>
                  <a:lnTo>
                    <a:pt x="0" y="3199"/>
                  </a:lnTo>
                  <a:lnTo>
                    <a:pt x="30" y="3653"/>
                  </a:lnTo>
                  <a:lnTo>
                    <a:pt x="103" y="4768"/>
                  </a:lnTo>
                  <a:lnTo>
                    <a:pt x="206" y="6250"/>
                  </a:lnTo>
                  <a:lnTo>
                    <a:pt x="411" y="10021"/>
                  </a:lnTo>
                  <a:lnTo>
                    <a:pt x="631" y="14495"/>
                  </a:lnTo>
                  <a:lnTo>
                    <a:pt x="866" y="19205"/>
                  </a:lnTo>
                  <a:lnTo>
                    <a:pt x="1248" y="27450"/>
                  </a:lnTo>
                  <a:lnTo>
                    <a:pt x="1394" y="31045"/>
                  </a:lnTo>
                  <a:lnTo>
                    <a:pt x="8891" y="31103"/>
                  </a:lnTo>
                  <a:lnTo>
                    <a:pt x="8818" y="29856"/>
                  </a:lnTo>
                  <a:lnTo>
                    <a:pt x="8715" y="28419"/>
                  </a:lnTo>
                  <a:lnTo>
                    <a:pt x="8569" y="26555"/>
                  </a:lnTo>
                  <a:lnTo>
                    <a:pt x="8392" y="24340"/>
                  </a:lnTo>
                  <a:lnTo>
                    <a:pt x="8158" y="21860"/>
                  </a:lnTo>
                  <a:lnTo>
                    <a:pt x="7894" y="19176"/>
                  </a:lnTo>
                  <a:lnTo>
                    <a:pt x="7747" y="17797"/>
                  </a:lnTo>
                  <a:lnTo>
                    <a:pt x="7586" y="16403"/>
                  </a:lnTo>
                  <a:lnTo>
                    <a:pt x="7409" y="15009"/>
                  </a:lnTo>
                  <a:lnTo>
                    <a:pt x="7233" y="13601"/>
                  </a:lnTo>
                  <a:lnTo>
                    <a:pt x="7043" y="12221"/>
                  </a:lnTo>
                  <a:lnTo>
                    <a:pt x="6837" y="10872"/>
                  </a:lnTo>
                  <a:lnTo>
                    <a:pt x="6632" y="9537"/>
                  </a:lnTo>
                  <a:lnTo>
                    <a:pt x="6412" y="8260"/>
                  </a:lnTo>
                  <a:lnTo>
                    <a:pt x="6177" y="7042"/>
                  </a:lnTo>
                  <a:lnTo>
                    <a:pt x="5928" y="5883"/>
                  </a:lnTo>
                  <a:lnTo>
                    <a:pt x="5678" y="4798"/>
                  </a:lnTo>
                  <a:lnTo>
                    <a:pt x="5414" y="3800"/>
                  </a:lnTo>
                  <a:lnTo>
                    <a:pt x="5267" y="3345"/>
                  </a:lnTo>
                  <a:lnTo>
                    <a:pt x="5135" y="2905"/>
                  </a:lnTo>
                  <a:lnTo>
                    <a:pt x="4989" y="2494"/>
                  </a:lnTo>
                  <a:lnTo>
                    <a:pt x="4842" y="2113"/>
                  </a:lnTo>
                  <a:lnTo>
                    <a:pt x="4695" y="1761"/>
                  </a:lnTo>
                  <a:lnTo>
                    <a:pt x="4549" y="1438"/>
                  </a:lnTo>
                  <a:lnTo>
                    <a:pt x="4387" y="1145"/>
                  </a:lnTo>
                  <a:lnTo>
                    <a:pt x="4240" y="895"/>
                  </a:lnTo>
                  <a:lnTo>
                    <a:pt x="4079" y="660"/>
                  </a:lnTo>
                  <a:lnTo>
                    <a:pt x="3918" y="484"/>
                  </a:lnTo>
                  <a:lnTo>
                    <a:pt x="3756" y="323"/>
                  </a:lnTo>
                  <a:lnTo>
                    <a:pt x="3595" y="206"/>
                  </a:lnTo>
                  <a:lnTo>
                    <a:pt x="3419" y="162"/>
                  </a:lnTo>
                  <a:lnTo>
                    <a:pt x="3228" y="103"/>
                  </a:lnTo>
                  <a:lnTo>
                    <a:pt x="2979" y="59"/>
                  </a:lnTo>
                  <a:lnTo>
                    <a:pt x="2685" y="15"/>
                  </a:lnTo>
                  <a:lnTo>
                    <a:pt x="2363"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28;p26">
              <a:extLst>
                <a:ext uri="{FF2B5EF4-FFF2-40B4-BE49-F238E27FC236}">
                  <a16:creationId xmlns:a16="http://schemas.microsoft.com/office/drawing/2014/main" id="{14EE4F54-2463-4122-A761-143FAA5EEC6C}"/>
                </a:ext>
              </a:extLst>
            </p:cNvPr>
            <p:cNvSpPr/>
            <p:nvPr/>
          </p:nvSpPr>
          <p:spPr>
            <a:xfrm>
              <a:off x="1939750" y="1701200"/>
              <a:ext cx="594575" cy="840325"/>
            </a:xfrm>
            <a:custGeom>
              <a:avLst/>
              <a:gdLst/>
              <a:ahLst/>
              <a:cxnLst/>
              <a:rect l="l" t="t" r="r" b="b"/>
              <a:pathLst>
                <a:path w="23783" h="33613" extrusionOk="0">
                  <a:moveTo>
                    <a:pt x="2964" y="1"/>
                  </a:moveTo>
                  <a:lnTo>
                    <a:pt x="2759" y="30"/>
                  </a:lnTo>
                  <a:lnTo>
                    <a:pt x="2524" y="59"/>
                  </a:lnTo>
                  <a:lnTo>
                    <a:pt x="2245" y="133"/>
                  </a:lnTo>
                  <a:lnTo>
                    <a:pt x="1908" y="236"/>
                  </a:lnTo>
                  <a:lnTo>
                    <a:pt x="1732" y="294"/>
                  </a:lnTo>
                  <a:lnTo>
                    <a:pt x="1556" y="382"/>
                  </a:lnTo>
                  <a:lnTo>
                    <a:pt x="1380" y="456"/>
                  </a:lnTo>
                  <a:lnTo>
                    <a:pt x="1204" y="558"/>
                  </a:lnTo>
                  <a:lnTo>
                    <a:pt x="1028" y="676"/>
                  </a:lnTo>
                  <a:lnTo>
                    <a:pt x="866" y="808"/>
                  </a:lnTo>
                  <a:lnTo>
                    <a:pt x="705" y="940"/>
                  </a:lnTo>
                  <a:lnTo>
                    <a:pt x="558" y="1101"/>
                  </a:lnTo>
                  <a:lnTo>
                    <a:pt x="412" y="1277"/>
                  </a:lnTo>
                  <a:lnTo>
                    <a:pt x="294" y="1468"/>
                  </a:lnTo>
                  <a:lnTo>
                    <a:pt x="191" y="1673"/>
                  </a:lnTo>
                  <a:lnTo>
                    <a:pt x="118" y="1908"/>
                  </a:lnTo>
                  <a:lnTo>
                    <a:pt x="59" y="2143"/>
                  </a:lnTo>
                  <a:lnTo>
                    <a:pt x="15" y="2422"/>
                  </a:lnTo>
                  <a:lnTo>
                    <a:pt x="1" y="2700"/>
                  </a:lnTo>
                  <a:lnTo>
                    <a:pt x="30" y="3008"/>
                  </a:lnTo>
                  <a:lnTo>
                    <a:pt x="74" y="3346"/>
                  </a:lnTo>
                  <a:lnTo>
                    <a:pt x="162" y="3698"/>
                  </a:lnTo>
                  <a:lnTo>
                    <a:pt x="294" y="4079"/>
                  </a:lnTo>
                  <a:lnTo>
                    <a:pt x="456" y="4490"/>
                  </a:lnTo>
                  <a:lnTo>
                    <a:pt x="646" y="4916"/>
                  </a:lnTo>
                  <a:lnTo>
                    <a:pt x="896" y="5385"/>
                  </a:lnTo>
                  <a:lnTo>
                    <a:pt x="1541" y="6529"/>
                  </a:lnTo>
                  <a:lnTo>
                    <a:pt x="2363" y="8041"/>
                  </a:lnTo>
                  <a:lnTo>
                    <a:pt x="4431" y="11914"/>
                  </a:lnTo>
                  <a:lnTo>
                    <a:pt x="6882" y="16521"/>
                  </a:lnTo>
                  <a:lnTo>
                    <a:pt x="9434" y="21392"/>
                  </a:lnTo>
                  <a:lnTo>
                    <a:pt x="13909" y="29916"/>
                  </a:lnTo>
                  <a:lnTo>
                    <a:pt x="15831" y="33613"/>
                  </a:lnTo>
                  <a:lnTo>
                    <a:pt x="23783" y="29989"/>
                  </a:lnTo>
                  <a:lnTo>
                    <a:pt x="23079" y="28712"/>
                  </a:lnTo>
                  <a:lnTo>
                    <a:pt x="22272" y="27245"/>
                  </a:lnTo>
                  <a:lnTo>
                    <a:pt x="21201" y="25353"/>
                  </a:lnTo>
                  <a:lnTo>
                    <a:pt x="19910" y="23093"/>
                  </a:lnTo>
                  <a:lnTo>
                    <a:pt x="18443" y="20585"/>
                  </a:lnTo>
                  <a:lnTo>
                    <a:pt x="16858" y="17900"/>
                  </a:lnTo>
                  <a:lnTo>
                    <a:pt x="16022" y="16521"/>
                  </a:lnTo>
                  <a:lnTo>
                    <a:pt x="15156" y="15127"/>
                  </a:lnTo>
                  <a:lnTo>
                    <a:pt x="14291" y="13733"/>
                  </a:lnTo>
                  <a:lnTo>
                    <a:pt x="13410" y="12339"/>
                  </a:lnTo>
                  <a:lnTo>
                    <a:pt x="12530" y="10975"/>
                  </a:lnTo>
                  <a:lnTo>
                    <a:pt x="11650" y="9640"/>
                  </a:lnTo>
                  <a:lnTo>
                    <a:pt x="10769" y="8349"/>
                  </a:lnTo>
                  <a:lnTo>
                    <a:pt x="9904" y="7116"/>
                  </a:lnTo>
                  <a:lnTo>
                    <a:pt x="9053" y="5928"/>
                  </a:lnTo>
                  <a:lnTo>
                    <a:pt x="8231" y="4828"/>
                  </a:lnTo>
                  <a:lnTo>
                    <a:pt x="7424" y="3815"/>
                  </a:lnTo>
                  <a:lnTo>
                    <a:pt x="7043" y="3346"/>
                  </a:lnTo>
                  <a:lnTo>
                    <a:pt x="6662" y="2891"/>
                  </a:lnTo>
                  <a:lnTo>
                    <a:pt x="6280" y="2480"/>
                  </a:lnTo>
                  <a:lnTo>
                    <a:pt x="5928" y="2084"/>
                  </a:lnTo>
                  <a:lnTo>
                    <a:pt x="5576" y="1717"/>
                  </a:lnTo>
                  <a:lnTo>
                    <a:pt x="5224" y="1395"/>
                  </a:lnTo>
                  <a:lnTo>
                    <a:pt x="4901" y="1086"/>
                  </a:lnTo>
                  <a:lnTo>
                    <a:pt x="4578" y="822"/>
                  </a:lnTo>
                  <a:lnTo>
                    <a:pt x="4270" y="588"/>
                  </a:lnTo>
                  <a:lnTo>
                    <a:pt x="3977" y="397"/>
                  </a:lnTo>
                  <a:lnTo>
                    <a:pt x="3713" y="236"/>
                  </a:lnTo>
                  <a:lnTo>
                    <a:pt x="3449" y="118"/>
                  </a:lnTo>
                  <a:lnTo>
                    <a:pt x="3199" y="45"/>
                  </a:lnTo>
                  <a:lnTo>
                    <a:pt x="3082" y="15"/>
                  </a:lnTo>
                  <a:lnTo>
                    <a:pt x="2964"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29;p26">
              <a:extLst>
                <a:ext uri="{FF2B5EF4-FFF2-40B4-BE49-F238E27FC236}">
                  <a16:creationId xmlns:a16="http://schemas.microsoft.com/office/drawing/2014/main" id="{F70BF06F-6DC8-43EB-A6CF-A5B2A18DBD98}"/>
                </a:ext>
              </a:extLst>
            </p:cNvPr>
            <p:cNvSpPr/>
            <p:nvPr/>
          </p:nvSpPr>
          <p:spPr>
            <a:xfrm>
              <a:off x="1494125" y="1826650"/>
              <a:ext cx="828200" cy="636750"/>
            </a:xfrm>
            <a:custGeom>
              <a:avLst/>
              <a:gdLst/>
              <a:ahLst/>
              <a:cxnLst/>
              <a:rect l="l" t="t" r="r" b="b"/>
              <a:pathLst>
                <a:path w="33128" h="25470" extrusionOk="0">
                  <a:moveTo>
                    <a:pt x="2333" y="0"/>
                  </a:moveTo>
                  <a:lnTo>
                    <a:pt x="2069" y="30"/>
                  </a:lnTo>
                  <a:lnTo>
                    <a:pt x="1951" y="59"/>
                  </a:lnTo>
                  <a:lnTo>
                    <a:pt x="1849" y="88"/>
                  </a:lnTo>
                  <a:lnTo>
                    <a:pt x="1673" y="206"/>
                  </a:lnTo>
                  <a:lnTo>
                    <a:pt x="1482" y="338"/>
                  </a:lnTo>
                  <a:lnTo>
                    <a:pt x="1233" y="514"/>
                  </a:lnTo>
                  <a:lnTo>
                    <a:pt x="983" y="734"/>
                  </a:lnTo>
                  <a:lnTo>
                    <a:pt x="851" y="866"/>
                  </a:lnTo>
                  <a:lnTo>
                    <a:pt x="719" y="1013"/>
                  </a:lnTo>
                  <a:lnTo>
                    <a:pt x="587" y="1159"/>
                  </a:lnTo>
                  <a:lnTo>
                    <a:pt x="470" y="1335"/>
                  </a:lnTo>
                  <a:lnTo>
                    <a:pt x="352" y="1497"/>
                  </a:lnTo>
                  <a:lnTo>
                    <a:pt x="250" y="1688"/>
                  </a:lnTo>
                  <a:lnTo>
                    <a:pt x="176" y="1878"/>
                  </a:lnTo>
                  <a:lnTo>
                    <a:pt x="103" y="2084"/>
                  </a:lnTo>
                  <a:lnTo>
                    <a:pt x="44" y="2304"/>
                  </a:lnTo>
                  <a:lnTo>
                    <a:pt x="15" y="2524"/>
                  </a:lnTo>
                  <a:lnTo>
                    <a:pt x="0" y="2759"/>
                  </a:lnTo>
                  <a:lnTo>
                    <a:pt x="30" y="2993"/>
                  </a:lnTo>
                  <a:lnTo>
                    <a:pt x="74" y="3243"/>
                  </a:lnTo>
                  <a:lnTo>
                    <a:pt x="147" y="3507"/>
                  </a:lnTo>
                  <a:lnTo>
                    <a:pt x="264" y="3771"/>
                  </a:lnTo>
                  <a:lnTo>
                    <a:pt x="411" y="4050"/>
                  </a:lnTo>
                  <a:lnTo>
                    <a:pt x="587" y="4328"/>
                  </a:lnTo>
                  <a:lnTo>
                    <a:pt x="807" y="4622"/>
                  </a:lnTo>
                  <a:lnTo>
                    <a:pt x="1086" y="4915"/>
                  </a:lnTo>
                  <a:lnTo>
                    <a:pt x="1394" y="5223"/>
                  </a:lnTo>
                  <a:lnTo>
                    <a:pt x="1761" y="5531"/>
                  </a:lnTo>
                  <a:lnTo>
                    <a:pt x="2172" y="5854"/>
                  </a:lnTo>
                  <a:lnTo>
                    <a:pt x="3213" y="6632"/>
                  </a:lnTo>
                  <a:lnTo>
                    <a:pt x="4592" y="7673"/>
                  </a:lnTo>
                  <a:lnTo>
                    <a:pt x="8069" y="10358"/>
                  </a:lnTo>
                  <a:lnTo>
                    <a:pt x="12192" y="13557"/>
                  </a:lnTo>
                  <a:lnTo>
                    <a:pt x="16520" y="16946"/>
                  </a:lnTo>
                  <a:lnTo>
                    <a:pt x="24090" y="22888"/>
                  </a:lnTo>
                  <a:lnTo>
                    <a:pt x="27377" y="25470"/>
                  </a:lnTo>
                  <a:lnTo>
                    <a:pt x="33128" y="18897"/>
                  </a:lnTo>
                  <a:lnTo>
                    <a:pt x="31969" y="18031"/>
                  </a:lnTo>
                  <a:lnTo>
                    <a:pt x="30619" y="17034"/>
                  </a:lnTo>
                  <a:lnTo>
                    <a:pt x="28873" y="15728"/>
                  </a:lnTo>
                  <a:lnTo>
                    <a:pt x="26775" y="14217"/>
                  </a:lnTo>
                  <a:lnTo>
                    <a:pt x="24413" y="12515"/>
                  </a:lnTo>
                  <a:lnTo>
                    <a:pt x="21860" y="10725"/>
                  </a:lnTo>
                  <a:lnTo>
                    <a:pt x="20525" y="9801"/>
                  </a:lnTo>
                  <a:lnTo>
                    <a:pt x="19176" y="8891"/>
                  </a:lnTo>
                  <a:lnTo>
                    <a:pt x="17811" y="7967"/>
                  </a:lnTo>
                  <a:lnTo>
                    <a:pt x="16432" y="7072"/>
                  </a:lnTo>
                  <a:lnTo>
                    <a:pt x="15068" y="6177"/>
                  </a:lnTo>
                  <a:lnTo>
                    <a:pt x="13718" y="5326"/>
                  </a:lnTo>
                  <a:lnTo>
                    <a:pt x="12383" y="4504"/>
                  </a:lnTo>
                  <a:lnTo>
                    <a:pt x="11092" y="3727"/>
                  </a:lnTo>
                  <a:lnTo>
                    <a:pt x="9830" y="3008"/>
                  </a:lnTo>
                  <a:lnTo>
                    <a:pt x="8627" y="2348"/>
                  </a:lnTo>
                  <a:lnTo>
                    <a:pt x="7483" y="1746"/>
                  </a:lnTo>
                  <a:lnTo>
                    <a:pt x="6940" y="1467"/>
                  </a:lnTo>
                  <a:lnTo>
                    <a:pt x="6397" y="1218"/>
                  </a:lnTo>
                  <a:lnTo>
                    <a:pt x="5883" y="998"/>
                  </a:lnTo>
                  <a:lnTo>
                    <a:pt x="5399" y="778"/>
                  </a:lnTo>
                  <a:lnTo>
                    <a:pt x="4930" y="602"/>
                  </a:lnTo>
                  <a:lnTo>
                    <a:pt x="4475" y="426"/>
                  </a:lnTo>
                  <a:lnTo>
                    <a:pt x="4049" y="294"/>
                  </a:lnTo>
                  <a:lnTo>
                    <a:pt x="3653" y="176"/>
                  </a:lnTo>
                  <a:lnTo>
                    <a:pt x="3287" y="88"/>
                  </a:lnTo>
                  <a:lnTo>
                    <a:pt x="2934" y="30"/>
                  </a:lnTo>
                  <a:lnTo>
                    <a:pt x="2626"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30;p26">
              <a:extLst>
                <a:ext uri="{FF2B5EF4-FFF2-40B4-BE49-F238E27FC236}">
                  <a16:creationId xmlns:a16="http://schemas.microsoft.com/office/drawing/2014/main" id="{931921A5-DEE2-46C9-A233-6518EC925EC4}"/>
                </a:ext>
              </a:extLst>
            </p:cNvPr>
            <p:cNvSpPr/>
            <p:nvPr/>
          </p:nvSpPr>
          <p:spPr>
            <a:xfrm>
              <a:off x="1391425" y="2003800"/>
              <a:ext cx="2211700" cy="1490275"/>
            </a:xfrm>
            <a:custGeom>
              <a:avLst/>
              <a:gdLst/>
              <a:ahLst/>
              <a:cxnLst/>
              <a:rect l="l" t="t" r="r" b="b"/>
              <a:pathLst>
                <a:path w="88468" h="59611" extrusionOk="0">
                  <a:moveTo>
                    <a:pt x="6147" y="1"/>
                  </a:moveTo>
                  <a:lnTo>
                    <a:pt x="5546" y="15"/>
                  </a:lnTo>
                  <a:lnTo>
                    <a:pt x="4974" y="45"/>
                  </a:lnTo>
                  <a:lnTo>
                    <a:pt x="4446" y="103"/>
                  </a:lnTo>
                  <a:lnTo>
                    <a:pt x="3932" y="191"/>
                  </a:lnTo>
                  <a:lnTo>
                    <a:pt x="3448" y="294"/>
                  </a:lnTo>
                  <a:lnTo>
                    <a:pt x="3008" y="411"/>
                  </a:lnTo>
                  <a:lnTo>
                    <a:pt x="2582" y="558"/>
                  </a:lnTo>
                  <a:lnTo>
                    <a:pt x="2186" y="734"/>
                  </a:lnTo>
                  <a:lnTo>
                    <a:pt x="1996" y="837"/>
                  </a:lnTo>
                  <a:lnTo>
                    <a:pt x="1805" y="954"/>
                  </a:lnTo>
                  <a:lnTo>
                    <a:pt x="1614" y="1057"/>
                  </a:lnTo>
                  <a:lnTo>
                    <a:pt x="1453" y="1189"/>
                  </a:lnTo>
                  <a:lnTo>
                    <a:pt x="1277" y="1321"/>
                  </a:lnTo>
                  <a:lnTo>
                    <a:pt x="1130" y="1453"/>
                  </a:lnTo>
                  <a:lnTo>
                    <a:pt x="983" y="1585"/>
                  </a:lnTo>
                  <a:lnTo>
                    <a:pt x="851" y="1746"/>
                  </a:lnTo>
                  <a:lnTo>
                    <a:pt x="719" y="1893"/>
                  </a:lnTo>
                  <a:lnTo>
                    <a:pt x="602" y="2055"/>
                  </a:lnTo>
                  <a:lnTo>
                    <a:pt x="484" y="2231"/>
                  </a:lnTo>
                  <a:lnTo>
                    <a:pt x="396" y="2392"/>
                  </a:lnTo>
                  <a:lnTo>
                    <a:pt x="294" y="2583"/>
                  </a:lnTo>
                  <a:lnTo>
                    <a:pt x="220" y="2759"/>
                  </a:lnTo>
                  <a:lnTo>
                    <a:pt x="147" y="2950"/>
                  </a:lnTo>
                  <a:lnTo>
                    <a:pt x="88" y="3155"/>
                  </a:lnTo>
                  <a:lnTo>
                    <a:pt x="0" y="3448"/>
                  </a:lnTo>
                  <a:lnTo>
                    <a:pt x="279" y="3566"/>
                  </a:lnTo>
                  <a:lnTo>
                    <a:pt x="2260" y="4446"/>
                  </a:lnTo>
                  <a:lnTo>
                    <a:pt x="4402" y="5414"/>
                  </a:lnTo>
                  <a:lnTo>
                    <a:pt x="7042" y="6632"/>
                  </a:lnTo>
                  <a:lnTo>
                    <a:pt x="10006" y="8011"/>
                  </a:lnTo>
                  <a:lnTo>
                    <a:pt x="11547" y="8745"/>
                  </a:lnTo>
                  <a:lnTo>
                    <a:pt x="13087" y="9508"/>
                  </a:lnTo>
                  <a:lnTo>
                    <a:pt x="14627" y="10256"/>
                  </a:lnTo>
                  <a:lnTo>
                    <a:pt x="16109" y="11019"/>
                  </a:lnTo>
                  <a:lnTo>
                    <a:pt x="17547" y="11752"/>
                  </a:lnTo>
                  <a:lnTo>
                    <a:pt x="18897" y="12471"/>
                  </a:lnTo>
                  <a:lnTo>
                    <a:pt x="20731" y="13469"/>
                  </a:lnTo>
                  <a:lnTo>
                    <a:pt x="22682" y="14496"/>
                  </a:lnTo>
                  <a:lnTo>
                    <a:pt x="24971" y="15743"/>
                  </a:lnTo>
                  <a:lnTo>
                    <a:pt x="26247" y="16447"/>
                  </a:lnTo>
                  <a:lnTo>
                    <a:pt x="27582" y="17210"/>
                  </a:lnTo>
                  <a:lnTo>
                    <a:pt x="28991" y="18017"/>
                  </a:lnTo>
                  <a:lnTo>
                    <a:pt x="30472" y="18897"/>
                  </a:lnTo>
                  <a:lnTo>
                    <a:pt x="32013" y="19821"/>
                  </a:lnTo>
                  <a:lnTo>
                    <a:pt x="33612" y="20819"/>
                  </a:lnTo>
                  <a:lnTo>
                    <a:pt x="35270" y="21861"/>
                  </a:lnTo>
                  <a:lnTo>
                    <a:pt x="36972" y="22976"/>
                  </a:lnTo>
                  <a:lnTo>
                    <a:pt x="38718" y="24150"/>
                  </a:lnTo>
                  <a:lnTo>
                    <a:pt x="40522" y="25382"/>
                  </a:lnTo>
                  <a:lnTo>
                    <a:pt x="42341" y="26688"/>
                  </a:lnTo>
                  <a:lnTo>
                    <a:pt x="44219" y="28052"/>
                  </a:lnTo>
                  <a:lnTo>
                    <a:pt x="45364" y="28903"/>
                  </a:lnTo>
                  <a:lnTo>
                    <a:pt x="46493" y="29783"/>
                  </a:lnTo>
                  <a:lnTo>
                    <a:pt x="47623" y="30649"/>
                  </a:lnTo>
                  <a:lnTo>
                    <a:pt x="48738" y="31544"/>
                  </a:lnTo>
                  <a:lnTo>
                    <a:pt x="49838" y="32439"/>
                  </a:lnTo>
                  <a:lnTo>
                    <a:pt x="50924" y="33334"/>
                  </a:lnTo>
                  <a:lnTo>
                    <a:pt x="52010" y="34243"/>
                  </a:lnTo>
                  <a:lnTo>
                    <a:pt x="53066" y="35153"/>
                  </a:lnTo>
                  <a:lnTo>
                    <a:pt x="54122" y="36077"/>
                  </a:lnTo>
                  <a:lnTo>
                    <a:pt x="55164" y="37016"/>
                  </a:lnTo>
                  <a:lnTo>
                    <a:pt x="56191" y="37941"/>
                  </a:lnTo>
                  <a:lnTo>
                    <a:pt x="57218" y="38894"/>
                  </a:lnTo>
                  <a:lnTo>
                    <a:pt x="58216" y="39848"/>
                  </a:lnTo>
                  <a:lnTo>
                    <a:pt x="59213" y="40801"/>
                  </a:lnTo>
                  <a:lnTo>
                    <a:pt x="60196" y="41770"/>
                  </a:lnTo>
                  <a:lnTo>
                    <a:pt x="61165" y="42738"/>
                  </a:lnTo>
                  <a:lnTo>
                    <a:pt x="62118" y="43721"/>
                  </a:lnTo>
                  <a:lnTo>
                    <a:pt x="63057" y="44719"/>
                  </a:lnTo>
                  <a:lnTo>
                    <a:pt x="63996" y="45716"/>
                  </a:lnTo>
                  <a:lnTo>
                    <a:pt x="64906" y="46714"/>
                  </a:lnTo>
                  <a:lnTo>
                    <a:pt x="65815" y="47726"/>
                  </a:lnTo>
                  <a:lnTo>
                    <a:pt x="66710" y="48739"/>
                  </a:lnTo>
                  <a:lnTo>
                    <a:pt x="67591" y="49766"/>
                  </a:lnTo>
                  <a:lnTo>
                    <a:pt x="68456" y="50793"/>
                  </a:lnTo>
                  <a:lnTo>
                    <a:pt x="69307" y="51820"/>
                  </a:lnTo>
                  <a:lnTo>
                    <a:pt x="70158" y="52861"/>
                  </a:lnTo>
                  <a:lnTo>
                    <a:pt x="70980" y="53918"/>
                  </a:lnTo>
                  <a:lnTo>
                    <a:pt x="71801" y="54974"/>
                  </a:lnTo>
                  <a:lnTo>
                    <a:pt x="72594" y="56030"/>
                  </a:lnTo>
                  <a:lnTo>
                    <a:pt x="73386" y="57101"/>
                  </a:lnTo>
                  <a:lnTo>
                    <a:pt x="74163" y="58172"/>
                  </a:lnTo>
                  <a:lnTo>
                    <a:pt x="74926" y="59258"/>
                  </a:lnTo>
                  <a:lnTo>
                    <a:pt x="75176" y="59610"/>
                  </a:lnTo>
                  <a:lnTo>
                    <a:pt x="75455" y="59287"/>
                  </a:lnTo>
                  <a:lnTo>
                    <a:pt x="75660" y="59097"/>
                  </a:lnTo>
                  <a:lnTo>
                    <a:pt x="76217" y="58510"/>
                  </a:lnTo>
                  <a:lnTo>
                    <a:pt x="77156" y="57571"/>
                  </a:lnTo>
                  <a:lnTo>
                    <a:pt x="78506" y="56280"/>
                  </a:lnTo>
                  <a:lnTo>
                    <a:pt x="79328" y="55502"/>
                  </a:lnTo>
                  <a:lnTo>
                    <a:pt x="80267" y="54636"/>
                  </a:lnTo>
                  <a:lnTo>
                    <a:pt x="81308" y="53697"/>
                  </a:lnTo>
                  <a:lnTo>
                    <a:pt x="82453" y="52656"/>
                  </a:lnTo>
                  <a:lnTo>
                    <a:pt x="83714" y="51541"/>
                  </a:lnTo>
                  <a:lnTo>
                    <a:pt x="85094" y="50338"/>
                  </a:lnTo>
                  <a:lnTo>
                    <a:pt x="86590" y="49061"/>
                  </a:lnTo>
                  <a:lnTo>
                    <a:pt x="88189" y="47697"/>
                  </a:lnTo>
                  <a:lnTo>
                    <a:pt x="88468" y="47477"/>
                  </a:lnTo>
                  <a:lnTo>
                    <a:pt x="88233" y="47213"/>
                  </a:lnTo>
                  <a:lnTo>
                    <a:pt x="86722" y="45570"/>
                  </a:lnTo>
                  <a:lnTo>
                    <a:pt x="85079" y="43809"/>
                  </a:lnTo>
                  <a:lnTo>
                    <a:pt x="83392" y="42019"/>
                  </a:lnTo>
                  <a:lnTo>
                    <a:pt x="81734" y="40288"/>
                  </a:lnTo>
                  <a:lnTo>
                    <a:pt x="80193" y="38689"/>
                  </a:lnTo>
                  <a:lnTo>
                    <a:pt x="78858" y="37324"/>
                  </a:lnTo>
                  <a:lnTo>
                    <a:pt x="77127" y="35564"/>
                  </a:lnTo>
                  <a:lnTo>
                    <a:pt x="77347" y="35256"/>
                  </a:lnTo>
                  <a:lnTo>
                    <a:pt x="77553" y="34918"/>
                  </a:lnTo>
                  <a:lnTo>
                    <a:pt x="77729" y="34551"/>
                  </a:lnTo>
                  <a:lnTo>
                    <a:pt x="77905" y="34155"/>
                  </a:lnTo>
                  <a:lnTo>
                    <a:pt x="78051" y="33730"/>
                  </a:lnTo>
                  <a:lnTo>
                    <a:pt x="78183" y="33290"/>
                  </a:lnTo>
                  <a:lnTo>
                    <a:pt x="78301" y="32820"/>
                  </a:lnTo>
                  <a:lnTo>
                    <a:pt x="78403" y="32336"/>
                  </a:lnTo>
                  <a:lnTo>
                    <a:pt x="78477" y="31837"/>
                  </a:lnTo>
                  <a:lnTo>
                    <a:pt x="78535" y="31309"/>
                  </a:lnTo>
                  <a:lnTo>
                    <a:pt x="78579" y="30766"/>
                  </a:lnTo>
                  <a:lnTo>
                    <a:pt x="78609" y="30209"/>
                  </a:lnTo>
                  <a:lnTo>
                    <a:pt x="78624" y="29651"/>
                  </a:lnTo>
                  <a:lnTo>
                    <a:pt x="78609" y="29064"/>
                  </a:lnTo>
                  <a:lnTo>
                    <a:pt x="78565" y="28478"/>
                  </a:lnTo>
                  <a:lnTo>
                    <a:pt x="78521" y="27891"/>
                  </a:lnTo>
                  <a:lnTo>
                    <a:pt x="78433" y="27201"/>
                  </a:lnTo>
                  <a:lnTo>
                    <a:pt x="78330" y="26526"/>
                  </a:lnTo>
                  <a:lnTo>
                    <a:pt x="78198" y="25866"/>
                  </a:lnTo>
                  <a:lnTo>
                    <a:pt x="78051" y="25206"/>
                  </a:lnTo>
                  <a:lnTo>
                    <a:pt x="77875" y="24560"/>
                  </a:lnTo>
                  <a:lnTo>
                    <a:pt x="77685" y="23929"/>
                  </a:lnTo>
                  <a:lnTo>
                    <a:pt x="77464" y="23313"/>
                  </a:lnTo>
                  <a:lnTo>
                    <a:pt x="77230" y="22697"/>
                  </a:lnTo>
                  <a:lnTo>
                    <a:pt x="76980" y="22110"/>
                  </a:lnTo>
                  <a:lnTo>
                    <a:pt x="76702" y="21523"/>
                  </a:lnTo>
                  <a:lnTo>
                    <a:pt x="76408" y="20966"/>
                  </a:lnTo>
                  <a:lnTo>
                    <a:pt x="76100" y="20438"/>
                  </a:lnTo>
                  <a:lnTo>
                    <a:pt x="75777" y="19910"/>
                  </a:lnTo>
                  <a:lnTo>
                    <a:pt x="75425" y="19411"/>
                  </a:lnTo>
                  <a:lnTo>
                    <a:pt x="75073" y="18941"/>
                  </a:lnTo>
                  <a:lnTo>
                    <a:pt x="74692" y="18486"/>
                  </a:lnTo>
                  <a:lnTo>
                    <a:pt x="74516" y="18281"/>
                  </a:lnTo>
                  <a:lnTo>
                    <a:pt x="74354" y="18046"/>
                  </a:lnTo>
                  <a:lnTo>
                    <a:pt x="74178" y="17782"/>
                  </a:lnTo>
                  <a:lnTo>
                    <a:pt x="74031" y="17503"/>
                  </a:lnTo>
                  <a:lnTo>
                    <a:pt x="73885" y="17195"/>
                  </a:lnTo>
                  <a:lnTo>
                    <a:pt x="73738" y="16843"/>
                  </a:lnTo>
                  <a:lnTo>
                    <a:pt x="73621" y="16476"/>
                  </a:lnTo>
                  <a:lnTo>
                    <a:pt x="73533" y="16066"/>
                  </a:lnTo>
                  <a:lnTo>
                    <a:pt x="73445" y="15640"/>
                  </a:lnTo>
                  <a:lnTo>
                    <a:pt x="73386" y="15171"/>
                  </a:lnTo>
                  <a:lnTo>
                    <a:pt x="73357" y="14657"/>
                  </a:lnTo>
                  <a:lnTo>
                    <a:pt x="73357" y="14129"/>
                  </a:lnTo>
                  <a:lnTo>
                    <a:pt x="73386" y="13557"/>
                  </a:lnTo>
                  <a:lnTo>
                    <a:pt x="73459" y="12941"/>
                  </a:lnTo>
                  <a:lnTo>
                    <a:pt x="73547" y="12280"/>
                  </a:lnTo>
                  <a:lnTo>
                    <a:pt x="73694" y="11591"/>
                  </a:lnTo>
                  <a:lnTo>
                    <a:pt x="73811" y="11107"/>
                  </a:lnTo>
                  <a:lnTo>
                    <a:pt x="73943" y="10623"/>
                  </a:lnTo>
                  <a:lnTo>
                    <a:pt x="74090" y="10138"/>
                  </a:lnTo>
                  <a:lnTo>
                    <a:pt x="74251" y="9640"/>
                  </a:lnTo>
                  <a:lnTo>
                    <a:pt x="74428" y="9141"/>
                  </a:lnTo>
                  <a:lnTo>
                    <a:pt x="74618" y="8657"/>
                  </a:lnTo>
                  <a:lnTo>
                    <a:pt x="74824" y="8158"/>
                  </a:lnTo>
                  <a:lnTo>
                    <a:pt x="75044" y="7674"/>
                  </a:lnTo>
                  <a:lnTo>
                    <a:pt x="75278" y="7190"/>
                  </a:lnTo>
                  <a:lnTo>
                    <a:pt x="75528" y="6705"/>
                  </a:lnTo>
                  <a:lnTo>
                    <a:pt x="75777" y="6236"/>
                  </a:lnTo>
                  <a:lnTo>
                    <a:pt x="76041" y="5781"/>
                  </a:lnTo>
                  <a:lnTo>
                    <a:pt x="76320" y="5326"/>
                  </a:lnTo>
                  <a:lnTo>
                    <a:pt x="76599" y="4886"/>
                  </a:lnTo>
                  <a:lnTo>
                    <a:pt x="76892" y="4461"/>
                  </a:lnTo>
                  <a:lnTo>
                    <a:pt x="77186" y="4035"/>
                  </a:lnTo>
                  <a:lnTo>
                    <a:pt x="77464" y="3654"/>
                  </a:lnTo>
                  <a:lnTo>
                    <a:pt x="77567" y="3478"/>
                  </a:lnTo>
                  <a:lnTo>
                    <a:pt x="77670" y="3287"/>
                  </a:lnTo>
                  <a:lnTo>
                    <a:pt x="77758" y="3111"/>
                  </a:lnTo>
                  <a:lnTo>
                    <a:pt x="77831" y="2935"/>
                  </a:lnTo>
                  <a:lnTo>
                    <a:pt x="77890" y="2773"/>
                  </a:lnTo>
                  <a:lnTo>
                    <a:pt x="77934" y="2597"/>
                  </a:lnTo>
                  <a:lnTo>
                    <a:pt x="77978" y="2451"/>
                  </a:lnTo>
                  <a:lnTo>
                    <a:pt x="77993" y="2289"/>
                  </a:lnTo>
                  <a:lnTo>
                    <a:pt x="78007" y="2128"/>
                  </a:lnTo>
                  <a:lnTo>
                    <a:pt x="78007" y="1981"/>
                  </a:lnTo>
                  <a:lnTo>
                    <a:pt x="77978" y="1849"/>
                  </a:lnTo>
                  <a:lnTo>
                    <a:pt x="77949" y="1702"/>
                  </a:lnTo>
                  <a:lnTo>
                    <a:pt x="77905" y="1570"/>
                  </a:lnTo>
                  <a:lnTo>
                    <a:pt x="77846" y="1438"/>
                  </a:lnTo>
                  <a:lnTo>
                    <a:pt x="77758" y="1277"/>
                  </a:lnTo>
                  <a:lnTo>
                    <a:pt x="77641" y="1130"/>
                  </a:lnTo>
                  <a:lnTo>
                    <a:pt x="77508" y="998"/>
                  </a:lnTo>
                  <a:lnTo>
                    <a:pt x="77347" y="866"/>
                  </a:lnTo>
                  <a:lnTo>
                    <a:pt x="77186" y="749"/>
                  </a:lnTo>
                  <a:lnTo>
                    <a:pt x="76980" y="631"/>
                  </a:lnTo>
                  <a:lnTo>
                    <a:pt x="76775" y="529"/>
                  </a:lnTo>
                  <a:lnTo>
                    <a:pt x="76526" y="441"/>
                  </a:lnTo>
                  <a:lnTo>
                    <a:pt x="76276" y="367"/>
                  </a:lnTo>
                  <a:lnTo>
                    <a:pt x="75997" y="309"/>
                  </a:lnTo>
                  <a:lnTo>
                    <a:pt x="75704" y="250"/>
                  </a:lnTo>
                  <a:lnTo>
                    <a:pt x="75381" y="191"/>
                  </a:lnTo>
                  <a:lnTo>
                    <a:pt x="75044" y="162"/>
                  </a:lnTo>
                  <a:lnTo>
                    <a:pt x="74692" y="133"/>
                  </a:lnTo>
                  <a:lnTo>
                    <a:pt x="74325" y="118"/>
                  </a:lnTo>
                  <a:lnTo>
                    <a:pt x="73929" y="118"/>
                  </a:lnTo>
                  <a:lnTo>
                    <a:pt x="73342" y="133"/>
                  </a:lnTo>
                  <a:lnTo>
                    <a:pt x="72858" y="147"/>
                  </a:lnTo>
                  <a:lnTo>
                    <a:pt x="72418" y="191"/>
                  </a:lnTo>
                  <a:lnTo>
                    <a:pt x="72344" y="191"/>
                  </a:lnTo>
                  <a:lnTo>
                    <a:pt x="72286" y="235"/>
                  </a:lnTo>
                  <a:lnTo>
                    <a:pt x="72168" y="294"/>
                  </a:lnTo>
                  <a:lnTo>
                    <a:pt x="71889" y="470"/>
                  </a:lnTo>
                  <a:lnTo>
                    <a:pt x="71479" y="734"/>
                  </a:lnTo>
                  <a:lnTo>
                    <a:pt x="70950" y="1101"/>
                  </a:lnTo>
                  <a:lnTo>
                    <a:pt x="70334" y="1570"/>
                  </a:lnTo>
                  <a:lnTo>
                    <a:pt x="69997" y="1849"/>
                  </a:lnTo>
                  <a:lnTo>
                    <a:pt x="69630" y="2157"/>
                  </a:lnTo>
                  <a:lnTo>
                    <a:pt x="69263" y="2480"/>
                  </a:lnTo>
                  <a:lnTo>
                    <a:pt x="68882" y="2832"/>
                  </a:lnTo>
                  <a:lnTo>
                    <a:pt x="68500" y="3214"/>
                  </a:lnTo>
                  <a:lnTo>
                    <a:pt x="68104" y="3624"/>
                  </a:lnTo>
                  <a:lnTo>
                    <a:pt x="67649" y="4123"/>
                  </a:lnTo>
                  <a:lnTo>
                    <a:pt x="67209" y="4637"/>
                  </a:lnTo>
                  <a:lnTo>
                    <a:pt x="66798" y="5150"/>
                  </a:lnTo>
                  <a:lnTo>
                    <a:pt x="66402" y="5678"/>
                  </a:lnTo>
                  <a:lnTo>
                    <a:pt x="66036" y="6221"/>
                  </a:lnTo>
                  <a:lnTo>
                    <a:pt x="65698" y="6764"/>
                  </a:lnTo>
                  <a:lnTo>
                    <a:pt x="65361" y="7322"/>
                  </a:lnTo>
                  <a:lnTo>
                    <a:pt x="65067" y="7894"/>
                  </a:lnTo>
                  <a:lnTo>
                    <a:pt x="64891" y="8246"/>
                  </a:lnTo>
                  <a:lnTo>
                    <a:pt x="64715" y="8598"/>
                  </a:lnTo>
                  <a:lnTo>
                    <a:pt x="64554" y="8965"/>
                  </a:lnTo>
                  <a:lnTo>
                    <a:pt x="64407" y="9332"/>
                  </a:lnTo>
                  <a:lnTo>
                    <a:pt x="64275" y="9698"/>
                  </a:lnTo>
                  <a:lnTo>
                    <a:pt x="64143" y="10065"/>
                  </a:lnTo>
                  <a:lnTo>
                    <a:pt x="64011" y="10447"/>
                  </a:lnTo>
                  <a:lnTo>
                    <a:pt x="63908" y="10813"/>
                  </a:lnTo>
                  <a:lnTo>
                    <a:pt x="63806" y="11195"/>
                  </a:lnTo>
                  <a:lnTo>
                    <a:pt x="63703" y="11576"/>
                  </a:lnTo>
                  <a:lnTo>
                    <a:pt x="63615" y="11958"/>
                  </a:lnTo>
                  <a:lnTo>
                    <a:pt x="63541" y="12339"/>
                  </a:lnTo>
                  <a:lnTo>
                    <a:pt x="63483" y="12735"/>
                  </a:lnTo>
                  <a:lnTo>
                    <a:pt x="63424" y="13117"/>
                  </a:lnTo>
                  <a:lnTo>
                    <a:pt x="63380" y="13513"/>
                  </a:lnTo>
                  <a:lnTo>
                    <a:pt x="63336" y="13894"/>
                  </a:lnTo>
                  <a:lnTo>
                    <a:pt x="63307" y="14217"/>
                  </a:lnTo>
                  <a:lnTo>
                    <a:pt x="63248" y="14525"/>
                  </a:lnTo>
                  <a:lnTo>
                    <a:pt x="63189" y="14833"/>
                  </a:lnTo>
                  <a:lnTo>
                    <a:pt x="63101" y="15127"/>
                  </a:lnTo>
                  <a:lnTo>
                    <a:pt x="62999" y="15435"/>
                  </a:lnTo>
                  <a:lnTo>
                    <a:pt x="62896" y="15728"/>
                  </a:lnTo>
                  <a:lnTo>
                    <a:pt x="62764" y="16007"/>
                  </a:lnTo>
                  <a:lnTo>
                    <a:pt x="62617" y="16300"/>
                  </a:lnTo>
                  <a:lnTo>
                    <a:pt x="62456" y="16579"/>
                  </a:lnTo>
                  <a:lnTo>
                    <a:pt x="62294" y="16843"/>
                  </a:lnTo>
                  <a:lnTo>
                    <a:pt x="62104" y="17107"/>
                  </a:lnTo>
                  <a:lnTo>
                    <a:pt x="61913" y="17371"/>
                  </a:lnTo>
                  <a:lnTo>
                    <a:pt x="61693" y="17621"/>
                  </a:lnTo>
                  <a:lnTo>
                    <a:pt x="61473" y="17856"/>
                  </a:lnTo>
                  <a:lnTo>
                    <a:pt x="61223" y="18090"/>
                  </a:lnTo>
                  <a:lnTo>
                    <a:pt x="60974" y="18325"/>
                  </a:lnTo>
                  <a:lnTo>
                    <a:pt x="60681" y="18560"/>
                  </a:lnTo>
                  <a:lnTo>
                    <a:pt x="60387" y="18780"/>
                  </a:lnTo>
                  <a:lnTo>
                    <a:pt x="60079" y="18985"/>
                  </a:lnTo>
                  <a:lnTo>
                    <a:pt x="59756" y="19176"/>
                  </a:lnTo>
                  <a:lnTo>
                    <a:pt x="59419" y="19352"/>
                  </a:lnTo>
                  <a:lnTo>
                    <a:pt x="59081" y="19513"/>
                  </a:lnTo>
                  <a:lnTo>
                    <a:pt x="58729" y="19660"/>
                  </a:lnTo>
                  <a:lnTo>
                    <a:pt x="58377" y="19792"/>
                  </a:lnTo>
                  <a:lnTo>
                    <a:pt x="58010" y="19910"/>
                  </a:lnTo>
                  <a:lnTo>
                    <a:pt x="57629" y="20012"/>
                  </a:lnTo>
                  <a:lnTo>
                    <a:pt x="57247" y="20100"/>
                  </a:lnTo>
                  <a:lnTo>
                    <a:pt x="56851" y="20174"/>
                  </a:lnTo>
                  <a:lnTo>
                    <a:pt x="56455" y="20218"/>
                  </a:lnTo>
                  <a:lnTo>
                    <a:pt x="56059" y="20262"/>
                  </a:lnTo>
                  <a:lnTo>
                    <a:pt x="55634" y="20291"/>
                  </a:lnTo>
                  <a:lnTo>
                    <a:pt x="55223" y="20291"/>
                  </a:lnTo>
                  <a:lnTo>
                    <a:pt x="54651" y="20276"/>
                  </a:lnTo>
                  <a:lnTo>
                    <a:pt x="54078" y="20232"/>
                  </a:lnTo>
                  <a:lnTo>
                    <a:pt x="53506" y="20159"/>
                  </a:lnTo>
                  <a:lnTo>
                    <a:pt x="52905" y="20056"/>
                  </a:lnTo>
                  <a:lnTo>
                    <a:pt x="52318" y="19939"/>
                  </a:lnTo>
                  <a:lnTo>
                    <a:pt x="51716" y="19777"/>
                  </a:lnTo>
                  <a:lnTo>
                    <a:pt x="51115" y="19587"/>
                  </a:lnTo>
                  <a:lnTo>
                    <a:pt x="50513" y="19381"/>
                  </a:lnTo>
                  <a:lnTo>
                    <a:pt x="49897" y="19147"/>
                  </a:lnTo>
                  <a:lnTo>
                    <a:pt x="49281" y="18868"/>
                  </a:lnTo>
                  <a:lnTo>
                    <a:pt x="48665" y="18574"/>
                  </a:lnTo>
                  <a:lnTo>
                    <a:pt x="48034" y="18252"/>
                  </a:lnTo>
                  <a:lnTo>
                    <a:pt x="47418" y="17914"/>
                  </a:lnTo>
                  <a:lnTo>
                    <a:pt x="46787" y="17533"/>
                  </a:lnTo>
                  <a:lnTo>
                    <a:pt x="46171" y="17137"/>
                  </a:lnTo>
                  <a:lnTo>
                    <a:pt x="45540" y="16711"/>
                  </a:lnTo>
                  <a:lnTo>
                    <a:pt x="44337" y="15875"/>
                  </a:lnTo>
                  <a:lnTo>
                    <a:pt x="43104" y="15039"/>
                  </a:lnTo>
                  <a:lnTo>
                    <a:pt x="41857" y="14217"/>
                  </a:lnTo>
                  <a:lnTo>
                    <a:pt x="40581" y="13410"/>
                  </a:lnTo>
                  <a:lnTo>
                    <a:pt x="39290" y="12618"/>
                  </a:lnTo>
                  <a:lnTo>
                    <a:pt x="37969" y="11840"/>
                  </a:lnTo>
                  <a:lnTo>
                    <a:pt x="36649" y="11063"/>
                  </a:lnTo>
                  <a:lnTo>
                    <a:pt x="35314" y="10314"/>
                  </a:lnTo>
                  <a:lnTo>
                    <a:pt x="33964" y="9566"/>
                  </a:lnTo>
                  <a:lnTo>
                    <a:pt x="32600" y="8847"/>
                  </a:lnTo>
                  <a:lnTo>
                    <a:pt x="31235" y="8143"/>
                  </a:lnTo>
                  <a:lnTo>
                    <a:pt x="29856" y="7454"/>
                  </a:lnTo>
                  <a:lnTo>
                    <a:pt x="28492" y="6793"/>
                  </a:lnTo>
                  <a:lnTo>
                    <a:pt x="27113" y="6148"/>
                  </a:lnTo>
                  <a:lnTo>
                    <a:pt x="25734" y="5532"/>
                  </a:lnTo>
                  <a:lnTo>
                    <a:pt x="24369" y="4930"/>
                  </a:lnTo>
                  <a:lnTo>
                    <a:pt x="22990" y="4343"/>
                  </a:lnTo>
                  <a:lnTo>
                    <a:pt x="21626" y="3800"/>
                  </a:lnTo>
                  <a:lnTo>
                    <a:pt x="20291" y="3302"/>
                  </a:lnTo>
                  <a:lnTo>
                    <a:pt x="19000" y="2817"/>
                  </a:lnTo>
                  <a:lnTo>
                    <a:pt x="17723" y="2377"/>
                  </a:lnTo>
                  <a:lnTo>
                    <a:pt x="16476" y="1981"/>
                  </a:lnTo>
                  <a:lnTo>
                    <a:pt x="15258" y="1614"/>
                  </a:lnTo>
                  <a:lnTo>
                    <a:pt x="14085" y="1277"/>
                  </a:lnTo>
                  <a:lnTo>
                    <a:pt x="12955" y="984"/>
                  </a:lnTo>
                  <a:lnTo>
                    <a:pt x="11855" y="719"/>
                  </a:lnTo>
                  <a:lnTo>
                    <a:pt x="10784" y="514"/>
                  </a:lnTo>
                  <a:lnTo>
                    <a:pt x="9771" y="323"/>
                  </a:lnTo>
                  <a:lnTo>
                    <a:pt x="8788" y="191"/>
                  </a:lnTo>
                  <a:lnTo>
                    <a:pt x="7864" y="89"/>
                  </a:lnTo>
                  <a:lnTo>
                    <a:pt x="7409" y="45"/>
                  </a:lnTo>
                  <a:lnTo>
                    <a:pt x="6984" y="30"/>
                  </a:lnTo>
                  <a:lnTo>
                    <a:pt x="6558" y="15"/>
                  </a:lnTo>
                  <a:lnTo>
                    <a:pt x="6147" y="1"/>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1;p26">
              <a:extLst>
                <a:ext uri="{FF2B5EF4-FFF2-40B4-BE49-F238E27FC236}">
                  <a16:creationId xmlns:a16="http://schemas.microsoft.com/office/drawing/2014/main" id="{B887CE23-39FF-4132-BC85-73CA1D9C0345}"/>
                </a:ext>
              </a:extLst>
            </p:cNvPr>
            <p:cNvSpPr/>
            <p:nvPr/>
          </p:nvSpPr>
          <p:spPr>
            <a:xfrm>
              <a:off x="1381150" y="1995375"/>
              <a:ext cx="2234100" cy="1512250"/>
            </a:xfrm>
            <a:custGeom>
              <a:avLst/>
              <a:gdLst/>
              <a:ahLst/>
              <a:cxnLst/>
              <a:rect l="l" t="t" r="r" b="b"/>
              <a:pathLst>
                <a:path w="89364" h="60490" extrusionOk="0">
                  <a:moveTo>
                    <a:pt x="6984" y="690"/>
                  </a:moveTo>
                  <a:lnTo>
                    <a:pt x="7409" y="704"/>
                  </a:lnTo>
                  <a:lnTo>
                    <a:pt x="7864" y="734"/>
                  </a:lnTo>
                  <a:lnTo>
                    <a:pt x="8319" y="763"/>
                  </a:lnTo>
                  <a:lnTo>
                    <a:pt x="8789" y="822"/>
                  </a:lnTo>
                  <a:lnTo>
                    <a:pt x="9273" y="880"/>
                  </a:lnTo>
                  <a:lnTo>
                    <a:pt x="10270" y="1027"/>
                  </a:lnTo>
                  <a:lnTo>
                    <a:pt x="11312" y="1218"/>
                  </a:lnTo>
                  <a:lnTo>
                    <a:pt x="12383" y="1438"/>
                  </a:lnTo>
                  <a:lnTo>
                    <a:pt x="13483" y="1702"/>
                  </a:lnTo>
                  <a:lnTo>
                    <a:pt x="14628" y="1995"/>
                  </a:lnTo>
                  <a:lnTo>
                    <a:pt x="15801" y="2333"/>
                  </a:lnTo>
                  <a:lnTo>
                    <a:pt x="16990" y="2700"/>
                  </a:lnTo>
                  <a:lnTo>
                    <a:pt x="18222" y="3110"/>
                  </a:lnTo>
                  <a:lnTo>
                    <a:pt x="19469" y="3536"/>
                  </a:lnTo>
                  <a:lnTo>
                    <a:pt x="20731" y="4005"/>
                  </a:lnTo>
                  <a:lnTo>
                    <a:pt x="22022" y="4504"/>
                  </a:lnTo>
                  <a:lnTo>
                    <a:pt x="23328" y="5032"/>
                  </a:lnTo>
                  <a:lnTo>
                    <a:pt x="24648" y="5575"/>
                  </a:lnTo>
                  <a:lnTo>
                    <a:pt x="25969" y="6162"/>
                  </a:lnTo>
                  <a:lnTo>
                    <a:pt x="27318" y="6764"/>
                  </a:lnTo>
                  <a:lnTo>
                    <a:pt x="28653" y="7394"/>
                  </a:lnTo>
                  <a:lnTo>
                    <a:pt x="30003" y="8040"/>
                  </a:lnTo>
                  <a:lnTo>
                    <a:pt x="31368" y="8715"/>
                  </a:lnTo>
                  <a:lnTo>
                    <a:pt x="32717" y="9419"/>
                  </a:lnTo>
                  <a:lnTo>
                    <a:pt x="34067" y="10138"/>
                  </a:lnTo>
                  <a:lnTo>
                    <a:pt x="35417" y="10872"/>
                  </a:lnTo>
                  <a:lnTo>
                    <a:pt x="36752" y="11620"/>
                  </a:lnTo>
                  <a:lnTo>
                    <a:pt x="38087" y="12397"/>
                  </a:lnTo>
                  <a:lnTo>
                    <a:pt x="39407" y="13190"/>
                  </a:lnTo>
                  <a:lnTo>
                    <a:pt x="40713" y="13982"/>
                  </a:lnTo>
                  <a:lnTo>
                    <a:pt x="42004" y="14803"/>
                  </a:lnTo>
                  <a:lnTo>
                    <a:pt x="43281" y="15625"/>
                  </a:lnTo>
                  <a:lnTo>
                    <a:pt x="44528" y="16476"/>
                  </a:lnTo>
                  <a:lnTo>
                    <a:pt x="45760" y="17327"/>
                  </a:lnTo>
                  <a:lnTo>
                    <a:pt x="46450" y="17796"/>
                  </a:lnTo>
                  <a:lnTo>
                    <a:pt x="47139" y="18237"/>
                  </a:lnTo>
                  <a:lnTo>
                    <a:pt x="47799" y="18633"/>
                  </a:lnTo>
                  <a:lnTo>
                    <a:pt x="48474" y="18999"/>
                  </a:lnTo>
                  <a:lnTo>
                    <a:pt x="49134" y="19322"/>
                  </a:lnTo>
                  <a:lnTo>
                    <a:pt x="49780" y="19630"/>
                  </a:lnTo>
                  <a:lnTo>
                    <a:pt x="50411" y="19894"/>
                  </a:lnTo>
                  <a:lnTo>
                    <a:pt x="51042" y="20129"/>
                  </a:lnTo>
                  <a:lnTo>
                    <a:pt x="51658" y="20335"/>
                  </a:lnTo>
                  <a:lnTo>
                    <a:pt x="52259" y="20511"/>
                  </a:lnTo>
                  <a:lnTo>
                    <a:pt x="52846" y="20657"/>
                  </a:lnTo>
                  <a:lnTo>
                    <a:pt x="53433" y="20775"/>
                  </a:lnTo>
                  <a:lnTo>
                    <a:pt x="54005" y="20863"/>
                  </a:lnTo>
                  <a:lnTo>
                    <a:pt x="54548" y="20921"/>
                  </a:lnTo>
                  <a:lnTo>
                    <a:pt x="55106" y="20965"/>
                  </a:lnTo>
                  <a:lnTo>
                    <a:pt x="56089" y="20965"/>
                  </a:lnTo>
                  <a:lnTo>
                    <a:pt x="56543" y="20936"/>
                  </a:lnTo>
                  <a:lnTo>
                    <a:pt x="56984" y="20892"/>
                  </a:lnTo>
                  <a:lnTo>
                    <a:pt x="57409" y="20819"/>
                  </a:lnTo>
                  <a:lnTo>
                    <a:pt x="57820" y="20745"/>
                  </a:lnTo>
                  <a:lnTo>
                    <a:pt x="58231" y="20643"/>
                  </a:lnTo>
                  <a:lnTo>
                    <a:pt x="58627" y="20540"/>
                  </a:lnTo>
                  <a:lnTo>
                    <a:pt x="59008" y="20408"/>
                  </a:lnTo>
                  <a:lnTo>
                    <a:pt x="59375" y="20276"/>
                  </a:lnTo>
                  <a:lnTo>
                    <a:pt x="59727" y="20114"/>
                  </a:lnTo>
                  <a:lnTo>
                    <a:pt x="60079" y="19938"/>
                  </a:lnTo>
                  <a:lnTo>
                    <a:pt x="60402" y="19762"/>
                  </a:lnTo>
                  <a:lnTo>
                    <a:pt x="60725" y="19572"/>
                  </a:lnTo>
                  <a:lnTo>
                    <a:pt x="61033" y="19366"/>
                  </a:lnTo>
                  <a:lnTo>
                    <a:pt x="61326" y="19146"/>
                  </a:lnTo>
                  <a:lnTo>
                    <a:pt x="61605" y="18911"/>
                  </a:lnTo>
                  <a:lnTo>
                    <a:pt x="61869" y="18677"/>
                  </a:lnTo>
                  <a:lnTo>
                    <a:pt x="62133" y="18427"/>
                  </a:lnTo>
                  <a:lnTo>
                    <a:pt x="62368" y="18178"/>
                  </a:lnTo>
                  <a:lnTo>
                    <a:pt x="62588" y="17914"/>
                  </a:lnTo>
                  <a:lnTo>
                    <a:pt x="62793" y="17635"/>
                  </a:lnTo>
                  <a:lnTo>
                    <a:pt x="62999" y="17356"/>
                  </a:lnTo>
                  <a:lnTo>
                    <a:pt x="63175" y="17063"/>
                  </a:lnTo>
                  <a:lnTo>
                    <a:pt x="63336" y="16769"/>
                  </a:lnTo>
                  <a:lnTo>
                    <a:pt x="63483" y="16476"/>
                  </a:lnTo>
                  <a:lnTo>
                    <a:pt x="63615" y="16168"/>
                  </a:lnTo>
                  <a:lnTo>
                    <a:pt x="63732" y="15860"/>
                  </a:lnTo>
                  <a:lnTo>
                    <a:pt x="63835" y="15552"/>
                  </a:lnTo>
                  <a:lnTo>
                    <a:pt x="63923" y="15229"/>
                  </a:lnTo>
                  <a:lnTo>
                    <a:pt x="63996" y="14906"/>
                  </a:lnTo>
                  <a:lnTo>
                    <a:pt x="64055" y="14583"/>
                  </a:lnTo>
                  <a:lnTo>
                    <a:pt x="64084" y="14261"/>
                  </a:lnTo>
                  <a:lnTo>
                    <a:pt x="64129" y="13850"/>
                  </a:lnTo>
                  <a:lnTo>
                    <a:pt x="64173" y="13439"/>
                  </a:lnTo>
                  <a:lnTo>
                    <a:pt x="64246" y="13028"/>
                  </a:lnTo>
                  <a:lnTo>
                    <a:pt x="64305" y="12632"/>
                  </a:lnTo>
                  <a:lnTo>
                    <a:pt x="64393" y="12236"/>
                  </a:lnTo>
                  <a:lnTo>
                    <a:pt x="64481" y="11855"/>
                  </a:lnTo>
                  <a:lnTo>
                    <a:pt x="64583" y="11473"/>
                  </a:lnTo>
                  <a:lnTo>
                    <a:pt x="64686" y="11106"/>
                  </a:lnTo>
                  <a:lnTo>
                    <a:pt x="64789" y="10740"/>
                  </a:lnTo>
                  <a:lnTo>
                    <a:pt x="64921" y="10387"/>
                  </a:lnTo>
                  <a:lnTo>
                    <a:pt x="65185" y="9698"/>
                  </a:lnTo>
                  <a:lnTo>
                    <a:pt x="65464" y="9023"/>
                  </a:lnTo>
                  <a:lnTo>
                    <a:pt x="65786" y="8377"/>
                  </a:lnTo>
                  <a:lnTo>
                    <a:pt x="66109" y="7761"/>
                  </a:lnTo>
                  <a:lnTo>
                    <a:pt x="66461" y="7174"/>
                  </a:lnTo>
                  <a:lnTo>
                    <a:pt x="66828" y="6617"/>
                  </a:lnTo>
                  <a:lnTo>
                    <a:pt x="67195" y="6074"/>
                  </a:lnTo>
                  <a:lnTo>
                    <a:pt x="67576" y="5561"/>
                  </a:lnTo>
                  <a:lnTo>
                    <a:pt x="67972" y="5076"/>
                  </a:lnTo>
                  <a:lnTo>
                    <a:pt x="68368" y="4622"/>
                  </a:lnTo>
                  <a:lnTo>
                    <a:pt x="68765" y="4196"/>
                  </a:lnTo>
                  <a:lnTo>
                    <a:pt x="69146" y="3785"/>
                  </a:lnTo>
                  <a:lnTo>
                    <a:pt x="69542" y="3419"/>
                  </a:lnTo>
                  <a:lnTo>
                    <a:pt x="69924" y="3066"/>
                  </a:lnTo>
                  <a:lnTo>
                    <a:pt x="70290" y="2729"/>
                  </a:lnTo>
                  <a:lnTo>
                    <a:pt x="70643" y="2436"/>
                  </a:lnTo>
                  <a:lnTo>
                    <a:pt x="70980" y="2157"/>
                  </a:lnTo>
                  <a:lnTo>
                    <a:pt x="71596" y="1687"/>
                  </a:lnTo>
                  <a:lnTo>
                    <a:pt x="72124" y="1335"/>
                  </a:lnTo>
                  <a:lnTo>
                    <a:pt x="72520" y="1071"/>
                  </a:lnTo>
                  <a:lnTo>
                    <a:pt x="72858" y="866"/>
                  </a:lnTo>
                  <a:lnTo>
                    <a:pt x="73283" y="822"/>
                  </a:lnTo>
                  <a:lnTo>
                    <a:pt x="73753" y="807"/>
                  </a:lnTo>
                  <a:lnTo>
                    <a:pt x="74340" y="792"/>
                  </a:lnTo>
                  <a:lnTo>
                    <a:pt x="74721" y="792"/>
                  </a:lnTo>
                  <a:lnTo>
                    <a:pt x="75132" y="822"/>
                  </a:lnTo>
                  <a:lnTo>
                    <a:pt x="75557" y="851"/>
                  </a:lnTo>
                  <a:lnTo>
                    <a:pt x="75968" y="910"/>
                  </a:lnTo>
                  <a:lnTo>
                    <a:pt x="76364" y="983"/>
                  </a:lnTo>
                  <a:lnTo>
                    <a:pt x="76746" y="1086"/>
                  </a:lnTo>
                  <a:lnTo>
                    <a:pt x="76937" y="1145"/>
                  </a:lnTo>
                  <a:lnTo>
                    <a:pt x="77098" y="1218"/>
                  </a:lnTo>
                  <a:lnTo>
                    <a:pt x="77259" y="1291"/>
                  </a:lnTo>
                  <a:lnTo>
                    <a:pt x="77421" y="1379"/>
                  </a:lnTo>
                  <a:lnTo>
                    <a:pt x="77553" y="1467"/>
                  </a:lnTo>
                  <a:lnTo>
                    <a:pt x="77685" y="1570"/>
                  </a:lnTo>
                  <a:lnTo>
                    <a:pt x="77787" y="1687"/>
                  </a:lnTo>
                  <a:lnTo>
                    <a:pt x="77890" y="1805"/>
                  </a:lnTo>
                  <a:lnTo>
                    <a:pt x="77964" y="1937"/>
                  </a:lnTo>
                  <a:lnTo>
                    <a:pt x="78022" y="2083"/>
                  </a:lnTo>
                  <a:lnTo>
                    <a:pt x="78052" y="2230"/>
                  </a:lnTo>
                  <a:lnTo>
                    <a:pt x="78081" y="2406"/>
                  </a:lnTo>
                  <a:lnTo>
                    <a:pt x="78066" y="2582"/>
                  </a:lnTo>
                  <a:lnTo>
                    <a:pt x="78037" y="2758"/>
                  </a:lnTo>
                  <a:lnTo>
                    <a:pt x="77993" y="2964"/>
                  </a:lnTo>
                  <a:lnTo>
                    <a:pt x="77919" y="3184"/>
                  </a:lnTo>
                  <a:lnTo>
                    <a:pt x="77817" y="3404"/>
                  </a:lnTo>
                  <a:lnTo>
                    <a:pt x="77685" y="3653"/>
                  </a:lnTo>
                  <a:lnTo>
                    <a:pt x="77523" y="3903"/>
                  </a:lnTo>
                  <a:lnTo>
                    <a:pt x="77333" y="4167"/>
                  </a:lnTo>
                  <a:lnTo>
                    <a:pt x="77039" y="4578"/>
                  </a:lnTo>
                  <a:lnTo>
                    <a:pt x="76760" y="4988"/>
                  </a:lnTo>
                  <a:lnTo>
                    <a:pt x="76482" y="5414"/>
                  </a:lnTo>
                  <a:lnTo>
                    <a:pt x="76203" y="5869"/>
                  </a:lnTo>
                  <a:lnTo>
                    <a:pt x="75939" y="6323"/>
                  </a:lnTo>
                  <a:lnTo>
                    <a:pt x="75689" y="6793"/>
                  </a:lnTo>
                  <a:lnTo>
                    <a:pt x="75440" y="7277"/>
                  </a:lnTo>
                  <a:lnTo>
                    <a:pt x="75205" y="7761"/>
                  </a:lnTo>
                  <a:lnTo>
                    <a:pt x="74971" y="8260"/>
                  </a:lnTo>
                  <a:lnTo>
                    <a:pt x="74765" y="8759"/>
                  </a:lnTo>
                  <a:lnTo>
                    <a:pt x="74560" y="9272"/>
                  </a:lnTo>
                  <a:lnTo>
                    <a:pt x="74369" y="9786"/>
                  </a:lnTo>
                  <a:lnTo>
                    <a:pt x="74193" y="10299"/>
                  </a:lnTo>
                  <a:lnTo>
                    <a:pt x="74032" y="10828"/>
                  </a:lnTo>
                  <a:lnTo>
                    <a:pt x="73900" y="11341"/>
                  </a:lnTo>
                  <a:lnTo>
                    <a:pt x="73768" y="11855"/>
                  </a:lnTo>
                  <a:lnTo>
                    <a:pt x="73665" y="12383"/>
                  </a:lnTo>
                  <a:lnTo>
                    <a:pt x="73577" y="12896"/>
                  </a:lnTo>
                  <a:lnTo>
                    <a:pt x="73503" y="13395"/>
                  </a:lnTo>
                  <a:lnTo>
                    <a:pt x="73459" y="13909"/>
                  </a:lnTo>
                  <a:lnTo>
                    <a:pt x="73430" y="14393"/>
                  </a:lnTo>
                  <a:lnTo>
                    <a:pt x="73430" y="14891"/>
                  </a:lnTo>
                  <a:lnTo>
                    <a:pt x="73459" y="15361"/>
                  </a:lnTo>
                  <a:lnTo>
                    <a:pt x="73503" y="15830"/>
                  </a:lnTo>
                  <a:lnTo>
                    <a:pt x="73562" y="16285"/>
                  </a:lnTo>
                  <a:lnTo>
                    <a:pt x="73665" y="16740"/>
                  </a:lnTo>
                  <a:lnTo>
                    <a:pt x="73782" y="17166"/>
                  </a:lnTo>
                  <a:lnTo>
                    <a:pt x="73944" y="17576"/>
                  </a:lnTo>
                  <a:lnTo>
                    <a:pt x="74120" y="17972"/>
                  </a:lnTo>
                  <a:lnTo>
                    <a:pt x="74222" y="18163"/>
                  </a:lnTo>
                  <a:lnTo>
                    <a:pt x="74340" y="18354"/>
                  </a:lnTo>
                  <a:lnTo>
                    <a:pt x="74442" y="18530"/>
                  </a:lnTo>
                  <a:lnTo>
                    <a:pt x="74574" y="18706"/>
                  </a:lnTo>
                  <a:lnTo>
                    <a:pt x="74706" y="18882"/>
                  </a:lnTo>
                  <a:lnTo>
                    <a:pt x="74853" y="19058"/>
                  </a:lnTo>
                  <a:lnTo>
                    <a:pt x="75249" y="19528"/>
                  </a:lnTo>
                  <a:lnTo>
                    <a:pt x="75631" y="20026"/>
                  </a:lnTo>
                  <a:lnTo>
                    <a:pt x="75983" y="20555"/>
                  </a:lnTo>
                  <a:lnTo>
                    <a:pt x="76306" y="21097"/>
                  </a:lnTo>
                  <a:lnTo>
                    <a:pt x="76614" y="21640"/>
                  </a:lnTo>
                  <a:lnTo>
                    <a:pt x="76907" y="22212"/>
                  </a:lnTo>
                  <a:lnTo>
                    <a:pt x="77171" y="22785"/>
                  </a:lnTo>
                  <a:lnTo>
                    <a:pt x="77421" y="23386"/>
                  </a:lnTo>
                  <a:lnTo>
                    <a:pt x="77641" y="23973"/>
                  </a:lnTo>
                  <a:lnTo>
                    <a:pt x="77831" y="24589"/>
                  </a:lnTo>
                  <a:lnTo>
                    <a:pt x="78022" y="25191"/>
                  </a:lnTo>
                  <a:lnTo>
                    <a:pt x="78169" y="25807"/>
                  </a:lnTo>
                  <a:lnTo>
                    <a:pt x="78316" y="26423"/>
                  </a:lnTo>
                  <a:lnTo>
                    <a:pt x="78418" y="27039"/>
                  </a:lnTo>
                  <a:lnTo>
                    <a:pt x="78521" y="27656"/>
                  </a:lnTo>
                  <a:lnTo>
                    <a:pt x="78594" y="28257"/>
                  </a:lnTo>
                  <a:lnTo>
                    <a:pt x="78638" y="28859"/>
                  </a:lnTo>
                  <a:lnTo>
                    <a:pt x="78682" y="29445"/>
                  </a:lnTo>
                  <a:lnTo>
                    <a:pt x="78682" y="30032"/>
                  </a:lnTo>
                  <a:lnTo>
                    <a:pt x="78682" y="30604"/>
                  </a:lnTo>
                  <a:lnTo>
                    <a:pt x="78653" y="31162"/>
                  </a:lnTo>
                  <a:lnTo>
                    <a:pt x="78609" y="31719"/>
                  </a:lnTo>
                  <a:lnTo>
                    <a:pt x="78536" y="32233"/>
                  </a:lnTo>
                  <a:lnTo>
                    <a:pt x="78448" y="32746"/>
                  </a:lnTo>
                  <a:lnTo>
                    <a:pt x="78345" y="33231"/>
                  </a:lnTo>
                  <a:lnTo>
                    <a:pt x="78228" y="33700"/>
                  </a:lnTo>
                  <a:lnTo>
                    <a:pt x="78081" y="34140"/>
                  </a:lnTo>
                  <a:lnTo>
                    <a:pt x="77919" y="34566"/>
                  </a:lnTo>
                  <a:lnTo>
                    <a:pt x="77743" y="34947"/>
                  </a:lnTo>
                  <a:lnTo>
                    <a:pt x="77538" y="35314"/>
                  </a:lnTo>
                  <a:lnTo>
                    <a:pt x="77318" y="35637"/>
                  </a:lnTo>
                  <a:lnTo>
                    <a:pt x="77201" y="35783"/>
                  </a:lnTo>
                  <a:lnTo>
                    <a:pt x="77083" y="35930"/>
                  </a:lnTo>
                  <a:lnTo>
                    <a:pt x="78257" y="37119"/>
                  </a:lnTo>
                  <a:lnTo>
                    <a:pt x="79548" y="38439"/>
                  </a:lnTo>
                  <a:lnTo>
                    <a:pt x="81162" y="40097"/>
                  </a:lnTo>
                  <a:lnTo>
                    <a:pt x="82966" y="41975"/>
                  </a:lnTo>
                  <a:lnTo>
                    <a:pt x="84844" y="43955"/>
                  </a:lnTo>
                  <a:lnTo>
                    <a:pt x="86693" y="45921"/>
                  </a:lnTo>
                  <a:lnTo>
                    <a:pt x="87573" y="46875"/>
                  </a:lnTo>
                  <a:lnTo>
                    <a:pt x="88380" y="47785"/>
                  </a:lnTo>
                  <a:lnTo>
                    <a:pt x="86752" y="49164"/>
                  </a:lnTo>
                  <a:lnTo>
                    <a:pt x="85240" y="50455"/>
                  </a:lnTo>
                  <a:lnTo>
                    <a:pt x="83861" y="51658"/>
                  </a:lnTo>
                  <a:lnTo>
                    <a:pt x="82585" y="52787"/>
                  </a:lnTo>
                  <a:lnTo>
                    <a:pt x="81426" y="53829"/>
                  </a:lnTo>
                  <a:lnTo>
                    <a:pt x="80384" y="54783"/>
                  </a:lnTo>
                  <a:lnTo>
                    <a:pt x="79445" y="55648"/>
                  </a:lnTo>
                  <a:lnTo>
                    <a:pt x="78624" y="56426"/>
                  </a:lnTo>
                  <a:lnTo>
                    <a:pt x="77274" y="57717"/>
                  </a:lnTo>
                  <a:lnTo>
                    <a:pt x="76350" y="58641"/>
                  </a:lnTo>
                  <a:lnTo>
                    <a:pt x="75792" y="59213"/>
                  </a:lnTo>
                  <a:lnTo>
                    <a:pt x="75616" y="59404"/>
                  </a:lnTo>
                  <a:lnTo>
                    <a:pt x="74662" y="58040"/>
                  </a:lnTo>
                  <a:lnTo>
                    <a:pt x="73679" y="56705"/>
                  </a:lnTo>
                  <a:lnTo>
                    <a:pt x="72697" y="55384"/>
                  </a:lnTo>
                  <a:lnTo>
                    <a:pt x="71699" y="54093"/>
                  </a:lnTo>
                  <a:lnTo>
                    <a:pt x="70701" y="52831"/>
                  </a:lnTo>
                  <a:lnTo>
                    <a:pt x="69689" y="51570"/>
                  </a:lnTo>
                  <a:lnTo>
                    <a:pt x="68662" y="50352"/>
                  </a:lnTo>
                  <a:lnTo>
                    <a:pt x="67635" y="49149"/>
                  </a:lnTo>
                  <a:lnTo>
                    <a:pt x="66593" y="47961"/>
                  </a:lnTo>
                  <a:lnTo>
                    <a:pt x="65552" y="46802"/>
                  </a:lnTo>
                  <a:lnTo>
                    <a:pt x="64510" y="45657"/>
                  </a:lnTo>
                  <a:lnTo>
                    <a:pt x="63454" y="44542"/>
                  </a:lnTo>
                  <a:lnTo>
                    <a:pt x="62397" y="43442"/>
                  </a:lnTo>
                  <a:lnTo>
                    <a:pt x="61341" y="42371"/>
                  </a:lnTo>
                  <a:lnTo>
                    <a:pt x="60285" y="41314"/>
                  </a:lnTo>
                  <a:lnTo>
                    <a:pt x="59214" y="40273"/>
                  </a:lnTo>
                  <a:lnTo>
                    <a:pt x="58157" y="39261"/>
                  </a:lnTo>
                  <a:lnTo>
                    <a:pt x="57086" y="38263"/>
                  </a:lnTo>
                  <a:lnTo>
                    <a:pt x="56030" y="37295"/>
                  </a:lnTo>
                  <a:lnTo>
                    <a:pt x="54959" y="36341"/>
                  </a:lnTo>
                  <a:lnTo>
                    <a:pt x="53903" y="35402"/>
                  </a:lnTo>
                  <a:lnTo>
                    <a:pt x="52832" y="34492"/>
                  </a:lnTo>
                  <a:lnTo>
                    <a:pt x="51775" y="33597"/>
                  </a:lnTo>
                  <a:lnTo>
                    <a:pt x="50734" y="32717"/>
                  </a:lnTo>
                  <a:lnTo>
                    <a:pt x="49677" y="31866"/>
                  </a:lnTo>
                  <a:lnTo>
                    <a:pt x="48636" y="31030"/>
                  </a:lnTo>
                  <a:lnTo>
                    <a:pt x="47594" y="30208"/>
                  </a:lnTo>
                  <a:lnTo>
                    <a:pt x="46567" y="29416"/>
                  </a:lnTo>
                  <a:lnTo>
                    <a:pt x="45540" y="28638"/>
                  </a:lnTo>
                  <a:lnTo>
                    <a:pt x="44513" y="27876"/>
                  </a:lnTo>
                  <a:lnTo>
                    <a:pt x="43515" y="27142"/>
                  </a:lnTo>
                  <a:lnTo>
                    <a:pt x="42518" y="26423"/>
                  </a:lnTo>
                  <a:lnTo>
                    <a:pt x="41520" y="25719"/>
                  </a:lnTo>
                  <a:lnTo>
                    <a:pt x="40537" y="25044"/>
                  </a:lnTo>
                  <a:lnTo>
                    <a:pt x="38615" y="23724"/>
                  </a:lnTo>
                  <a:lnTo>
                    <a:pt x="36737" y="22491"/>
                  </a:lnTo>
                  <a:lnTo>
                    <a:pt x="34933" y="21318"/>
                  </a:lnTo>
                  <a:lnTo>
                    <a:pt x="33172" y="20217"/>
                  </a:lnTo>
                  <a:lnTo>
                    <a:pt x="31485" y="19190"/>
                  </a:lnTo>
                  <a:lnTo>
                    <a:pt x="29856" y="18237"/>
                  </a:lnTo>
                  <a:lnTo>
                    <a:pt x="28316" y="17342"/>
                  </a:lnTo>
                  <a:lnTo>
                    <a:pt x="26864" y="16520"/>
                  </a:lnTo>
                  <a:lnTo>
                    <a:pt x="25499" y="15757"/>
                  </a:lnTo>
                  <a:lnTo>
                    <a:pt x="24223" y="15053"/>
                  </a:lnTo>
                  <a:lnTo>
                    <a:pt x="23049" y="14422"/>
                  </a:lnTo>
                  <a:lnTo>
                    <a:pt x="21024" y="13351"/>
                  </a:lnTo>
                  <a:lnTo>
                    <a:pt x="19469" y="12515"/>
                  </a:lnTo>
                  <a:lnTo>
                    <a:pt x="18105" y="11781"/>
                  </a:lnTo>
                  <a:lnTo>
                    <a:pt x="16652" y="11033"/>
                  </a:lnTo>
                  <a:lnTo>
                    <a:pt x="15156" y="10270"/>
                  </a:lnTo>
                  <a:lnTo>
                    <a:pt x="13601" y="9507"/>
                  </a:lnTo>
                  <a:lnTo>
                    <a:pt x="12046" y="8759"/>
                  </a:lnTo>
                  <a:lnTo>
                    <a:pt x="10490" y="8011"/>
                  </a:lnTo>
                  <a:lnTo>
                    <a:pt x="7527" y="6617"/>
                  </a:lnTo>
                  <a:lnTo>
                    <a:pt x="4871" y="5399"/>
                  </a:lnTo>
                  <a:lnTo>
                    <a:pt x="2759" y="4446"/>
                  </a:lnTo>
                  <a:lnTo>
                    <a:pt x="822" y="3580"/>
                  </a:lnTo>
                  <a:lnTo>
                    <a:pt x="881" y="3404"/>
                  </a:lnTo>
                  <a:lnTo>
                    <a:pt x="954" y="3228"/>
                  </a:lnTo>
                  <a:lnTo>
                    <a:pt x="1027" y="3052"/>
                  </a:lnTo>
                  <a:lnTo>
                    <a:pt x="1101" y="2876"/>
                  </a:lnTo>
                  <a:lnTo>
                    <a:pt x="1203" y="2729"/>
                  </a:lnTo>
                  <a:lnTo>
                    <a:pt x="1306" y="2568"/>
                  </a:lnTo>
                  <a:lnTo>
                    <a:pt x="1409" y="2421"/>
                  </a:lnTo>
                  <a:lnTo>
                    <a:pt x="1526" y="2289"/>
                  </a:lnTo>
                  <a:lnTo>
                    <a:pt x="1658" y="2142"/>
                  </a:lnTo>
                  <a:lnTo>
                    <a:pt x="1790" y="2025"/>
                  </a:lnTo>
                  <a:lnTo>
                    <a:pt x="1922" y="1893"/>
                  </a:lnTo>
                  <a:lnTo>
                    <a:pt x="2084" y="1775"/>
                  </a:lnTo>
                  <a:lnTo>
                    <a:pt x="2230" y="1673"/>
                  </a:lnTo>
                  <a:lnTo>
                    <a:pt x="2407" y="1570"/>
                  </a:lnTo>
                  <a:lnTo>
                    <a:pt x="2759" y="1379"/>
                  </a:lnTo>
                  <a:lnTo>
                    <a:pt x="3125" y="1218"/>
                  </a:lnTo>
                  <a:lnTo>
                    <a:pt x="3536" y="1071"/>
                  </a:lnTo>
                  <a:lnTo>
                    <a:pt x="3976" y="954"/>
                  </a:lnTo>
                  <a:lnTo>
                    <a:pt x="4446" y="851"/>
                  </a:lnTo>
                  <a:lnTo>
                    <a:pt x="4930" y="778"/>
                  </a:lnTo>
                  <a:lnTo>
                    <a:pt x="5443" y="719"/>
                  </a:lnTo>
                  <a:lnTo>
                    <a:pt x="5986" y="690"/>
                  </a:lnTo>
                  <a:close/>
                  <a:moveTo>
                    <a:pt x="6558" y="0"/>
                  </a:moveTo>
                  <a:lnTo>
                    <a:pt x="5942" y="15"/>
                  </a:lnTo>
                  <a:lnTo>
                    <a:pt x="5355" y="44"/>
                  </a:lnTo>
                  <a:lnTo>
                    <a:pt x="4798" y="103"/>
                  </a:lnTo>
                  <a:lnTo>
                    <a:pt x="4270" y="191"/>
                  </a:lnTo>
                  <a:lnTo>
                    <a:pt x="3771" y="294"/>
                  </a:lnTo>
                  <a:lnTo>
                    <a:pt x="3301" y="426"/>
                  </a:lnTo>
                  <a:lnTo>
                    <a:pt x="2861" y="587"/>
                  </a:lnTo>
                  <a:lnTo>
                    <a:pt x="2451" y="763"/>
                  </a:lnTo>
                  <a:lnTo>
                    <a:pt x="2230" y="880"/>
                  </a:lnTo>
                  <a:lnTo>
                    <a:pt x="2025" y="998"/>
                  </a:lnTo>
                  <a:lnTo>
                    <a:pt x="1834" y="1115"/>
                  </a:lnTo>
                  <a:lnTo>
                    <a:pt x="1644" y="1247"/>
                  </a:lnTo>
                  <a:lnTo>
                    <a:pt x="1468" y="1394"/>
                  </a:lnTo>
                  <a:lnTo>
                    <a:pt x="1306" y="1541"/>
                  </a:lnTo>
                  <a:lnTo>
                    <a:pt x="1145" y="1702"/>
                  </a:lnTo>
                  <a:lnTo>
                    <a:pt x="998" y="1863"/>
                  </a:lnTo>
                  <a:lnTo>
                    <a:pt x="851" y="2025"/>
                  </a:lnTo>
                  <a:lnTo>
                    <a:pt x="719" y="2201"/>
                  </a:lnTo>
                  <a:lnTo>
                    <a:pt x="602" y="2377"/>
                  </a:lnTo>
                  <a:lnTo>
                    <a:pt x="499" y="2568"/>
                  </a:lnTo>
                  <a:lnTo>
                    <a:pt x="397" y="2773"/>
                  </a:lnTo>
                  <a:lnTo>
                    <a:pt x="309" y="2978"/>
                  </a:lnTo>
                  <a:lnTo>
                    <a:pt x="235" y="3184"/>
                  </a:lnTo>
                  <a:lnTo>
                    <a:pt x="162" y="3404"/>
                  </a:lnTo>
                  <a:lnTo>
                    <a:pt x="0" y="3976"/>
                  </a:lnTo>
                  <a:lnTo>
                    <a:pt x="543" y="4211"/>
                  </a:lnTo>
                  <a:lnTo>
                    <a:pt x="2539" y="5091"/>
                  </a:lnTo>
                  <a:lnTo>
                    <a:pt x="4666" y="6059"/>
                  </a:lnTo>
                  <a:lnTo>
                    <a:pt x="7307" y="7277"/>
                  </a:lnTo>
                  <a:lnTo>
                    <a:pt x="10256" y="8656"/>
                  </a:lnTo>
                  <a:lnTo>
                    <a:pt x="11796" y="9390"/>
                  </a:lnTo>
                  <a:lnTo>
                    <a:pt x="13351" y="10138"/>
                  </a:lnTo>
                  <a:lnTo>
                    <a:pt x="14877" y="10901"/>
                  </a:lnTo>
                  <a:lnTo>
                    <a:pt x="16374" y="11649"/>
                  </a:lnTo>
                  <a:lnTo>
                    <a:pt x="17797" y="12397"/>
                  </a:lnTo>
                  <a:lnTo>
                    <a:pt x="19146" y="13116"/>
                  </a:lnTo>
                  <a:lnTo>
                    <a:pt x="20980" y="14099"/>
                  </a:lnTo>
                  <a:lnTo>
                    <a:pt x="22932" y="15141"/>
                  </a:lnTo>
                  <a:lnTo>
                    <a:pt x="25220" y="16373"/>
                  </a:lnTo>
                  <a:lnTo>
                    <a:pt x="26482" y="17078"/>
                  </a:lnTo>
                  <a:lnTo>
                    <a:pt x="27817" y="17840"/>
                  </a:lnTo>
                  <a:lnTo>
                    <a:pt x="29226" y="18647"/>
                  </a:lnTo>
                  <a:lnTo>
                    <a:pt x="30707" y="19528"/>
                  </a:lnTo>
                  <a:lnTo>
                    <a:pt x="32248" y="20452"/>
                  </a:lnTo>
                  <a:lnTo>
                    <a:pt x="33847" y="21435"/>
                  </a:lnTo>
                  <a:lnTo>
                    <a:pt x="35490" y="22491"/>
                  </a:lnTo>
                  <a:lnTo>
                    <a:pt x="37192" y="23592"/>
                  </a:lnTo>
                  <a:lnTo>
                    <a:pt x="38938" y="24765"/>
                  </a:lnTo>
                  <a:lnTo>
                    <a:pt x="40728" y="25998"/>
                  </a:lnTo>
                  <a:lnTo>
                    <a:pt x="42562" y="27303"/>
                  </a:lnTo>
                  <a:lnTo>
                    <a:pt x="44425" y="28653"/>
                  </a:lnTo>
                  <a:lnTo>
                    <a:pt x="45569" y="29519"/>
                  </a:lnTo>
                  <a:lnTo>
                    <a:pt x="46699" y="30384"/>
                  </a:lnTo>
                  <a:lnTo>
                    <a:pt x="47829" y="31265"/>
                  </a:lnTo>
                  <a:lnTo>
                    <a:pt x="48929" y="32145"/>
                  </a:lnTo>
                  <a:lnTo>
                    <a:pt x="50029" y="33040"/>
                  </a:lnTo>
                  <a:lnTo>
                    <a:pt x="51115" y="33935"/>
                  </a:lnTo>
                  <a:lnTo>
                    <a:pt x="52201" y="34830"/>
                  </a:lnTo>
                  <a:lnTo>
                    <a:pt x="53257" y="35754"/>
                  </a:lnTo>
                  <a:lnTo>
                    <a:pt x="54313" y="36664"/>
                  </a:lnTo>
                  <a:lnTo>
                    <a:pt x="55355" y="37603"/>
                  </a:lnTo>
                  <a:lnTo>
                    <a:pt x="56382" y="38527"/>
                  </a:lnTo>
                  <a:lnTo>
                    <a:pt x="57394" y="39481"/>
                  </a:lnTo>
                  <a:lnTo>
                    <a:pt x="58392" y="40420"/>
                  </a:lnTo>
                  <a:lnTo>
                    <a:pt x="59390" y="41388"/>
                  </a:lnTo>
                  <a:lnTo>
                    <a:pt x="60358" y="42341"/>
                  </a:lnTo>
                  <a:lnTo>
                    <a:pt x="61326" y="43324"/>
                  </a:lnTo>
                  <a:lnTo>
                    <a:pt x="62280" y="44293"/>
                  </a:lnTo>
                  <a:lnTo>
                    <a:pt x="63219" y="45290"/>
                  </a:lnTo>
                  <a:lnTo>
                    <a:pt x="64158" y="46273"/>
                  </a:lnTo>
                  <a:lnTo>
                    <a:pt x="65067" y="47271"/>
                  </a:lnTo>
                  <a:lnTo>
                    <a:pt x="65977" y="48283"/>
                  </a:lnTo>
                  <a:lnTo>
                    <a:pt x="66857" y="49296"/>
                  </a:lnTo>
                  <a:lnTo>
                    <a:pt x="67738" y="50323"/>
                  </a:lnTo>
                  <a:lnTo>
                    <a:pt x="68603" y="51335"/>
                  </a:lnTo>
                  <a:lnTo>
                    <a:pt x="69454" y="52377"/>
                  </a:lnTo>
                  <a:lnTo>
                    <a:pt x="70290" y="53418"/>
                  </a:lnTo>
                  <a:lnTo>
                    <a:pt x="71127" y="54460"/>
                  </a:lnTo>
                  <a:lnTo>
                    <a:pt x="71934" y="55516"/>
                  </a:lnTo>
                  <a:lnTo>
                    <a:pt x="72741" y="56573"/>
                  </a:lnTo>
                  <a:lnTo>
                    <a:pt x="73533" y="57644"/>
                  </a:lnTo>
                  <a:lnTo>
                    <a:pt x="74296" y="58715"/>
                  </a:lnTo>
                  <a:lnTo>
                    <a:pt x="75059" y="59786"/>
                  </a:lnTo>
                  <a:lnTo>
                    <a:pt x="75543" y="60490"/>
                  </a:lnTo>
                  <a:lnTo>
                    <a:pt x="76115" y="59859"/>
                  </a:lnTo>
                  <a:lnTo>
                    <a:pt x="76320" y="59654"/>
                  </a:lnTo>
                  <a:lnTo>
                    <a:pt x="76878" y="59081"/>
                  </a:lnTo>
                  <a:lnTo>
                    <a:pt x="77817" y="58157"/>
                  </a:lnTo>
                  <a:lnTo>
                    <a:pt x="79152" y="56866"/>
                  </a:lnTo>
                  <a:lnTo>
                    <a:pt x="79988" y="56088"/>
                  </a:lnTo>
                  <a:lnTo>
                    <a:pt x="80912" y="55223"/>
                  </a:lnTo>
                  <a:lnTo>
                    <a:pt x="81954" y="54269"/>
                  </a:lnTo>
                  <a:lnTo>
                    <a:pt x="83098" y="53242"/>
                  </a:lnTo>
                  <a:lnTo>
                    <a:pt x="84360" y="52127"/>
                  </a:lnTo>
                  <a:lnTo>
                    <a:pt x="85725" y="50939"/>
                  </a:lnTo>
                  <a:lnTo>
                    <a:pt x="87221" y="49662"/>
                  </a:lnTo>
                  <a:lnTo>
                    <a:pt x="88820" y="48298"/>
                  </a:lnTo>
                  <a:lnTo>
                    <a:pt x="89363" y="47843"/>
                  </a:lnTo>
                  <a:lnTo>
                    <a:pt x="88894" y="47330"/>
                  </a:lnTo>
                  <a:lnTo>
                    <a:pt x="87456" y="45745"/>
                  </a:lnTo>
                  <a:lnTo>
                    <a:pt x="85901" y="44073"/>
                  </a:lnTo>
                  <a:lnTo>
                    <a:pt x="84287" y="42371"/>
                  </a:lnTo>
                  <a:lnTo>
                    <a:pt x="82688" y="40698"/>
                  </a:lnTo>
                  <a:lnTo>
                    <a:pt x="79856" y="37779"/>
                  </a:lnTo>
                  <a:lnTo>
                    <a:pt x="77993" y="35871"/>
                  </a:lnTo>
                  <a:lnTo>
                    <a:pt x="78169" y="35563"/>
                  </a:lnTo>
                  <a:lnTo>
                    <a:pt x="78345" y="35241"/>
                  </a:lnTo>
                  <a:lnTo>
                    <a:pt x="78506" y="34903"/>
                  </a:lnTo>
                  <a:lnTo>
                    <a:pt x="78668" y="34536"/>
                  </a:lnTo>
                  <a:lnTo>
                    <a:pt x="78800" y="34140"/>
                  </a:lnTo>
                  <a:lnTo>
                    <a:pt x="78917" y="33744"/>
                  </a:lnTo>
                  <a:lnTo>
                    <a:pt x="79035" y="33319"/>
                  </a:lnTo>
                  <a:lnTo>
                    <a:pt x="79123" y="32878"/>
                  </a:lnTo>
                  <a:lnTo>
                    <a:pt x="79211" y="32336"/>
                  </a:lnTo>
                  <a:lnTo>
                    <a:pt x="79284" y="31793"/>
                  </a:lnTo>
                  <a:lnTo>
                    <a:pt x="79328" y="31221"/>
                  </a:lnTo>
                  <a:lnTo>
                    <a:pt x="79357" y="30634"/>
                  </a:lnTo>
                  <a:lnTo>
                    <a:pt x="79372" y="30032"/>
                  </a:lnTo>
                  <a:lnTo>
                    <a:pt x="79357" y="29431"/>
                  </a:lnTo>
                  <a:lnTo>
                    <a:pt x="79328" y="28815"/>
                  </a:lnTo>
                  <a:lnTo>
                    <a:pt x="79269" y="28184"/>
                  </a:lnTo>
                  <a:lnTo>
                    <a:pt x="79196" y="27538"/>
                  </a:lnTo>
                  <a:lnTo>
                    <a:pt x="79093" y="26893"/>
                  </a:lnTo>
                  <a:lnTo>
                    <a:pt x="78961" y="26247"/>
                  </a:lnTo>
                  <a:lnTo>
                    <a:pt x="78829" y="25602"/>
                  </a:lnTo>
                  <a:lnTo>
                    <a:pt x="78653" y="24971"/>
                  </a:lnTo>
                  <a:lnTo>
                    <a:pt x="78477" y="24340"/>
                  </a:lnTo>
                  <a:lnTo>
                    <a:pt x="78272" y="23738"/>
                  </a:lnTo>
                  <a:lnTo>
                    <a:pt x="78052" y="23137"/>
                  </a:lnTo>
                  <a:lnTo>
                    <a:pt x="77787" y="22491"/>
                  </a:lnTo>
                  <a:lnTo>
                    <a:pt x="77494" y="21860"/>
                  </a:lnTo>
                  <a:lnTo>
                    <a:pt x="77186" y="21259"/>
                  </a:lnTo>
                  <a:lnTo>
                    <a:pt x="76863" y="20687"/>
                  </a:lnTo>
                  <a:lnTo>
                    <a:pt x="76511" y="20129"/>
                  </a:lnTo>
                  <a:lnTo>
                    <a:pt x="76144" y="19586"/>
                  </a:lnTo>
                  <a:lnTo>
                    <a:pt x="75763" y="19087"/>
                  </a:lnTo>
                  <a:lnTo>
                    <a:pt x="75352" y="18603"/>
                  </a:lnTo>
                  <a:lnTo>
                    <a:pt x="75132" y="18325"/>
                  </a:lnTo>
                  <a:lnTo>
                    <a:pt x="74927" y="18016"/>
                  </a:lnTo>
                  <a:lnTo>
                    <a:pt x="74736" y="17694"/>
                  </a:lnTo>
                  <a:lnTo>
                    <a:pt x="74574" y="17342"/>
                  </a:lnTo>
                  <a:lnTo>
                    <a:pt x="74442" y="16975"/>
                  </a:lnTo>
                  <a:lnTo>
                    <a:pt x="74325" y="16579"/>
                  </a:lnTo>
                  <a:lnTo>
                    <a:pt x="74237" y="16183"/>
                  </a:lnTo>
                  <a:lnTo>
                    <a:pt x="74178" y="15757"/>
                  </a:lnTo>
                  <a:lnTo>
                    <a:pt x="74134" y="15332"/>
                  </a:lnTo>
                  <a:lnTo>
                    <a:pt x="74120" y="14891"/>
                  </a:lnTo>
                  <a:lnTo>
                    <a:pt x="74120" y="14451"/>
                  </a:lnTo>
                  <a:lnTo>
                    <a:pt x="74134" y="13982"/>
                  </a:lnTo>
                  <a:lnTo>
                    <a:pt x="74178" y="13512"/>
                  </a:lnTo>
                  <a:lnTo>
                    <a:pt x="74237" y="13028"/>
                  </a:lnTo>
                  <a:lnTo>
                    <a:pt x="74325" y="12515"/>
                  </a:lnTo>
                  <a:lnTo>
                    <a:pt x="74428" y="12001"/>
                  </a:lnTo>
                  <a:lnTo>
                    <a:pt x="74545" y="11532"/>
                  </a:lnTo>
                  <a:lnTo>
                    <a:pt x="74677" y="11048"/>
                  </a:lnTo>
                  <a:lnTo>
                    <a:pt x="74824" y="10578"/>
                  </a:lnTo>
                  <a:lnTo>
                    <a:pt x="74985" y="10079"/>
                  </a:lnTo>
                  <a:lnTo>
                    <a:pt x="75161" y="9595"/>
                  </a:lnTo>
                  <a:lnTo>
                    <a:pt x="75352" y="9111"/>
                  </a:lnTo>
                  <a:lnTo>
                    <a:pt x="75557" y="8627"/>
                  </a:lnTo>
                  <a:lnTo>
                    <a:pt x="75763" y="8157"/>
                  </a:lnTo>
                  <a:lnTo>
                    <a:pt x="75998" y="7673"/>
                  </a:lnTo>
                  <a:lnTo>
                    <a:pt x="76232" y="7204"/>
                  </a:lnTo>
                  <a:lnTo>
                    <a:pt x="76482" y="6749"/>
                  </a:lnTo>
                  <a:lnTo>
                    <a:pt x="76746" y="6294"/>
                  </a:lnTo>
                  <a:lnTo>
                    <a:pt x="77010" y="5839"/>
                  </a:lnTo>
                  <a:lnTo>
                    <a:pt x="77289" y="5414"/>
                  </a:lnTo>
                  <a:lnTo>
                    <a:pt x="77582" y="4988"/>
                  </a:lnTo>
                  <a:lnTo>
                    <a:pt x="77875" y="4578"/>
                  </a:lnTo>
                  <a:lnTo>
                    <a:pt x="78037" y="4372"/>
                  </a:lnTo>
                  <a:lnTo>
                    <a:pt x="78169" y="4152"/>
                  </a:lnTo>
                  <a:lnTo>
                    <a:pt x="78301" y="3947"/>
                  </a:lnTo>
                  <a:lnTo>
                    <a:pt x="78404" y="3741"/>
                  </a:lnTo>
                  <a:lnTo>
                    <a:pt x="78506" y="3551"/>
                  </a:lnTo>
                  <a:lnTo>
                    <a:pt x="78580" y="3345"/>
                  </a:lnTo>
                  <a:lnTo>
                    <a:pt x="78638" y="3154"/>
                  </a:lnTo>
                  <a:lnTo>
                    <a:pt x="78697" y="2978"/>
                  </a:lnTo>
                  <a:lnTo>
                    <a:pt x="78726" y="2788"/>
                  </a:lnTo>
                  <a:lnTo>
                    <a:pt x="78756" y="2612"/>
                  </a:lnTo>
                  <a:lnTo>
                    <a:pt x="78756" y="2436"/>
                  </a:lnTo>
                  <a:lnTo>
                    <a:pt x="78756" y="2260"/>
                  </a:lnTo>
                  <a:lnTo>
                    <a:pt x="78726" y="2098"/>
                  </a:lnTo>
                  <a:lnTo>
                    <a:pt x="78682" y="1937"/>
                  </a:lnTo>
                  <a:lnTo>
                    <a:pt x="78638" y="1775"/>
                  </a:lnTo>
                  <a:lnTo>
                    <a:pt x="78565" y="1629"/>
                  </a:lnTo>
                  <a:lnTo>
                    <a:pt x="78462" y="1438"/>
                  </a:lnTo>
                  <a:lnTo>
                    <a:pt x="78330" y="1277"/>
                  </a:lnTo>
                  <a:lnTo>
                    <a:pt x="78184" y="1115"/>
                  </a:lnTo>
                  <a:lnTo>
                    <a:pt x="78022" y="968"/>
                  </a:lnTo>
                  <a:lnTo>
                    <a:pt x="77831" y="822"/>
                  </a:lnTo>
                  <a:lnTo>
                    <a:pt x="77611" y="704"/>
                  </a:lnTo>
                  <a:lnTo>
                    <a:pt x="77377" y="587"/>
                  </a:lnTo>
                  <a:lnTo>
                    <a:pt x="77127" y="484"/>
                  </a:lnTo>
                  <a:lnTo>
                    <a:pt x="76848" y="396"/>
                  </a:lnTo>
                  <a:lnTo>
                    <a:pt x="76555" y="323"/>
                  </a:lnTo>
                  <a:lnTo>
                    <a:pt x="76232" y="264"/>
                  </a:lnTo>
                  <a:lnTo>
                    <a:pt x="75895" y="206"/>
                  </a:lnTo>
                  <a:lnTo>
                    <a:pt x="75543" y="162"/>
                  </a:lnTo>
                  <a:lnTo>
                    <a:pt x="75161" y="132"/>
                  </a:lnTo>
                  <a:lnTo>
                    <a:pt x="74750" y="118"/>
                  </a:lnTo>
                  <a:lnTo>
                    <a:pt x="73738" y="118"/>
                  </a:lnTo>
                  <a:lnTo>
                    <a:pt x="73254" y="147"/>
                  </a:lnTo>
                  <a:lnTo>
                    <a:pt x="72785" y="191"/>
                  </a:lnTo>
                  <a:lnTo>
                    <a:pt x="72653" y="206"/>
                  </a:lnTo>
                  <a:lnTo>
                    <a:pt x="72535" y="264"/>
                  </a:lnTo>
                  <a:lnTo>
                    <a:pt x="72418" y="338"/>
                  </a:lnTo>
                  <a:lnTo>
                    <a:pt x="72139" y="514"/>
                  </a:lnTo>
                  <a:lnTo>
                    <a:pt x="71714" y="778"/>
                  </a:lnTo>
                  <a:lnTo>
                    <a:pt x="71171" y="1159"/>
                  </a:lnTo>
                  <a:lnTo>
                    <a:pt x="70540" y="1643"/>
                  </a:lnTo>
                  <a:lnTo>
                    <a:pt x="70188" y="1922"/>
                  </a:lnTo>
                  <a:lnTo>
                    <a:pt x="69821" y="2230"/>
                  </a:lnTo>
                  <a:lnTo>
                    <a:pt x="69454" y="2568"/>
                  </a:lnTo>
                  <a:lnTo>
                    <a:pt x="69058" y="2920"/>
                  </a:lnTo>
                  <a:lnTo>
                    <a:pt x="68662" y="3316"/>
                  </a:lnTo>
                  <a:lnTo>
                    <a:pt x="68266" y="3727"/>
                  </a:lnTo>
                  <a:lnTo>
                    <a:pt x="67796" y="4240"/>
                  </a:lnTo>
                  <a:lnTo>
                    <a:pt x="67356" y="4754"/>
                  </a:lnTo>
                  <a:lnTo>
                    <a:pt x="66945" y="5282"/>
                  </a:lnTo>
                  <a:lnTo>
                    <a:pt x="66535" y="5825"/>
                  </a:lnTo>
                  <a:lnTo>
                    <a:pt x="66168" y="6367"/>
                  </a:lnTo>
                  <a:lnTo>
                    <a:pt x="65816" y="6925"/>
                  </a:lnTo>
                  <a:lnTo>
                    <a:pt x="65478" y="7497"/>
                  </a:lnTo>
                  <a:lnTo>
                    <a:pt x="65170" y="8069"/>
                  </a:lnTo>
                  <a:lnTo>
                    <a:pt x="64994" y="8436"/>
                  </a:lnTo>
                  <a:lnTo>
                    <a:pt x="64818" y="8803"/>
                  </a:lnTo>
                  <a:lnTo>
                    <a:pt x="64657" y="9170"/>
                  </a:lnTo>
                  <a:lnTo>
                    <a:pt x="64510" y="9536"/>
                  </a:lnTo>
                  <a:lnTo>
                    <a:pt x="64363" y="9918"/>
                  </a:lnTo>
                  <a:lnTo>
                    <a:pt x="64231" y="10299"/>
                  </a:lnTo>
                  <a:lnTo>
                    <a:pt x="64099" y="10681"/>
                  </a:lnTo>
                  <a:lnTo>
                    <a:pt x="63982" y="11062"/>
                  </a:lnTo>
                  <a:lnTo>
                    <a:pt x="63879" y="11444"/>
                  </a:lnTo>
                  <a:lnTo>
                    <a:pt x="63791" y="11840"/>
                  </a:lnTo>
                  <a:lnTo>
                    <a:pt x="63703" y="12221"/>
                  </a:lnTo>
                  <a:lnTo>
                    <a:pt x="63615" y="12617"/>
                  </a:lnTo>
                  <a:lnTo>
                    <a:pt x="63556" y="13014"/>
                  </a:lnTo>
                  <a:lnTo>
                    <a:pt x="63498" y="13410"/>
                  </a:lnTo>
                  <a:lnTo>
                    <a:pt x="63439" y="13806"/>
                  </a:lnTo>
                  <a:lnTo>
                    <a:pt x="63410" y="14202"/>
                  </a:lnTo>
                  <a:lnTo>
                    <a:pt x="63380" y="14495"/>
                  </a:lnTo>
                  <a:lnTo>
                    <a:pt x="63322" y="14789"/>
                  </a:lnTo>
                  <a:lnTo>
                    <a:pt x="63263" y="15082"/>
                  </a:lnTo>
                  <a:lnTo>
                    <a:pt x="63190" y="15376"/>
                  </a:lnTo>
                  <a:lnTo>
                    <a:pt x="63087" y="15654"/>
                  </a:lnTo>
                  <a:lnTo>
                    <a:pt x="62984" y="15933"/>
                  </a:lnTo>
                  <a:lnTo>
                    <a:pt x="62867" y="16212"/>
                  </a:lnTo>
                  <a:lnTo>
                    <a:pt x="62720" y="16476"/>
                  </a:lnTo>
                  <a:lnTo>
                    <a:pt x="62573" y="16740"/>
                  </a:lnTo>
                  <a:lnTo>
                    <a:pt x="62412" y="17004"/>
                  </a:lnTo>
                  <a:lnTo>
                    <a:pt x="62236" y="17254"/>
                  </a:lnTo>
                  <a:lnTo>
                    <a:pt x="62045" y="17488"/>
                  </a:lnTo>
                  <a:lnTo>
                    <a:pt x="61840" y="17738"/>
                  </a:lnTo>
                  <a:lnTo>
                    <a:pt x="61634" y="17958"/>
                  </a:lnTo>
                  <a:lnTo>
                    <a:pt x="61400" y="18178"/>
                  </a:lnTo>
                  <a:lnTo>
                    <a:pt x="61165" y="18398"/>
                  </a:lnTo>
                  <a:lnTo>
                    <a:pt x="60886" y="18618"/>
                  </a:lnTo>
                  <a:lnTo>
                    <a:pt x="60593" y="18838"/>
                  </a:lnTo>
                  <a:lnTo>
                    <a:pt x="60299" y="19029"/>
                  </a:lnTo>
                  <a:lnTo>
                    <a:pt x="59991" y="19220"/>
                  </a:lnTo>
                  <a:lnTo>
                    <a:pt x="59683" y="19381"/>
                  </a:lnTo>
                  <a:lnTo>
                    <a:pt x="59346" y="19542"/>
                  </a:lnTo>
                  <a:lnTo>
                    <a:pt x="59008" y="19674"/>
                  </a:lnTo>
                  <a:lnTo>
                    <a:pt x="58671" y="19806"/>
                  </a:lnTo>
                  <a:lnTo>
                    <a:pt x="58319" y="19924"/>
                  </a:lnTo>
                  <a:lnTo>
                    <a:pt x="57952" y="20012"/>
                  </a:lnTo>
                  <a:lnTo>
                    <a:pt x="57585" y="20100"/>
                  </a:lnTo>
                  <a:lnTo>
                    <a:pt x="57204" y="20173"/>
                  </a:lnTo>
                  <a:lnTo>
                    <a:pt x="56822" y="20217"/>
                  </a:lnTo>
                  <a:lnTo>
                    <a:pt x="56426" y="20261"/>
                  </a:lnTo>
                  <a:lnTo>
                    <a:pt x="56030" y="20276"/>
                  </a:lnTo>
                  <a:lnTo>
                    <a:pt x="55634" y="20291"/>
                  </a:lnTo>
                  <a:lnTo>
                    <a:pt x="55106" y="20276"/>
                  </a:lnTo>
                  <a:lnTo>
                    <a:pt x="54578" y="20247"/>
                  </a:lnTo>
                  <a:lnTo>
                    <a:pt x="54035" y="20173"/>
                  </a:lnTo>
                  <a:lnTo>
                    <a:pt x="53492" y="20085"/>
                  </a:lnTo>
                  <a:lnTo>
                    <a:pt x="52949" y="19968"/>
                  </a:lnTo>
                  <a:lnTo>
                    <a:pt x="52391" y="19836"/>
                  </a:lnTo>
                  <a:lnTo>
                    <a:pt x="51834" y="19674"/>
                  </a:lnTo>
                  <a:lnTo>
                    <a:pt x="51262" y="19484"/>
                  </a:lnTo>
                  <a:lnTo>
                    <a:pt x="50631" y="19249"/>
                  </a:lnTo>
                  <a:lnTo>
                    <a:pt x="50000" y="18985"/>
                  </a:lnTo>
                  <a:lnTo>
                    <a:pt x="49369" y="18691"/>
                  </a:lnTo>
                  <a:lnTo>
                    <a:pt x="48724" y="18354"/>
                  </a:lnTo>
                  <a:lnTo>
                    <a:pt x="48078" y="18002"/>
                  </a:lnTo>
                  <a:lnTo>
                    <a:pt x="47447" y="17620"/>
                  </a:lnTo>
                  <a:lnTo>
                    <a:pt x="46802" y="17210"/>
                  </a:lnTo>
                  <a:lnTo>
                    <a:pt x="46156" y="16769"/>
                  </a:lnTo>
                  <a:lnTo>
                    <a:pt x="44938" y="15933"/>
                  </a:lnTo>
                  <a:lnTo>
                    <a:pt x="43706" y="15097"/>
                  </a:lnTo>
                  <a:lnTo>
                    <a:pt x="42444" y="14275"/>
                  </a:lnTo>
                  <a:lnTo>
                    <a:pt x="41168" y="13468"/>
                  </a:lnTo>
                  <a:lnTo>
                    <a:pt x="39877" y="12661"/>
                  </a:lnTo>
                  <a:lnTo>
                    <a:pt x="38556" y="11884"/>
                  </a:lnTo>
                  <a:lnTo>
                    <a:pt x="37221" y="11106"/>
                  </a:lnTo>
                  <a:lnTo>
                    <a:pt x="35886" y="10343"/>
                  </a:lnTo>
                  <a:lnTo>
                    <a:pt x="34537" y="9610"/>
                  </a:lnTo>
                  <a:lnTo>
                    <a:pt x="33172" y="8876"/>
                  </a:lnTo>
                  <a:lnTo>
                    <a:pt x="31793" y="8172"/>
                  </a:lnTo>
                  <a:lnTo>
                    <a:pt x="30429" y="7482"/>
                  </a:lnTo>
                  <a:lnTo>
                    <a:pt x="29050" y="6822"/>
                  </a:lnTo>
                  <a:lnTo>
                    <a:pt x="27670" y="6177"/>
                  </a:lnTo>
                  <a:lnTo>
                    <a:pt x="26291" y="5546"/>
                  </a:lnTo>
                  <a:lnTo>
                    <a:pt x="24912" y="4959"/>
                  </a:lnTo>
                  <a:lnTo>
                    <a:pt x="23518" y="4372"/>
                  </a:lnTo>
                  <a:lnTo>
                    <a:pt x="22154" y="3829"/>
                  </a:lnTo>
                  <a:lnTo>
                    <a:pt x="20819" y="3316"/>
                  </a:lnTo>
                  <a:lnTo>
                    <a:pt x="19499" y="2832"/>
                  </a:lnTo>
                  <a:lnTo>
                    <a:pt x="18222" y="2392"/>
                  </a:lnTo>
                  <a:lnTo>
                    <a:pt x="16975" y="1981"/>
                  </a:lnTo>
                  <a:lnTo>
                    <a:pt x="15757" y="1614"/>
                  </a:lnTo>
                  <a:lnTo>
                    <a:pt x="14569" y="1277"/>
                  </a:lnTo>
                  <a:lnTo>
                    <a:pt x="13425" y="983"/>
                  </a:lnTo>
                  <a:lnTo>
                    <a:pt x="12310" y="719"/>
                  </a:lnTo>
                  <a:lnTo>
                    <a:pt x="11239" y="514"/>
                  </a:lnTo>
                  <a:lnTo>
                    <a:pt x="10212" y="323"/>
                  </a:lnTo>
                  <a:lnTo>
                    <a:pt x="9229" y="191"/>
                  </a:lnTo>
                  <a:lnTo>
                    <a:pt x="8290" y="88"/>
                  </a:lnTo>
                  <a:lnTo>
                    <a:pt x="7835" y="44"/>
                  </a:lnTo>
                  <a:lnTo>
                    <a:pt x="7395" y="15"/>
                  </a:lnTo>
                  <a:lnTo>
                    <a:pt x="69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32;p26">
              <a:extLst>
                <a:ext uri="{FF2B5EF4-FFF2-40B4-BE49-F238E27FC236}">
                  <a16:creationId xmlns:a16="http://schemas.microsoft.com/office/drawing/2014/main" id="{C0806102-72EB-49DF-B820-0A8C9A47F92B}"/>
                </a:ext>
              </a:extLst>
            </p:cNvPr>
            <p:cNvSpPr/>
            <p:nvPr/>
          </p:nvSpPr>
          <p:spPr>
            <a:xfrm>
              <a:off x="1401700" y="2012600"/>
              <a:ext cx="2188975" cy="1467900"/>
            </a:xfrm>
            <a:custGeom>
              <a:avLst/>
              <a:gdLst/>
              <a:ahLst/>
              <a:cxnLst/>
              <a:rect l="l" t="t" r="r" b="b"/>
              <a:pathLst>
                <a:path w="87559" h="58716" fill="none" extrusionOk="0">
                  <a:moveTo>
                    <a:pt x="5736" y="1"/>
                  </a:moveTo>
                  <a:lnTo>
                    <a:pt x="5736" y="1"/>
                  </a:lnTo>
                  <a:lnTo>
                    <a:pt x="6162" y="1"/>
                  </a:lnTo>
                  <a:lnTo>
                    <a:pt x="6587" y="15"/>
                  </a:lnTo>
                  <a:lnTo>
                    <a:pt x="7042" y="45"/>
                  </a:lnTo>
                  <a:lnTo>
                    <a:pt x="7497" y="74"/>
                  </a:lnTo>
                  <a:lnTo>
                    <a:pt x="7967" y="133"/>
                  </a:lnTo>
                  <a:lnTo>
                    <a:pt x="8451" y="191"/>
                  </a:lnTo>
                  <a:lnTo>
                    <a:pt x="9448" y="338"/>
                  </a:lnTo>
                  <a:lnTo>
                    <a:pt x="10490" y="529"/>
                  </a:lnTo>
                  <a:lnTo>
                    <a:pt x="11561" y="749"/>
                  </a:lnTo>
                  <a:lnTo>
                    <a:pt x="12661" y="1013"/>
                  </a:lnTo>
                  <a:lnTo>
                    <a:pt x="13806" y="1306"/>
                  </a:lnTo>
                  <a:lnTo>
                    <a:pt x="14979" y="1644"/>
                  </a:lnTo>
                  <a:lnTo>
                    <a:pt x="16168" y="2011"/>
                  </a:lnTo>
                  <a:lnTo>
                    <a:pt x="17400" y="2421"/>
                  </a:lnTo>
                  <a:lnTo>
                    <a:pt x="18647" y="2847"/>
                  </a:lnTo>
                  <a:lnTo>
                    <a:pt x="19909" y="3316"/>
                  </a:lnTo>
                  <a:lnTo>
                    <a:pt x="21200" y="3815"/>
                  </a:lnTo>
                  <a:lnTo>
                    <a:pt x="22506" y="4343"/>
                  </a:lnTo>
                  <a:lnTo>
                    <a:pt x="23826" y="4886"/>
                  </a:lnTo>
                  <a:lnTo>
                    <a:pt x="25147" y="5473"/>
                  </a:lnTo>
                  <a:lnTo>
                    <a:pt x="26496" y="6075"/>
                  </a:lnTo>
                  <a:lnTo>
                    <a:pt x="27831" y="6705"/>
                  </a:lnTo>
                  <a:lnTo>
                    <a:pt x="29181" y="7351"/>
                  </a:lnTo>
                  <a:lnTo>
                    <a:pt x="30546" y="8026"/>
                  </a:lnTo>
                  <a:lnTo>
                    <a:pt x="31895" y="8730"/>
                  </a:lnTo>
                  <a:lnTo>
                    <a:pt x="33245" y="9449"/>
                  </a:lnTo>
                  <a:lnTo>
                    <a:pt x="34595" y="10183"/>
                  </a:lnTo>
                  <a:lnTo>
                    <a:pt x="35930" y="10931"/>
                  </a:lnTo>
                  <a:lnTo>
                    <a:pt x="37265" y="11708"/>
                  </a:lnTo>
                  <a:lnTo>
                    <a:pt x="38585" y="12501"/>
                  </a:lnTo>
                  <a:lnTo>
                    <a:pt x="39891" y="13293"/>
                  </a:lnTo>
                  <a:lnTo>
                    <a:pt x="41182" y="14114"/>
                  </a:lnTo>
                  <a:lnTo>
                    <a:pt x="42459" y="14936"/>
                  </a:lnTo>
                  <a:lnTo>
                    <a:pt x="43706" y="15787"/>
                  </a:lnTo>
                  <a:lnTo>
                    <a:pt x="44938" y="16638"/>
                  </a:lnTo>
                  <a:lnTo>
                    <a:pt x="44938" y="16638"/>
                  </a:lnTo>
                  <a:lnTo>
                    <a:pt x="45628" y="17107"/>
                  </a:lnTo>
                  <a:lnTo>
                    <a:pt x="46317" y="17548"/>
                  </a:lnTo>
                  <a:lnTo>
                    <a:pt x="46977" y="17944"/>
                  </a:lnTo>
                  <a:lnTo>
                    <a:pt x="47652" y="18310"/>
                  </a:lnTo>
                  <a:lnTo>
                    <a:pt x="48312" y="18633"/>
                  </a:lnTo>
                  <a:lnTo>
                    <a:pt x="48958" y="18941"/>
                  </a:lnTo>
                  <a:lnTo>
                    <a:pt x="49589" y="19205"/>
                  </a:lnTo>
                  <a:lnTo>
                    <a:pt x="50220" y="19440"/>
                  </a:lnTo>
                  <a:lnTo>
                    <a:pt x="50836" y="19646"/>
                  </a:lnTo>
                  <a:lnTo>
                    <a:pt x="51437" y="19822"/>
                  </a:lnTo>
                  <a:lnTo>
                    <a:pt x="52024" y="19968"/>
                  </a:lnTo>
                  <a:lnTo>
                    <a:pt x="52611" y="20086"/>
                  </a:lnTo>
                  <a:lnTo>
                    <a:pt x="53183" y="20174"/>
                  </a:lnTo>
                  <a:lnTo>
                    <a:pt x="53726" y="20232"/>
                  </a:lnTo>
                  <a:lnTo>
                    <a:pt x="54284" y="20276"/>
                  </a:lnTo>
                  <a:lnTo>
                    <a:pt x="54812" y="20276"/>
                  </a:lnTo>
                  <a:lnTo>
                    <a:pt x="54812" y="20276"/>
                  </a:lnTo>
                  <a:lnTo>
                    <a:pt x="55267" y="20276"/>
                  </a:lnTo>
                  <a:lnTo>
                    <a:pt x="55721" y="20247"/>
                  </a:lnTo>
                  <a:lnTo>
                    <a:pt x="56162" y="20203"/>
                  </a:lnTo>
                  <a:lnTo>
                    <a:pt x="56587" y="20130"/>
                  </a:lnTo>
                  <a:lnTo>
                    <a:pt x="56998" y="20056"/>
                  </a:lnTo>
                  <a:lnTo>
                    <a:pt x="57409" y="19954"/>
                  </a:lnTo>
                  <a:lnTo>
                    <a:pt x="57805" y="19851"/>
                  </a:lnTo>
                  <a:lnTo>
                    <a:pt x="58186" y="19719"/>
                  </a:lnTo>
                  <a:lnTo>
                    <a:pt x="58553" y="19587"/>
                  </a:lnTo>
                  <a:lnTo>
                    <a:pt x="58905" y="19425"/>
                  </a:lnTo>
                  <a:lnTo>
                    <a:pt x="59257" y="19249"/>
                  </a:lnTo>
                  <a:lnTo>
                    <a:pt x="59580" y="19073"/>
                  </a:lnTo>
                  <a:lnTo>
                    <a:pt x="59903" y="18883"/>
                  </a:lnTo>
                  <a:lnTo>
                    <a:pt x="60211" y="18677"/>
                  </a:lnTo>
                  <a:lnTo>
                    <a:pt x="60504" y="18457"/>
                  </a:lnTo>
                  <a:lnTo>
                    <a:pt x="60783" y="18222"/>
                  </a:lnTo>
                  <a:lnTo>
                    <a:pt x="61047" y="17988"/>
                  </a:lnTo>
                  <a:lnTo>
                    <a:pt x="61311" y="17738"/>
                  </a:lnTo>
                  <a:lnTo>
                    <a:pt x="61546" y="17489"/>
                  </a:lnTo>
                  <a:lnTo>
                    <a:pt x="61766" y="17225"/>
                  </a:lnTo>
                  <a:lnTo>
                    <a:pt x="61971" y="16946"/>
                  </a:lnTo>
                  <a:lnTo>
                    <a:pt x="62177" y="16667"/>
                  </a:lnTo>
                  <a:lnTo>
                    <a:pt x="62353" y="16374"/>
                  </a:lnTo>
                  <a:lnTo>
                    <a:pt x="62514" y="16080"/>
                  </a:lnTo>
                  <a:lnTo>
                    <a:pt x="62661" y="15787"/>
                  </a:lnTo>
                  <a:lnTo>
                    <a:pt x="62793" y="15479"/>
                  </a:lnTo>
                  <a:lnTo>
                    <a:pt x="62910" y="15171"/>
                  </a:lnTo>
                  <a:lnTo>
                    <a:pt x="63013" y="14863"/>
                  </a:lnTo>
                  <a:lnTo>
                    <a:pt x="63101" y="14540"/>
                  </a:lnTo>
                  <a:lnTo>
                    <a:pt x="63174" y="14217"/>
                  </a:lnTo>
                  <a:lnTo>
                    <a:pt x="63233" y="13894"/>
                  </a:lnTo>
                  <a:lnTo>
                    <a:pt x="63262" y="13572"/>
                  </a:lnTo>
                  <a:lnTo>
                    <a:pt x="63262" y="13572"/>
                  </a:lnTo>
                  <a:lnTo>
                    <a:pt x="63307" y="13161"/>
                  </a:lnTo>
                  <a:lnTo>
                    <a:pt x="63351" y="12750"/>
                  </a:lnTo>
                  <a:lnTo>
                    <a:pt x="63424" y="12339"/>
                  </a:lnTo>
                  <a:lnTo>
                    <a:pt x="63483" y="11943"/>
                  </a:lnTo>
                  <a:lnTo>
                    <a:pt x="63571" y="11547"/>
                  </a:lnTo>
                  <a:lnTo>
                    <a:pt x="63659" y="11166"/>
                  </a:lnTo>
                  <a:lnTo>
                    <a:pt x="63761" y="10784"/>
                  </a:lnTo>
                  <a:lnTo>
                    <a:pt x="63864" y="10417"/>
                  </a:lnTo>
                  <a:lnTo>
                    <a:pt x="63967" y="10051"/>
                  </a:lnTo>
                  <a:lnTo>
                    <a:pt x="64099" y="9698"/>
                  </a:lnTo>
                  <a:lnTo>
                    <a:pt x="64363" y="9009"/>
                  </a:lnTo>
                  <a:lnTo>
                    <a:pt x="64642" y="8334"/>
                  </a:lnTo>
                  <a:lnTo>
                    <a:pt x="64964" y="7688"/>
                  </a:lnTo>
                  <a:lnTo>
                    <a:pt x="65287" y="7072"/>
                  </a:lnTo>
                  <a:lnTo>
                    <a:pt x="65639" y="6485"/>
                  </a:lnTo>
                  <a:lnTo>
                    <a:pt x="66006" y="5928"/>
                  </a:lnTo>
                  <a:lnTo>
                    <a:pt x="66373" y="5385"/>
                  </a:lnTo>
                  <a:lnTo>
                    <a:pt x="66754" y="4872"/>
                  </a:lnTo>
                  <a:lnTo>
                    <a:pt x="67150" y="4387"/>
                  </a:lnTo>
                  <a:lnTo>
                    <a:pt x="67546" y="3933"/>
                  </a:lnTo>
                  <a:lnTo>
                    <a:pt x="67943" y="3507"/>
                  </a:lnTo>
                  <a:lnTo>
                    <a:pt x="68324" y="3096"/>
                  </a:lnTo>
                  <a:lnTo>
                    <a:pt x="68720" y="2730"/>
                  </a:lnTo>
                  <a:lnTo>
                    <a:pt x="69102" y="2377"/>
                  </a:lnTo>
                  <a:lnTo>
                    <a:pt x="69468" y="2040"/>
                  </a:lnTo>
                  <a:lnTo>
                    <a:pt x="69821" y="1747"/>
                  </a:lnTo>
                  <a:lnTo>
                    <a:pt x="70158" y="1468"/>
                  </a:lnTo>
                  <a:lnTo>
                    <a:pt x="70774" y="998"/>
                  </a:lnTo>
                  <a:lnTo>
                    <a:pt x="71302" y="646"/>
                  </a:lnTo>
                  <a:lnTo>
                    <a:pt x="71698" y="382"/>
                  </a:lnTo>
                  <a:lnTo>
                    <a:pt x="72036" y="177"/>
                  </a:lnTo>
                  <a:lnTo>
                    <a:pt x="72036" y="177"/>
                  </a:lnTo>
                  <a:lnTo>
                    <a:pt x="72461" y="133"/>
                  </a:lnTo>
                  <a:lnTo>
                    <a:pt x="72931" y="118"/>
                  </a:lnTo>
                  <a:lnTo>
                    <a:pt x="73518" y="103"/>
                  </a:lnTo>
                  <a:lnTo>
                    <a:pt x="73518" y="103"/>
                  </a:lnTo>
                  <a:lnTo>
                    <a:pt x="73899" y="103"/>
                  </a:lnTo>
                  <a:lnTo>
                    <a:pt x="74310" y="133"/>
                  </a:lnTo>
                  <a:lnTo>
                    <a:pt x="74735" y="162"/>
                  </a:lnTo>
                  <a:lnTo>
                    <a:pt x="75146" y="221"/>
                  </a:lnTo>
                  <a:lnTo>
                    <a:pt x="75542" y="294"/>
                  </a:lnTo>
                  <a:lnTo>
                    <a:pt x="75924" y="397"/>
                  </a:lnTo>
                  <a:lnTo>
                    <a:pt x="76115" y="456"/>
                  </a:lnTo>
                  <a:lnTo>
                    <a:pt x="76276" y="529"/>
                  </a:lnTo>
                  <a:lnTo>
                    <a:pt x="76437" y="602"/>
                  </a:lnTo>
                  <a:lnTo>
                    <a:pt x="76599" y="690"/>
                  </a:lnTo>
                  <a:lnTo>
                    <a:pt x="76731" y="778"/>
                  </a:lnTo>
                  <a:lnTo>
                    <a:pt x="76863" y="881"/>
                  </a:lnTo>
                  <a:lnTo>
                    <a:pt x="76965" y="998"/>
                  </a:lnTo>
                  <a:lnTo>
                    <a:pt x="77068" y="1116"/>
                  </a:lnTo>
                  <a:lnTo>
                    <a:pt x="77142" y="1248"/>
                  </a:lnTo>
                  <a:lnTo>
                    <a:pt x="77200" y="1394"/>
                  </a:lnTo>
                  <a:lnTo>
                    <a:pt x="77230" y="1541"/>
                  </a:lnTo>
                  <a:lnTo>
                    <a:pt x="77259" y="1717"/>
                  </a:lnTo>
                  <a:lnTo>
                    <a:pt x="77244" y="1893"/>
                  </a:lnTo>
                  <a:lnTo>
                    <a:pt x="77215" y="2069"/>
                  </a:lnTo>
                  <a:lnTo>
                    <a:pt x="77171" y="2275"/>
                  </a:lnTo>
                  <a:lnTo>
                    <a:pt x="77097" y="2495"/>
                  </a:lnTo>
                  <a:lnTo>
                    <a:pt x="76995" y="2715"/>
                  </a:lnTo>
                  <a:lnTo>
                    <a:pt x="76863" y="2964"/>
                  </a:lnTo>
                  <a:lnTo>
                    <a:pt x="76701" y="3214"/>
                  </a:lnTo>
                  <a:lnTo>
                    <a:pt x="76511" y="3478"/>
                  </a:lnTo>
                  <a:lnTo>
                    <a:pt x="76511" y="3478"/>
                  </a:lnTo>
                  <a:lnTo>
                    <a:pt x="76217" y="3889"/>
                  </a:lnTo>
                  <a:lnTo>
                    <a:pt x="75938" y="4299"/>
                  </a:lnTo>
                  <a:lnTo>
                    <a:pt x="75660" y="4725"/>
                  </a:lnTo>
                  <a:lnTo>
                    <a:pt x="75381" y="5180"/>
                  </a:lnTo>
                  <a:lnTo>
                    <a:pt x="75117" y="5634"/>
                  </a:lnTo>
                  <a:lnTo>
                    <a:pt x="74867" y="6104"/>
                  </a:lnTo>
                  <a:lnTo>
                    <a:pt x="74618" y="6588"/>
                  </a:lnTo>
                  <a:lnTo>
                    <a:pt x="74383" y="7072"/>
                  </a:lnTo>
                  <a:lnTo>
                    <a:pt x="74149" y="7571"/>
                  </a:lnTo>
                  <a:lnTo>
                    <a:pt x="73943" y="8070"/>
                  </a:lnTo>
                  <a:lnTo>
                    <a:pt x="73738" y="8583"/>
                  </a:lnTo>
                  <a:lnTo>
                    <a:pt x="73547" y="9097"/>
                  </a:lnTo>
                  <a:lnTo>
                    <a:pt x="73371" y="9610"/>
                  </a:lnTo>
                  <a:lnTo>
                    <a:pt x="73210" y="10139"/>
                  </a:lnTo>
                  <a:lnTo>
                    <a:pt x="73078" y="10652"/>
                  </a:lnTo>
                  <a:lnTo>
                    <a:pt x="72946" y="11166"/>
                  </a:lnTo>
                  <a:lnTo>
                    <a:pt x="72843" y="11694"/>
                  </a:lnTo>
                  <a:lnTo>
                    <a:pt x="72755" y="12207"/>
                  </a:lnTo>
                  <a:lnTo>
                    <a:pt x="72681" y="12706"/>
                  </a:lnTo>
                  <a:lnTo>
                    <a:pt x="72637" y="13220"/>
                  </a:lnTo>
                  <a:lnTo>
                    <a:pt x="72608" y="13704"/>
                  </a:lnTo>
                  <a:lnTo>
                    <a:pt x="72608" y="14202"/>
                  </a:lnTo>
                  <a:lnTo>
                    <a:pt x="72637" y="14672"/>
                  </a:lnTo>
                  <a:lnTo>
                    <a:pt x="72681" y="15141"/>
                  </a:lnTo>
                  <a:lnTo>
                    <a:pt x="72740" y="15596"/>
                  </a:lnTo>
                  <a:lnTo>
                    <a:pt x="72843" y="16051"/>
                  </a:lnTo>
                  <a:lnTo>
                    <a:pt x="72960" y="16477"/>
                  </a:lnTo>
                  <a:lnTo>
                    <a:pt x="73122" y="16887"/>
                  </a:lnTo>
                  <a:lnTo>
                    <a:pt x="73298" y="17283"/>
                  </a:lnTo>
                  <a:lnTo>
                    <a:pt x="73400" y="17474"/>
                  </a:lnTo>
                  <a:lnTo>
                    <a:pt x="73518" y="17665"/>
                  </a:lnTo>
                  <a:lnTo>
                    <a:pt x="73620" y="17841"/>
                  </a:lnTo>
                  <a:lnTo>
                    <a:pt x="73752" y="18017"/>
                  </a:lnTo>
                  <a:lnTo>
                    <a:pt x="73884" y="18193"/>
                  </a:lnTo>
                  <a:lnTo>
                    <a:pt x="74031" y="18369"/>
                  </a:lnTo>
                  <a:lnTo>
                    <a:pt x="74031" y="18369"/>
                  </a:lnTo>
                  <a:lnTo>
                    <a:pt x="74427" y="18839"/>
                  </a:lnTo>
                  <a:lnTo>
                    <a:pt x="74809" y="19337"/>
                  </a:lnTo>
                  <a:lnTo>
                    <a:pt x="75161" y="19866"/>
                  </a:lnTo>
                  <a:lnTo>
                    <a:pt x="75484" y="20408"/>
                  </a:lnTo>
                  <a:lnTo>
                    <a:pt x="75792" y="20951"/>
                  </a:lnTo>
                  <a:lnTo>
                    <a:pt x="76085" y="21523"/>
                  </a:lnTo>
                  <a:lnTo>
                    <a:pt x="76349" y="22096"/>
                  </a:lnTo>
                  <a:lnTo>
                    <a:pt x="76599" y="22697"/>
                  </a:lnTo>
                  <a:lnTo>
                    <a:pt x="76819" y="23284"/>
                  </a:lnTo>
                  <a:lnTo>
                    <a:pt x="77009" y="23900"/>
                  </a:lnTo>
                  <a:lnTo>
                    <a:pt x="77200" y="24502"/>
                  </a:lnTo>
                  <a:lnTo>
                    <a:pt x="77347" y="25118"/>
                  </a:lnTo>
                  <a:lnTo>
                    <a:pt x="77494" y="25734"/>
                  </a:lnTo>
                  <a:lnTo>
                    <a:pt x="77596" y="26350"/>
                  </a:lnTo>
                  <a:lnTo>
                    <a:pt x="77699" y="26967"/>
                  </a:lnTo>
                  <a:lnTo>
                    <a:pt x="77772" y="27568"/>
                  </a:lnTo>
                  <a:lnTo>
                    <a:pt x="77816" y="28170"/>
                  </a:lnTo>
                  <a:lnTo>
                    <a:pt x="77860" y="28756"/>
                  </a:lnTo>
                  <a:lnTo>
                    <a:pt x="77860" y="29343"/>
                  </a:lnTo>
                  <a:lnTo>
                    <a:pt x="77860" y="29915"/>
                  </a:lnTo>
                  <a:lnTo>
                    <a:pt x="77831" y="30473"/>
                  </a:lnTo>
                  <a:lnTo>
                    <a:pt x="77787" y="31030"/>
                  </a:lnTo>
                  <a:lnTo>
                    <a:pt x="77714" y="31544"/>
                  </a:lnTo>
                  <a:lnTo>
                    <a:pt x="77626" y="32057"/>
                  </a:lnTo>
                  <a:lnTo>
                    <a:pt x="77523" y="32542"/>
                  </a:lnTo>
                  <a:lnTo>
                    <a:pt x="77406" y="33011"/>
                  </a:lnTo>
                  <a:lnTo>
                    <a:pt x="77259" y="33451"/>
                  </a:lnTo>
                  <a:lnTo>
                    <a:pt x="77097" y="33877"/>
                  </a:lnTo>
                  <a:lnTo>
                    <a:pt x="76921" y="34258"/>
                  </a:lnTo>
                  <a:lnTo>
                    <a:pt x="76716" y="34625"/>
                  </a:lnTo>
                  <a:lnTo>
                    <a:pt x="76496" y="34948"/>
                  </a:lnTo>
                  <a:lnTo>
                    <a:pt x="76379" y="35094"/>
                  </a:lnTo>
                  <a:lnTo>
                    <a:pt x="76261" y="35241"/>
                  </a:lnTo>
                  <a:lnTo>
                    <a:pt x="76261" y="35241"/>
                  </a:lnTo>
                  <a:lnTo>
                    <a:pt x="77435" y="36430"/>
                  </a:lnTo>
                  <a:lnTo>
                    <a:pt x="78726" y="37750"/>
                  </a:lnTo>
                  <a:lnTo>
                    <a:pt x="80340" y="39408"/>
                  </a:lnTo>
                  <a:lnTo>
                    <a:pt x="82144" y="41286"/>
                  </a:lnTo>
                  <a:lnTo>
                    <a:pt x="84022" y="43266"/>
                  </a:lnTo>
                  <a:lnTo>
                    <a:pt x="85871" y="45232"/>
                  </a:lnTo>
                  <a:lnTo>
                    <a:pt x="86751" y="46186"/>
                  </a:lnTo>
                  <a:lnTo>
                    <a:pt x="87558" y="47096"/>
                  </a:lnTo>
                  <a:lnTo>
                    <a:pt x="87558" y="47096"/>
                  </a:lnTo>
                  <a:lnTo>
                    <a:pt x="85930" y="48475"/>
                  </a:lnTo>
                  <a:lnTo>
                    <a:pt x="84418" y="49766"/>
                  </a:lnTo>
                  <a:lnTo>
                    <a:pt x="83039" y="50969"/>
                  </a:lnTo>
                  <a:lnTo>
                    <a:pt x="81763" y="52098"/>
                  </a:lnTo>
                  <a:lnTo>
                    <a:pt x="80604" y="53140"/>
                  </a:lnTo>
                  <a:lnTo>
                    <a:pt x="79562" y="54094"/>
                  </a:lnTo>
                  <a:lnTo>
                    <a:pt x="78623" y="54959"/>
                  </a:lnTo>
                  <a:lnTo>
                    <a:pt x="77802" y="55737"/>
                  </a:lnTo>
                  <a:lnTo>
                    <a:pt x="76452" y="57028"/>
                  </a:lnTo>
                  <a:lnTo>
                    <a:pt x="75528" y="57952"/>
                  </a:lnTo>
                  <a:lnTo>
                    <a:pt x="74970" y="58524"/>
                  </a:lnTo>
                  <a:lnTo>
                    <a:pt x="74794" y="58715"/>
                  </a:lnTo>
                  <a:lnTo>
                    <a:pt x="74794" y="58715"/>
                  </a:lnTo>
                  <a:lnTo>
                    <a:pt x="73840" y="57351"/>
                  </a:lnTo>
                  <a:lnTo>
                    <a:pt x="72857" y="56016"/>
                  </a:lnTo>
                  <a:lnTo>
                    <a:pt x="71875" y="54695"/>
                  </a:lnTo>
                  <a:lnTo>
                    <a:pt x="70877" y="53404"/>
                  </a:lnTo>
                  <a:lnTo>
                    <a:pt x="69879" y="52142"/>
                  </a:lnTo>
                  <a:lnTo>
                    <a:pt x="68867" y="50881"/>
                  </a:lnTo>
                  <a:lnTo>
                    <a:pt x="67840" y="49663"/>
                  </a:lnTo>
                  <a:lnTo>
                    <a:pt x="66813" y="48460"/>
                  </a:lnTo>
                  <a:lnTo>
                    <a:pt x="65771" y="47272"/>
                  </a:lnTo>
                  <a:lnTo>
                    <a:pt x="64730" y="46113"/>
                  </a:lnTo>
                  <a:lnTo>
                    <a:pt x="63688" y="44968"/>
                  </a:lnTo>
                  <a:lnTo>
                    <a:pt x="62632" y="43853"/>
                  </a:lnTo>
                  <a:lnTo>
                    <a:pt x="61575" y="42753"/>
                  </a:lnTo>
                  <a:lnTo>
                    <a:pt x="60519" y="41682"/>
                  </a:lnTo>
                  <a:lnTo>
                    <a:pt x="59463" y="40625"/>
                  </a:lnTo>
                  <a:lnTo>
                    <a:pt x="58392" y="39584"/>
                  </a:lnTo>
                  <a:lnTo>
                    <a:pt x="57335" y="38572"/>
                  </a:lnTo>
                  <a:lnTo>
                    <a:pt x="56264" y="37574"/>
                  </a:lnTo>
                  <a:lnTo>
                    <a:pt x="55208" y="36606"/>
                  </a:lnTo>
                  <a:lnTo>
                    <a:pt x="54137" y="35652"/>
                  </a:lnTo>
                  <a:lnTo>
                    <a:pt x="53081" y="34713"/>
                  </a:lnTo>
                  <a:lnTo>
                    <a:pt x="52010" y="33803"/>
                  </a:lnTo>
                  <a:lnTo>
                    <a:pt x="50953" y="32908"/>
                  </a:lnTo>
                  <a:lnTo>
                    <a:pt x="49912" y="32028"/>
                  </a:lnTo>
                  <a:lnTo>
                    <a:pt x="48855" y="31177"/>
                  </a:lnTo>
                  <a:lnTo>
                    <a:pt x="47814" y="30341"/>
                  </a:lnTo>
                  <a:lnTo>
                    <a:pt x="46772" y="29519"/>
                  </a:lnTo>
                  <a:lnTo>
                    <a:pt x="45745" y="28727"/>
                  </a:lnTo>
                  <a:lnTo>
                    <a:pt x="44718" y="27949"/>
                  </a:lnTo>
                  <a:lnTo>
                    <a:pt x="43691" y="27187"/>
                  </a:lnTo>
                  <a:lnTo>
                    <a:pt x="42693" y="26453"/>
                  </a:lnTo>
                  <a:lnTo>
                    <a:pt x="41696" y="25734"/>
                  </a:lnTo>
                  <a:lnTo>
                    <a:pt x="40698" y="25030"/>
                  </a:lnTo>
                  <a:lnTo>
                    <a:pt x="39715" y="24355"/>
                  </a:lnTo>
                  <a:lnTo>
                    <a:pt x="37793" y="23035"/>
                  </a:lnTo>
                  <a:lnTo>
                    <a:pt x="35915" y="21802"/>
                  </a:lnTo>
                  <a:lnTo>
                    <a:pt x="34111" y="20629"/>
                  </a:lnTo>
                  <a:lnTo>
                    <a:pt x="32350" y="19528"/>
                  </a:lnTo>
                  <a:lnTo>
                    <a:pt x="30663" y="18501"/>
                  </a:lnTo>
                  <a:lnTo>
                    <a:pt x="29034" y="17548"/>
                  </a:lnTo>
                  <a:lnTo>
                    <a:pt x="27494" y="16653"/>
                  </a:lnTo>
                  <a:lnTo>
                    <a:pt x="26042" y="15831"/>
                  </a:lnTo>
                  <a:lnTo>
                    <a:pt x="24677" y="15068"/>
                  </a:lnTo>
                  <a:lnTo>
                    <a:pt x="23401" y="14364"/>
                  </a:lnTo>
                  <a:lnTo>
                    <a:pt x="22227" y="13733"/>
                  </a:lnTo>
                  <a:lnTo>
                    <a:pt x="20202" y="12662"/>
                  </a:lnTo>
                  <a:lnTo>
                    <a:pt x="18647" y="11826"/>
                  </a:lnTo>
                  <a:lnTo>
                    <a:pt x="18647" y="11826"/>
                  </a:lnTo>
                  <a:lnTo>
                    <a:pt x="17283" y="11092"/>
                  </a:lnTo>
                  <a:lnTo>
                    <a:pt x="15830" y="10344"/>
                  </a:lnTo>
                  <a:lnTo>
                    <a:pt x="14334" y="9581"/>
                  </a:lnTo>
                  <a:lnTo>
                    <a:pt x="12779" y="8818"/>
                  </a:lnTo>
                  <a:lnTo>
                    <a:pt x="11224" y="8070"/>
                  </a:lnTo>
                  <a:lnTo>
                    <a:pt x="9668" y="7322"/>
                  </a:lnTo>
                  <a:lnTo>
                    <a:pt x="6705" y="5928"/>
                  </a:lnTo>
                  <a:lnTo>
                    <a:pt x="4049" y="4710"/>
                  </a:lnTo>
                  <a:lnTo>
                    <a:pt x="1937" y="3757"/>
                  </a:lnTo>
                  <a:lnTo>
                    <a:pt x="0" y="2891"/>
                  </a:lnTo>
                  <a:lnTo>
                    <a:pt x="0" y="2891"/>
                  </a:lnTo>
                  <a:lnTo>
                    <a:pt x="59" y="2715"/>
                  </a:lnTo>
                  <a:lnTo>
                    <a:pt x="132" y="2539"/>
                  </a:lnTo>
                  <a:lnTo>
                    <a:pt x="205" y="2363"/>
                  </a:lnTo>
                  <a:lnTo>
                    <a:pt x="279" y="2187"/>
                  </a:lnTo>
                  <a:lnTo>
                    <a:pt x="381" y="2040"/>
                  </a:lnTo>
                  <a:lnTo>
                    <a:pt x="484" y="1879"/>
                  </a:lnTo>
                  <a:lnTo>
                    <a:pt x="587" y="1732"/>
                  </a:lnTo>
                  <a:lnTo>
                    <a:pt x="704" y="1600"/>
                  </a:lnTo>
                  <a:lnTo>
                    <a:pt x="836" y="1453"/>
                  </a:lnTo>
                  <a:lnTo>
                    <a:pt x="968" y="1336"/>
                  </a:lnTo>
                  <a:lnTo>
                    <a:pt x="1100" y="1204"/>
                  </a:lnTo>
                  <a:lnTo>
                    <a:pt x="1262" y="1086"/>
                  </a:lnTo>
                  <a:lnTo>
                    <a:pt x="1408" y="984"/>
                  </a:lnTo>
                  <a:lnTo>
                    <a:pt x="1585" y="881"/>
                  </a:lnTo>
                  <a:lnTo>
                    <a:pt x="1937" y="690"/>
                  </a:lnTo>
                  <a:lnTo>
                    <a:pt x="2303" y="529"/>
                  </a:lnTo>
                  <a:lnTo>
                    <a:pt x="2714" y="382"/>
                  </a:lnTo>
                  <a:lnTo>
                    <a:pt x="3154" y="265"/>
                  </a:lnTo>
                  <a:lnTo>
                    <a:pt x="3624" y="162"/>
                  </a:lnTo>
                  <a:lnTo>
                    <a:pt x="4108" y="89"/>
                  </a:lnTo>
                  <a:lnTo>
                    <a:pt x="4621" y="30"/>
                  </a:lnTo>
                  <a:lnTo>
                    <a:pt x="5164" y="1"/>
                  </a:lnTo>
                  <a:lnTo>
                    <a:pt x="57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33;p26">
              <a:extLst>
                <a:ext uri="{FF2B5EF4-FFF2-40B4-BE49-F238E27FC236}">
                  <a16:creationId xmlns:a16="http://schemas.microsoft.com/office/drawing/2014/main" id="{F92FE07E-92C3-474F-9C0C-49B16B6E95A8}"/>
                </a:ext>
              </a:extLst>
            </p:cNvPr>
            <p:cNvSpPr/>
            <p:nvPr/>
          </p:nvSpPr>
          <p:spPr>
            <a:xfrm>
              <a:off x="1381150" y="1995375"/>
              <a:ext cx="2234100" cy="1512250"/>
            </a:xfrm>
            <a:custGeom>
              <a:avLst/>
              <a:gdLst/>
              <a:ahLst/>
              <a:cxnLst/>
              <a:rect l="l" t="t" r="r" b="b"/>
              <a:pathLst>
                <a:path w="89364" h="60490" fill="none" extrusionOk="0">
                  <a:moveTo>
                    <a:pt x="6558" y="0"/>
                  </a:moveTo>
                  <a:lnTo>
                    <a:pt x="6558" y="0"/>
                  </a:lnTo>
                  <a:lnTo>
                    <a:pt x="5942" y="15"/>
                  </a:lnTo>
                  <a:lnTo>
                    <a:pt x="5355" y="44"/>
                  </a:lnTo>
                  <a:lnTo>
                    <a:pt x="4798" y="103"/>
                  </a:lnTo>
                  <a:lnTo>
                    <a:pt x="4270" y="191"/>
                  </a:lnTo>
                  <a:lnTo>
                    <a:pt x="3771" y="294"/>
                  </a:lnTo>
                  <a:lnTo>
                    <a:pt x="3301" y="426"/>
                  </a:lnTo>
                  <a:lnTo>
                    <a:pt x="2861" y="587"/>
                  </a:lnTo>
                  <a:lnTo>
                    <a:pt x="2451" y="763"/>
                  </a:lnTo>
                  <a:lnTo>
                    <a:pt x="2451" y="763"/>
                  </a:lnTo>
                  <a:lnTo>
                    <a:pt x="2230" y="880"/>
                  </a:lnTo>
                  <a:lnTo>
                    <a:pt x="2025" y="998"/>
                  </a:lnTo>
                  <a:lnTo>
                    <a:pt x="1834" y="1115"/>
                  </a:lnTo>
                  <a:lnTo>
                    <a:pt x="1644" y="1247"/>
                  </a:lnTo>
                  <a:lnTo>
                    <a:pt x="1468" y="1394"/>
                  </a:lnTo>
                  <a:lnTo>
                    <a:pt x="1306" y="1541"/>
                  </a:lnTo>
                  <a:lnTo>
                    <a:pt x="1145" y="1702"/>
                  </a:lnTo>
                  <a:lnTo>
                    <a:pt x="998" y="1863"/>
                  </a:lnTo>
                  <a:lnTo>
                    <a:pt x="851" y="2025"/>
                  </a:lnTo>
                  <a:lnTo>
                    <a:pt x="719" y="2201"/>
                  </a:lnTo>
                  <a:lnTo>
                    <a:pt x="602" y="2377"/>
                  </a:lnTo>
                  <a:lnTo>
                    <a:pt x="499" y="2568"/>
                  </a:lnTo>
                  <a:lnTo>
                    <a:pt x="397" y="2773"/>
                  </a:lnTo>
                  <a:lnTo>
                    <a:pt x="309" y="2978"/>
                  </a:lnTo>
                  <a:lnTo>
                    <a:pt x="235" y="3184"/>
                  </a:lnTo>
                  <a:lnTo>
                    <a:pt x="162" y="3404"/>
                  </a:lnTo>
                  <a:lnTo>
                    <a:pt x="0" y="3976"/>
                  </a:lnTo>
                  <a:lnTo>
                    <a:pt x="543" y="4211"/>
                  </a:lnTo>
                  <a:lnTo>
                    <a:pt x="543" y="4211"/>
                  </a:lnTo>
                  <a:lnTo>
                    <a:pt x="2539" y="5091"/>
                  </a:lnTo>
                  <a:lnTo>
                    <a:pt x="4666" y="6059"/>
                  </a:lnTo>
                  <a:lnTo>
                    <a:pt x="7307" y="7277"/>
                  </a:lnTo>
                  <a:lnTo>
                    <a:pt x="10256" y="8656"/>
                  </a:lnTo>
                  <a:lnTo>
                    <a:pt x="11796" y="9390"/>
                  </a:lnTo>
                  <a:lnTo>
                    <a:pt x="13351" y="10138"/>
                  </a:lnTo>
                  <a:lnTo>
                    <a:pt x="14877" y="10901"/>
                  </a:lnTo>
                  <a:lnTo>
                    <a:pt x="16374" y="11649"/>
                  </a:lnTo>
                  <a:lnTo>
                    <a:pt x="17797" y="12397"/>
                  </a:lnTo>
                  <a:lnTo>
                    <a:pt x="19146" y="13116"/>
                  </a:lnTo>
                  <a:lnTo>
                    <a:pt x="19146" y="13116"/>
                  </a:lnTo>
                  <a:lnTo>
                    <a:pt x="20980" y="14099"/>
                  </a:lnTo>
                  <a:lnTo>
                    <a:pt x="20980" y="14099"/>
                  </a:lnTo>
                  <a:lnTo>
                    <a:pt x="22932" y="15141"/>
                  </a:lnTo>
                  <a:lnTo>
                    <a:pt x="25220" y="16373"/>
                  </a:lnTo>
                  <a:lnTo>
                    <a:pt x="26482" y="17078"/>
                  </a:lnTo>
                  <a:lnTo>
                    <a:pt x="27817" y="17840"/>
                  </a:lnTo>
                  <a:lnTo>
                    <a:pt x="29226" y="18647"/>
                  </a:lnTo>
                  <a:lnTo>
                    <a:pt x="30707" y="19528"/>
                  </a:lnTo>
                  <a:lnTo>
                    <a:pt x="32248" y="20452"/>
                  </a:lnTo>
                  <a:lnTo>
                    <a:pt x="33847" y="21435"/>
                  </a:lnTo>
                  <a:lnTo>
                    <a:pt x="35490" y="22491"/>
                  </a:lnTo>
                  <a:lnTo>
                    <a:pt x="37192" y="23592"/>
                  </a:lnTo>
                  <a:lnTo>
                    <a:pt x="38938" y="24765"/>
                  </a:lnTo>
                  <a:lnTo>
                    <a:pt x="40728" y="25998"/>
                  </a:lnTo>
                  <a:lnTo>
                    <a:pt x="42562" y="27303"/>
                  </a:lnTo>
                  <a:lnTo>
                    <a:pt x="44425" y="28653"/>
                  </a:lnTo>
                  <a:lnTo>
                    <a:pt x="44425" y="28653"/>
                  </a:lnTo>
                  <a:lnTo>
                    <a:pt x="45569" y="29519"/>
                  </a:lnTo>
                  <a:lnTo>
                    <a:pt x="46699" y="30384"/>
                  </a:lnTo>
                  <a:lnTo>
                    <a:pt x="47829" y="31265"/>
                  </a:lnTo>
                  <a:lnTo>
                    <a:pt x="48929" y="32145"/>
                  </a:lnTo>
                  <a:lnTo>
                    <a:pt x="50029" y="33040"/>
                  </a:lnTo>
                  <a:lnTo>
                    <a:pt x="51115" y="33935"/>
                  </a:lnTo>
                  <a:lnTo>
                    <a:pt x="52201" y="34830"/>
                  </a:lnTo>
                  <a:lnTo>
                    <a:pt x="53257" y="35754"/>
                  </a:lnTo>
                  <a:lnTo>
                    <a:pt x="54313" y="36664"/>
                  </a:lnTo>
                  <a:lnTo>
                    <a:pt x="55355" y="37603"/>
                  </a:lnTo>
                  <a:lnTo>
                    <a:pt x="56382" y="38527"/>
                  </a:lnTo>
                  <a:lnTo>
                    <a:pt x="57394" y="39481"/>
                  </a:lnTo>
                  <a:lnTo>
                    <a:pt x="58392" y="40420"/>
                  </a:lnTo>
                  <a:lnTo>
                    <a:pt x="59390" y="41388"/>
                  </a:lnTo>
                  <a:lnTo>
                    <a:pt x="60358" y="42341"/>
                  </a:lnTo>
                  <a:lnTo>
                    <a:pt x="61326" y="43324"/>
                  </a:lnTo>
                  <a:lnTo>
                    <a:pt x="62280" y="44293"/>
                  </a:lnTo>
                  <a:lnTo>
                    <a:pt x="63219" y="45290"/>
                  </a:lnTo>
                  <a:lnTo>
                    <a:pt x="64158" y="46273"/>
                  </a:lnTo>
                  <a:lnTo>
                    <a:pt x="65067" y="47271"/>
                  </a:lnTo>
                  <a:lnTo>
                    <a:pt x="65977" y="48283"/>
                  </a:lnTo>
                  <a:lnTo>
                    <a:pt x="66857" y="49296"/>
                  </a:lnTo>
                  <a:lnTo>
                    <a:pt x="67738" y="50323"/>
                  </a:lnTo>
                  <a:lnTo>
                    <a:pt x="68603" y="51335"/>
                  </a:lnTo>
                  <a:lnTo>
                    <a:pt x="69454" y="52377"/>
                  </a:lnTo>
                  <a:lnTo>
                    <a:pt x="70290" y="53418"/>
                  </a:lnTo>
                  <a:lnTo>
                    <a:pt x="71127" y="54460"/>
                  </a:lnTo>
                  <a:lnTo>
                    <a:pt x="71934" y="55516"/>
                  </a:lnTo>
                  <a:lnTo>
                    <a:pt x="72741" y="56573"/>
                  </a:lnTo>
                  <a:lnTo>
                    <a:pt x="73533" y="57644"/>
                  </a:lnTo>
                  <a:lnTo>
                    <a:pt x="74296" y="58715"/>
                  </a:lnTo>
                  <a:lnTo>
                    <a:pt x="75059" y="59786"/>
                  </a:lnTo>
                  <a:lnTo>
                    <a:pt x="75543" y="60490"/>
                  </a:lnTo>
                  <a:lnTo>
                    <a:pt x="76115" y="59859"/>
                  </a:lnTo>
                  <a:lnTo>
                    <a:pt x="76115" y="59859"/>
                  </a:lnTo>
                  <a:lnTo>
                    <a:pt x="76320" y="59654"/>
                  </a:lnTo>
                  <a:lnTo>
                    <a:pt x="76878" y="59081"/>
                  </a:lnTo>
                  <a:lnTo>
                    <a:pt x="77817" y="58157"/>
                  </a:lnTo>
                  <a:lnTo>
                    <a:pt x="79152" y="56866"/>
                  </a:lnTo>
                  <a:lnTo>
                    <a:pt x="79988" y="56088"/>
                  </a:lnTo>
                  <a:lnTo>
                    <a:pt x="80912" y="55223"/>
                  </a:lnTo>
                  <a:lnTo>
                    <a:pt x="81954" y="54269"/>
                  </a:lnTo>
                  <a:lnTo>
                    <a:pt x="83098" y="53242"/>
                  </a:lnTo>
                  <a:lnTo>
                    <a:pt x="84360" y="52127"/>
                  </a:lnTo>
                  <a:lnTo>
                    <a:pt x="85725" y="50939"/>
                  </a:lnTo>
                  <a:lnTo>
                    <a:pt x="87221" y="49662"/>
                  </a:lnTo>
                  <a:lnTo>
                    <a:pt x="88820" y="48298"/>
                  </a:lnTo>
                  <a:lnTo>
                    <a:pt x="89363" y="47843"/>
                  </a:lnTo>
                  <a:lnTo>
                    <a:pt x="88894" y="47330"/>
                  </a:lnTo>
                  <a:lnTo>
                    <a:pt x="88894" y="47330"/>
                  </a:lnTo>
                  <a:lnTo>
                    <a:pt x="87456" y="45745"/>
                  </a:lnTo>
                  <a:lnTo>
                    <a:pt x="85901" y="44073"/>
                  </a:lnTo>
                  <a:lnTo>
                    <a:pt x="84287" y="42371"/>
                  </a:lnTo>
                  <a:lnTo>
                    <a:pt x="82688" y="40698"/>
                  </a:lnTo>
                  <a:lnTo>
                    <a:pt x="79856" y="37779"/>
                  </a:lnTo>
                  <a:lnTo>
                    <a:pt x="77993" y="35871"/>
                  </a:lnTo>
                  <a:lnTo>
                    <a:pt x="77993" y="35871"/>
                  </a:lnTo>
                  <a:lnTo>
                    <a:pt x="78169" y="35563"/>
                  </a:lnTo>
                  <a:lnTo>
                    <a:pt x="78345" y="35241"/>
                  </a:lnTo>
                  <a:lnTo>
                    <a:pt x="78506" y="34903"/>
                  </a:lnTo>
                  <a:lnTo>
                    <a:pt x="78668" y="34536"/>
                  </a:lnTo>
                  <a:lnTo>
                    <a:pt x="78800" y="34140"/>
                  </a:lnTo>
                  <a:lnTo>
                    <a:pt x="78917" y="33744"/>
                  </a:lnTo>
                  <a:lnTo>
                    <a:pt x="79035" y="33319"/>
                  </a:lnTo>
                  <a:lnTo>
                    <a:pt x="79123" y="32878"/>
                  </a:lnTo>
                  <a:lnTo>
                    <a:pt x="79123" y="32878"/>
                  </a:lnTo>
                  <a:lnTo>
                    <a:pt x="79211" y="32336"/>
                  </a:lnTo>
                  <a:lnTo>
                    <a:pt x="79284" y="31793"/>
                  </a:lnTo>
                  <a:lnTo>
                    <a:pt x="79328" y="31221"/>
                  </a:lnTo>
                  <a:lnTo>
                    <a:pt x="79357" y="30634"/>
                  </a:lnTo>
                  <a:lnTo>
                    <a:pt x="79372" y="30032"/>
                  </a:lnTo>
                  <a:lnTo>
                    <a:pt x="79357" y="29431"/>
                  </a:lnTo>
                  <a:lnTo>
                    <a:pt x="79328" y="28815"/>
                  </a:lnTo>
                  <a:lnTo>
                    <a:pt x="79269" y="28184"/>
                  </a:lnTo>
                  <a:lnTo>
                    <a:pt x="79269" y="28184"/>
                  </a:lnTo>
                  <a:lnTo>
                    <a:pt x="79196" y="27538"/>
                  </a:lnTo>
                  <a:lnTo>
                    <a:pt x="79093" y="26893"/>
                  </a:lnTo>
                  <a:lnTo>
                    <a:pt x="78961" y="26247"/>
                  </a:lnTo>
                  <a:lnTo>
                    <a:pt x="78829" y="25602"/>
                  </a:lnTo>
                  <a:lnTo>
                    <a:pt x="78653" y="24971"/>
                  </a:lnTo>
                  <a:lnTo>
                    <a:pt x="78477" y="24340"/>
                  </a:lnTo>
                  <a:lnTo>
                    <a:pt x="78272" y="23738"/>
                  </a:lnTo>
                  <a:lnTo>
                    <a:pt x="78052" y="23137"/>
                  </a:lnTo>
                  <a:lnTo>
                    <a:pt x="78052" y="23137"/>
                  </a:lnTo>
                  <a:lnTo>
                    <a:pt x="77787" y="22491"/>
                  </a:lnTo>
                  <a:lnTo>
                    <a:pt x="77494" y="21860"/>
                  </a:lnTo>
                  <a:lnTo>
                    <a:pt x="77186" y="21259"/>
                  </a:lnTo>
                  <a:lnTo>
                    <a:pt x="76863" y="20687"/>
                  </a:lnTo>
                  <a:lnTo>
                    <a:pt x="76511" y="20129"/>
                  </a:lnTo>
                  <a:lnTo>
                    <a:pt x="76144" y="19586"/>
                  </a:lnTo>
                  <a:lnTo>
                    <a:pt x="75763" y="19087"/>
                  </a:lnTo>
                  <a:lnTo>
                    <a:pt x="75352" y="18603"/>
                  </a:lnTo>
                  <a:lnTo>
                    <a:pt x="75352" y="18603"/>
                  </a:lnTo>
                  <a:lnTo>
                    <a:pt x="75132" y="18325"/>
                  </a:lnTo>
                  <a:lnTo>
                    <a:pt x="74927" y="18016"/>
                  </a:lnTo>
                  <a:lnTo>
                    <a:pt x="74736" y="17694"/>
                  </a:lnTo>
                  <a:lnTo>
                    <a:pt x="74574" y="17342"/>
                  </a:lnTo>
                  <a:lnTo>
                    <a:pt x="74442" y="16975"/>
                  </a:lnTo>
                  <a:lnTo>
                    <a:pt x="74325" y="16579"/>
                  </a:lnTo>
                  <a:lnTo>
                    <a:pt x="74237" y="16183"/>
                  </a:lnTo>
                  <a:lnTo>
                    <a:pt x="74178" y="15757"/>
                  </a:lnTo>
                  <a:lnTo>
                    <a:pt x="74178" y="15757"/>
                  </a:lnTo>
                  <a:lnTo>
                    <a:pt x="74134" y="15332"/>
                  </a:lnTo>
                  <a:lnTo>
                    <a:pt x="74120" y="14891"/>
                  </a:lnTo>
                  <a:lnTo>
                    <a:pt x="74120" y="14451"/>
                  </a:lnTo>
                  <a:lnTo>
                    <a:pt x="74134" y="13982"/>
                  </a:lnTo>
                  <a:lnTo>
                    <a:pt x="74178" y="13512"/>
                  </a:lnTo>
                  <a:lnTo>
                    <a:pt x="74237" y="13028"/>
                  </a:lnTo>
                  <a:lnTo>
                    <a:pt x="74325" y="12515"/>
                  </a:lnTo>
                  <a:lnTo>
                    <a:pt x="74428" y="12001"/>
                  </a:lnTo>
                  <a:lnTo>
                    <a:pt x="74428" y="12001"/>
                  </a:lnTo>
                  <a:lnTo>
                    <a:pt x="74545" y="11532"/>
                  </a:lnTo>
                  <a:lnTo>
                    <a:pt x="74677" y="11048"/>
                  </a:lnTo>
                  <a:lnTo>
                    <a:pt x="74824" y="10578"/>
                  </a:lnTo>
                  <a:lnTo>
                    <a:pt x="74985" y="10079"/>
                  </a:lnTo>
                  <a:lnTo>
                    <a:pt x="75161" y="9595"/>
                  </a:lnTo>
                  <a:lnTo>
                    <a:pt x="75352" y="9111"/>
                  </a:lnTo>
                  <a:lnTo>
                    <a:pt x="75557" y="8627"/>
                  </a:lnTo>
                  <a:lnTo>
                    <a:pt x="75763" y="8157"/>
                  </a:lnTo>
                  <a:lnTo>
                    <a:pt x="75998" y="7673"/>
                  </a:lnTo>
                  <a:lnTo>
                    <a:pt x="76232" y="7204"/>
                  </a:lnTo>
                  <a:lnTo>
                    <a:pt x="76482" y="6749"/>
                  </a:lnTo>
                  <a:lnTo>
                    <a:pt x="76746" y="6294"/>
                  </a:lnTo>
                  <a:lnTo>
                    <a:pt x="77010" y="5839"/>
                  </a:lnTo>
                  <a:lnTo>
                    <a:pt x="77289" y="5414"/>
                  </a:lnTo>
                  <a:lnTo>
                    <a:pt x="77582" y="4988"/>
                  </a:lnTo>
                  <a:lnTo>
                    <a:pt x="77875" y="4578"/>
                  </a:lnTo>
                  <a:lnTo>
                    <a:pt x="77875" y="4578"/>
                  </a:lnTo>
                  <a:lnTo>
                    <a:pt x="78037" y="4372"/>
                  </a:lnTo>
                  <a:lnTo>
                    <a:pt x="78169" y="4152"/>
                  </a:lnTo>
                  <a:lnTo>
                    <a:pt x="78301" y="3947"/>
                  </a:lnTo>
                  <a:lnTo>
                    <a:pt x="78404" y="3741"/>
                  </a:lnTo>
                  <a:lnTo>
                    <a:pt x="78506" y="3551"/>
                  </a:lnTo>
                  <a:lnTo>
                    <a:pt x="78580" y="3345"/>
                  </a:lnTo>
                  <a:lnTo>
                    <a:pt x="78638" y="3154"/>
                  </a:lnTo>
                  <a:lnTo>
                    <a:pt x="78697" y="2978"/>
                  </a:lnTo>
                  <a:lnTo>
                    <a:pt x="78726" y="2788"/>
                  </a:lnTo>
                  <a:lnTo>
                    <a:pt x="78756" y="2612"/>
                  </a:lnTo>
                  <a:lnTo>
                    <a:pt x="78756" y="2436"/>
                  </a:lnTo>
                  <a:lnTo>
                    <a:pt x="78756" y="2260"/>
                  </a:lnTo>
                  <a:lnTo>
                    <a:pt x="78726" y="2098"/>
                  </a:lnTo>
                  <a:lnTo>
                    <a:pt x="78682" y="1937"/>
                  </a:lnTo>
                  <a:lnTo>
                    <a:pt x="78638" y="1775"/>
                  </a:lnTo>
                  <a:lnTo>
                    <a:pt x="78565" y="1629"/>
                  </a:lnTo>
                  <a:lnTo>
                    <a:pt x="78565" y="1629"/>
                  </a:lnTo>
                  <a:lnTo>
                    <a:pt x="78462" y="1438"/>
                  </a:lnTo>
                  <a:lnTo>
                    <a:pt x="78330" y="1277"/>
                  </a:lnTo>
                  <a:lnTo>
                    <a:pt x="78184" y="1115"/>
                  </a:lnTo>
                  <a:lnTo>
                    <a:pt x="78022" y="968"/>
                  </a:lnTo>
                  <a:lnTo>
                    <a:pt x="77831" y="822"/>
                  </a:lnTo>
                  <a:lnTo>
                    <a:pt x="77611" y="704"/>
                  </a:lnTo>
                  <a:lnTo>
                    <a:pt x="77377" y="587"/>
                  </a:lnTo>
                  <a:lnTo>
                    <a:pt x="77127" y="484"/>
                  </a:lnTo>
                  <a:lnTo>
                    <a:pt x="76848" y="396"/>
                  </a:lnTo>
                  <a:lnTo>
                    <a:pt x="76555" y="323"/>
                  </a:lnTo>
                  <a:lnTo>
                    <a:pt x="76232" y="264"/>
                  </a:lnTo>
                  <a:lnTo>
                    <a:pt x="75895" y="206"/>
                  </a:lnTo>
                  <a:lnTo>
                    <a:pt x="75543" y="162"/>
                  </a:lnTo>
                  <a:lnTo>
                    <a:pt x="75161" y="132"/>
                  </a:lnTo>
                  <a:lnTo>
                    <a:pt x="74750" y="118"/>
                  </a:lnTo>
                  <a:lnTo>
                    <a:pt x="74340" y="118"/>
                  </a:lnTo>
                  <a:lnTo>
                    <a:pt x="74340" y="118"/>
                  </a:lnTo>
                  <a:lnTo>
                    <a:pt x="73738" y="118"/>
                  </a:lnTo>
                  <a:lnTo>
                    <a:pt x="73254" y="147"/>
                  </a:lnTo>
                  <a:lnTo>
                    <a:pt x="72785" y="191"/>
                  </a:lnTo>
                  <a:lnTo>
                    <a:pt x="72653" y="206"/>
                  </a:lnTo>
                  <a:lnTo>
                    <a:pt x="72535" y="264"/>
                  </a:lnTo>
                  <a:lnTo>
                    <a:pt x="72535" y="264"/>
                  </a:lnTo>
                  <a:lnTo>
                    <a:pt x="72418" y="338"/>
                  </a:lnTo>
                  <a:lnTo>
                    <a:pt x="72139" y="514"/>
                  </a:lnTo>
                  <a:lnTo>
                    <a:pt x="71714" y="778"/>
                  </a:lnTo>
                  <a:lnTo>
                    <a:pt x="71171" y="1159"/>
                  </a:lnTo>
                  <a:lnTo>
                    <a:pt x="70540" y="1643"/>
                  </a:lnTo>
                  <a:lnTo>
                    <a:pt x="70188" y="1922"/>
                  </a:lnTo>
                  <a:lnTo>
                    <a:pt x="69821" y="2230"/>
                  </a:lnTo>
                  <a:lnTo>
                    <a:pt x="69454" y="2568"/>
                  </a:lnTo>
                  <a:lnTo>
                    <a:pt x="69058" y="2920"/>
                  </a:lnTo>
                  <a:lnTo>
                    <a:pt x="68662" y="3316"/>
                  </a:lnTo>
                  <a:lnTo>
                    <a:pt x="68266" y="3727"/>
                  </a:lnTo>
                  <a:lnTo>
                    <a:pt x="68266" y="3727"/>
                  </a:lnTo>
                  <a:lnTo>
                    <a:pt x="67796" y="4240"/>
                  </a:lnTo>
                  <a:lnTo>
                    <a:pt x="67356" y="4754"/>
                  </a:lnTo>
                  <a:lnTo>
                    <a:pt x="66945" y="5282"/>
                  </a:lnTo>
                  <a:lnTo>
                    <a:pt x="66535" y="5825"/>
                  </a:lnTo>
                  <a:lnTo>
                    <a:pt x="66168" y="6367"/>
                  </a:lnTo>
                  <a:lnTo>
                    <a:pt x="65816" y="6925"/>
                  </a:lnTo>
                  <a:lnTo>
                    <a:pt x="65478" y="7497"/>
                  </a:lnTo>
                  <a:lnTo>
                    <a:pt x="65170" y="8069"/>
                  </a:lnTo>
                  <a:lnTo>
                    <a:pt x="65170" y="8069"/>
                  </a:lnTo>
                  <a:lnTo>
                    <a:pt x="64994" y="8436"/>
                  </a:lnTo>
                  <a:lnTo>
                    <a:pt x="64818" y="8803"/>
                  </a:lnTo>
                  <a:lnTo>
                    <a:pt x="64657" y="9170"/>
                  </a:lnTo>
                  <a:lnTo>
                    <a:pt x="64510" y="9536"/>
                  </a:lnTo>
                  <a:lnTo>
                    <a:pt x="64363" y="9918"/>
                  </a:lnTo>
                  <a:lnTo>
                    <a:pt x="64231" y="10299"/>
                  </a:lnTo>
                  <a:lnTo>
                    <a:pt x="64099" y="10681"/>
                  </a:lnTo>
                  <a:lnTo>
                    <a:pt x="63982" y="11062"/>
                  </a:lnTo>
                  <a:lnTo>
                    <a:pt x="63879" y="11444"/>
                  </a:lnTo>
                  <a:lnTo>
                    <a:pt x="63791" y="11840"/>
                  </a:lnTo>
                  <a:lnTo>
                    <a:pt x="63703" y="12221"/>
                  </a:lnTo>
                  <a:lnTo>
                    <a:pt x="63615" y="12617"/>
                  </a:lnTo>
                  <a:lnTo>
                    <a:pt x="63556" y="13014"/>
                  </a:lnTo>
                  <a:lnTo>
                    <a:pt x="63498" y="13410"/>
                  </a:lnTo>
                  <a:lnTo>
                    <a:pt x="63439" y="13806"/>
                  </a:lnTo>
                  <a:lnTo>
                    <a:pt x="63410" y="14202"/>
                  </a:lnTo>
                  <a:lnTo>
                    <a:pt x="63410" y="14202"/>
                  </a:lnTo>
                  <a:lnTo>
                    <a:pt x="63380" y="14495"/>
                  </a:lnTo>
                  <a:lnTo>
                    <a:pt x="63322" y="14789"/>
                  </a:lnTo>
                  <a:lnTo>
                    <a:pt x="63263" y="15082"/>
                  </a:lnTo>
                  <a:lnTo>
                    <a:pt x="63190" y="15376"/>
                  </a:lnTo>
                  <a:lnTo>
                    <a:pt x="63087" y="15654"/>
                  </a:lnTo>
                  <a:lnTo>
                    <a:pt x="62984" y="15933"/>
                  </a:lnTo>
                  <a:lnTo>
                    <a:pt x="62867" y="16212"/>
                  </a:lnTo>
                  <a:lnTo>
                    <a:pt x="62720" y="16476"/>
                  </a:lnTo>
                  <a:lnTo>
                    <a:pt x="62573" y="16740"/>
                  </a:lnTo>
                  <a:lnTo>
                    <a:pt x="62412" y="17004"/>
                  </a:lnTo>
                  <a:lnTo>
                    <a:pt x="62236" y="17254"/>
                  </a:lnTo>
                  <a:lnTo>
                    <a:pt x="62045" y="17488"/>
                  </a:lnTo>
                  <a:lnTo>
                    <a:pt x="61840" y="17738"/>
                  </a:lnTo>
                  <a:lnTo>
                    <a:pt x="61634" y="17958"/>
                  </a:lnTo>
                  <a:lnTo>
                    <a:pt x="61400" y="18178"/>
                  </a:lnTo>
                  <a:lnTo>
                    <a:pt x="61165" y="18398"/>
                  </a:lnTo>
                  <a:lnTo>
                    <a:pt x="61165" y="18398"/>
                  </a:lnTo>
                  <a:lnTo>
                    <a:pt x="60886" y="18618"/>
                  </a:lnTo>
                  <a:lnTo>
                    <a:pt x="60593" y="18838"/>
                  </a:lnTo>
                  <a:lnTo>
                    <a:pt x="60299" y="19029"/>
                  </a:lnTo>
                  <a:lnTo>
                    <a:pt x="59991" y="19220"/>
                  </a:lnTo>
                  <a:lnTo>
                    <a:pt x="59683" y="19381"/>
                  </a:lnTo>
                  <a:lnTo>
                    <a:pt x="59346" y="19542"/>
                  </a:lnTo>
                  <a:lnTo>
                    <a:pt x="59008" y="19674"/>
                  </a:lnTo>
                  <a:lnTo>
                    <a:pt x="58671" y="19806"/>
                  </a:lnTo>
                  <a:lnTo>
                    <a:pt x="58319" y="19924"/>
                  </a:lnTo>
                  <a:lnTo>
                    <a:pt x="57952" y="20012"/>
                  </a:lnTo>
                  <a:lnTo>
                    <a:pt x="57585" y="20100"/>
                  </a:lnTo>
                  <a:lnTo>
                    <a:pt x="57204" y="20173"/>
                  </a:lnTo>
                  <a:lnTo>
                    <a:pt x="56822" y="20217"/>
                  </a:lnTo>
                  <a:lnTo>
                    <a:pt x="56426" y="20261"/>
                  </a:lnTo>
                  <a:lnTo>
                    <a:pt x="56030" y="20276"/>
                  </a:lnTo>
                  <a:lnTo>
                    <a:pt x="55634" y="20291"/>
                  </a:lnTo>
                  <a:lnTo>
                    <a:pt x="55634" y="20291"/>
                  </a:lnTo>
                  <a:lnTo>
                    <a:pt x="55106" y="20276"/>
                  </a:lnTo>
                  <a:lnTo>
                    <a:pt x="54578" y="20247"/>
                  </a:lnTo>
                  <a:lnTo>
                    <a:pt x="54035" y="20173"/>
                  </a:lnTo>
                  <a:lnTo>
                    <a:pt x="53492" y="20085"/>
                  </a:lnTo>
                  <a:lnTo>
                    <a:pt x="52949" y="19968"/>
                  </a:lnTo>
                  <a:lnTo>
                    <a:pt x="52391" y="19836"/>
                  </a:lnTo>
                  <a:lnTo>
                    <a:pt x="51834" y="19674"/>
                  </a:lnTo>
                  <a:lnTo>
                    <a:pt x="51262" y="19484"/>
                  </a:lnTo>
                  <a:lnTo>
                    <a:pt x="51262" y="19484"/>
                  </a:lnTo>
                  <a:lnTo>
                    <a:pt x="50631" y="19249"/>
                  </a:lnTo>
                  <a:lnTo>
                    <a:pt x="50000" y="18985"/>
                  </a:lnTo>
                  <a:lnTo>
                    <a:pt x="49369" y="18691"/>
                  </a:lnTo>
                  <a:lnTo>
                    <a:pt x="48724" y="18354"/>
                  </a:lnTo>
                  <a:lnTo>
                    <a:pt x="48078" y="18002"/>
                  </a:lnTo>
                  <a:lnTo>
                    <a:pt x="47447" y="17620"/>
                  </a:lnTo>
                  <a:lnTo>
                    <a:pt x="46802" y="17210"/>
                  </a:lnTo>
                  <a:lnTo>
                    <a:pt x="46156" y="16769"/>
                  </a:lnTo>
                  <a:lnTo>
                    <a:pt x="46156" y="16769"/>
                  </a:lnTo>
                  <a:lnTo>
                    <a:pt x="44938" y="15933"/>
                  </a:lnTo>
                  <a:lnTo>
                    <a:pt x="43706" y="15097"/>
                  </a:lnTo>
                  <a:lnTo>
                    <a:pt x="42444" y="14275"/>
                  </a:lnTo>
                  <a:lnTo>
                    <a:pt x="41168" y="13468"/>
                  </a:lnTo>
                  <a:lnTo>
                    <a:pt x="39877" y="12661"/>
                  </a:lnTo>
                  <a:lnTo>
                    <a:pt x="38556" y="11884"/>
                  </a:lnTo>
                  <a:lnTo>
                    <a:pt x="37221" y="11106"/>
                  </a:lnTo>
                  <a:lnTo>
                    <a:pt x="35886" y="10343"/>
                  </a:lnTo>
                  <a:lnTo>
                    <a:pt x="34537" y="9610"/>
                  </a:lnTo>
                  <a:lnTo>
                    <a:pt x="33172" y="8876"/>
                  </a:lnTo>
                  <a:lnTo>
                    <a:pt x="31793" y="8172"/>
                  </a:lnTo>
                  <a:lnTo>
                    <a:pt x="30429" y="7482"/>
                  </a:lnTo>
                  <a:lnTo>
                    <a:pt x="29050" y="6822"/>
                  </a:lnTo>
                  <a:lnTo>
                    <a:pt x="27670" y="6177"/>
                  </a:lnTo>
                  <a:lnTo>
                    <a:pt x="26291" y="5546"/>
                  </a:lnTo>
                  <a:lnTo>
                    <a:pt x="24912" y="4959"/>
                  </a:lnTo>
                  <a:lnTo>
                    <a:pt x="24912" y="4959"/>
                  </a:lnTo>
                  <a:lnTo>
                    <a:pt x="23518" y="4372"/>
                  </a:lnTo>
                  <a:lnTo>
                    <a:pt x="22154" y="3829"/>
                  </a:lnTo>
                  <a:lnTo>
                    <a:pt x="20819" y="3316"/>
                  </a:lnTo>
                  <a:lnTo>
                    <a:pt x="19499" y="2832"/>
                  </a:lnTo>
                  <a:lnTo>
                    <a:pt x="18222" y="2392"/>
                  </a:lnTo>
                  <a:lnTo>
                    <a:pt x="16975" y="1981"/>
                  </a:lnTo>
                  <a:lnTo>
                    <a:pt x="15757" y="1614"/>
                  </a:lnTo>
                  <a:lnTo>
                    <a:pt x="14569" y="1277"/>
                  </a:lnTo>
                  <a:lnTo>
                    <a:pt x="13425" y="983"/>
                  </a:lnTo>
                  <a:lnTo>
                    <a:pt x="12310" y="719"/>
                  </a:lnTo>
                  <a:lnTo>
                    <a:pt x="11239" y="514"/>
                  </a:lnTo>
                  <a:lnTo>
                    <a:pt x="10212" y="323"/>
                  </a:lnTo>
                  <a:lnTo>
                    <a:pt x="9229" y="191"/>
                  </a:lnTo>
                  <a:lnTo>
                    <a:pt x="8290" y="88"/>
                  </a:lnTo>
                  <a:lnTo>
                    <a:pt x="7835" y="44"/>
                  </a:lnTo>
                  <a:lnTo>
                    <a:pt x="7395" y="15"/>
                  </a:lnTo>
                  <a:lnTo>
                    <a:pt x="6969" y="0"/>
                  </a:lnTo>
                  <a:lnTo>
                    <a:pt x="6558" y="0"/>
                  </a:lnTo>
                  <a:lnTo>
                    <a:pt x="65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34;p26">
              <a:extLst>
                <a:ext uri="{FF2B5EF4-FFF2-40B4-BE49-F238E27FC236}">
                  <a16:creationId xmlns:a16="http://schemas.microsoft.com/office/drawing/2014/main" id="{9EDE2E96-ADB1-4260-8EC1-8BC9151EC420}"/>
                </a:ext>
              </a:extLst>
            </p:cNvPr>
            <p:cNvSpPr/>
            <p:nvPr/>
          </p:nvSpPr>
          <p:spPr>
            <a:xfrm>
              <a:off x="3301975" y="3622050"/>
              <a:ext cx="95400" cy="95375"/>
            </a:xfrm>
            <a:custGeom>
              <a:avLst/>
              <a:gdLst/>
              <a:ahLst/>
              <a:cxnLst/>
              <a:rect l="l" t="t" r="r" b="b"/>
              <a:pathLst>
                <a:path w="3816" h="3815" extrusionOk="0">
                  <a:moveTo>
                    <a:pt x="1937" y="0"/>
                  </a:moveTo>
                  <a:lnTo>
                    <a:pt x="1747" y="15"/>
                  </a:lnTo>
                  <a:lnTo>
                    <a:pt x="1571" y="30"/>
                  </a:lnTo>
                  <a:lnTo>
                    <a:pt x="1395" y="74"/>
                  </a:lnTo>
                  <a:lnTo>
                    <a:pt x="1219" y="132"/>
                  </a:lnTo>
                  <a:lnTo>
                    <a:pt x="1042" y="206"/>
                  </a:lnTo>
                  <a:lnTo>
                    <a:pt x="881" y="294"/>
                  </a:lnTo>
                  <a:lnTo>
                    <a:pt x="734" y="411"/>
                  </a:lnTo>
                  <a:lnTo>
                    <a:pt x="602" y="528"/>
                  </a:lnTo>
                  <a:lnTo>
                    <a:pt x="470" y="661"/>
                  </a:lnTo>
                  <a:lnTo>
                    <a:pt x="353" y="807"/>
                  </a:lnTo>
                  <a:lnTo>
                    <a:pt x="250" y="954"/>
                  </a:lnTo>
                  <a:lnTo>
                    <a:pt x="162" y="1130"/>
                  </a:lnTo>
                  <a:lnTo>
                    <a:pt x="104" y="1306"/>
                  </a:lnTo>
                  <a:lnTo>
                    <a:pt x="45" y="1497"/>
                  </a:lnTo>
                  <a:lnTo>
                    <a:pt x="15" y="1688"/>
                  </a:lnTo>
                  <a:lnTo>
                    <a:pt x="1" y="1878"/>
                  </a:lnTo>
                  <a:lnTo>
                    <a:pt x="1" y="2069"/>
                  </a:lnTo>
                  <a:lnTo>
                    <a:pt x="30" y="2245"/>
                  </a:lnTo>
                  <a:lnTo>
                    <a:pt x="74" y="2436"/>
                  </a:lnTo>
                  <a:lnTo>
                    <a:pt x="133" y="2612"/>
                  </a:lnTo>
                  <a:lnTo>
                    <a:pt x="206" y="2773"/>
                  </a:lnTo>
                  <a:lnTo>
                    <a:pt x="294" y="2935"/>
                  </a:lnTo>
                  <a:lnTo>
                    <a:pt x="397" y="3081"/>
                  </a:lnTo>
                  <a:lnTo>
                    <a:pt x="514" y="3228"/>
                  </a:lnTo>
                  <a:lnTo>
                    <a:pt x="661" y="3345"/>
                  </a:lnTo>
                  <a:lnTo>
                    <a:pt x="793" y="3463"/>
                  </a:lnTo>
                  <a:lnTo>
                    <a:pt x="954" y="3565"/>
                  </a:lnTo>
                  <a:lnTo>
                    <a:pt x="1131" y="3653"/>
                  </a:lnTo>
                  <a:lnTo>
                    <a:pt x="1307" y="3727"/>
                  </a:lnTo>
                  <a:lnTo>
                    <a:pt x="1497" y="3771"/>
                  </a:lnTo>
                  <a:lnTo>
                    <a:pt x="1688" y="3815"/>
                  </a:lnTo>
                  <a:lnTo>
                    <a:pt x="2069" y="3815"/>
                  </a:lnTo>
                  <a:lnTo>
                    <a:pt x="2246" y="3785"/>
                  </a:lnTo>
                  <a:lnTo>
                    <a:pt x="2436" y="3741"/>
                  </a:lnTo>
                  <a:lnTo>
                    <a:pt x="2612" y="3683"/>
                  </a:lnTo>
                  <a:lnTo>
                    <a:pt x="2774" y="3609"/>
                  </a:lnTo>
                  <a:lnTo>
                    <a:pt x="2935" y="3521"/>
                  </a:lnTo>
                  <a:lnTo>
                    <a:pt x="3082" y="3419"/>
                  </a:lnTo>
                  <a:lnTo>
                    <a:pt x="3214" y="3301"/>
                  </a:lnTo>
                  <a:lnTo>
                    <a:pt x="3346" y="3169"/>
                  </a:lnTo>
                  <a:lnTo>
                    <a:pt x="3463" y="3023"/>
                  </a:lnTo>
                  <a:lnTo>
                    <a:pt x="3566" y="2861"/>
                  </a:lnTo>
                  <a:lnTo>
                    <a:pt x="3654" y="2700"/>
                  </a:lnTo>
                  <a:lnTo>
                    <a:pt x="3727" y="2524"/>
                  </a:lnTo>
                  <a:lnTo>
                    <a:pt x="3771" y="2333"/>
                  </a:lnTo>
                  <a:lnTo>
                    <a:pt x="3801" y="2142"/>
                  </a:lnTo>
                  <a:lnTo>
                    <a:pt x="3815" y="1952"/>
                  </a:lnTo>
                  <a:lnTo>
                    <a:pt x="3815" y="1761"/>
                  </a:lnTo>
                  <a:lnTo>
                    <a:pt x="3786" y="1570"/>
                  </a:lnTo>
                  <a:lnTo>
                    <a:pt x="3742" y="1394"/>
                  </a:lnTo>
                  <a:lnTo>
                    <a:pt x="3683" y="1218"/>
                  </a:lnTo>
                  <a:lnTo>
                    <a:pt x="3610" y="1042"/>
                  </a:lnTo>
                  <a:lnTo>
                    <a:pt x="3522" y="895"/>
                  </a:lnTo>
                  <a:lnTo>
                    <a:pt x="3419" y="734"/>
                  </a:lnTo>
                  <a:lnTo>
                    <a:pt x="3302" y="602"/>
                  </a:lnTo>
                  <a:lnTo>
                    <a:pt x="3170" y="470"/>
                  </a:lnTo>
                  <a:lnTo>
                    <a:pt x="3023" y="352"/>
                  </a:lnTo>
                  <a:lnTo>
                    <a:pt x="2862" y="250"/>
                  </a:lnTo>
                  <a:lnTo>
                    <a:pt x="2700" y="176"/>
                  </a:lnTo>
                  <a:lnTo>
                    <a:pt x="2510" y="103"/>
                  </a:lnTo>
                  <a:lnTo>
                    <a:pt x="2319" y="44"/>
                  </a:lnTo>
                  <a:lnTo>
                    <a:pt x="2128" y="15"/>
                  </a:lnTo>
                  <a:lnTo>
                    <a:pt x="19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35;p26">
              <a:extLst>
                <a:ext uri="{FF2B5EF4-FFF2-40B4-BE49-F238E27FC236}">
                  <a16:creationId xmlns:a16="http://schemas.microsoft.com/office/drawing/2014/main" id="{87CE55F4-1AEA-43B7-B32C-1CC84FEFAB93}"/>
                </a:ext>
              </a:extLst>
            </p:cNvPr>
            <p:cNvSpPr/>
            <p:nvPr/>
          </p:nvSpPr>
          <p:spPr>
            <a:xfrm>
              <a:off x="984650" y="340450"/>
              <a:ext cx="3078050" cy="1528775"/>
            </a:xfrm>
            <a:custGeom>
              <a:avLst/>
              <a:gdLst/>
              <a:ahLst/>
              <a:cxnLst/>
              <a:rect l="l" t="t" r="r" b="b"/>
              <a:pathLst>
                <a:path w="123122" h="61151" extrusionOk="0">
                  <a:moveTo>
                    <a:pt x="61781" y="0"/>
                  </a:moveTo>
                  <a:lnTo>
                    <a:pt x="61004" y="15"/>
                  </a:lnTo>
                  <a:lnTo>
                    <a:pt x="60212" y="15"/>
                  </a:lnTo>
                  <a:lnTo>
                    <a:pt x="59419" y="44"/>
                  </a:lnTo>
                  <a:lnTo>
                    <a:pt x="58642" y="74"/>
                  </a:lnTo>
                  <a:lnTo>
                    <a:pt x="57864" y="118"/>
                  </a:lnTo>
                  <a:lnTo>
                    <a:pt x="57087" y="162"/>
                  </a:lnTo>
                  <a:lnTo>
                    <a:pt x="56309" y="220"/>
                  </a:lnTo>
                  <a:lnTo>
                    <a:pt x="55532" y="294"/>
                  </a:lnTo>
                  <a:lnTo>
                    <a:pt x="54754" y="382"/>
                  </a:lnTo>
                  <a:lnTo>
                    <a:pt x="53991" y="470"/>
                  </a:lnTo>
                  <a:lnTo>
                    <a:pt x="53228" y="558"/>
                  </a:lnTo>
                  <a:lnTo>
                    <a:pt x="52465" y="675"/>
                  </a:lnTo>
                  <a:lnTo>
                    <a:pt x="51702" y="793"/>
                  </a:lnTo>
                  <a:lnTo>
                    <a:pt x="50954" y="910"/>
                  </a:lnTo>
                  <a:lnTo>
                    <a:pt x="50206" y="1057"/>
                  </a:lnTo>
                  <a:lnTo>
                    <a:pt x="49458" y="1203"/>
                  </a:lnTo>
                  <a:lnTo>
                    <a:pt x="48709" y="1350"/>
                  </a:lnTo>
                  <a:lnTo>
                    <a:pt x="47961" y="1511"/>
                  </a:lnTo>
                  <a:lnTo>
                    <a:pt x="47228" y="1687"/>
                  </a:lnTo>
                  <a:lnTo>
                    <a:pt x="46494" y="1864"/>
                  </a:lnTo>
                  <a:lnTo>
                    <a:pt x="45760" y="2054"/>
                  </a:lnTo>
                  <a:lnTo>
                    <a:pt x="45027" y="2245"/>
                  </a:lnTo>
                  <a:lnTo>
                    <a:pt x="44308" y="2465"/>
                  </a:lnTo>
                  <a:lnTo>
                    <a:pt x="43574" y="2670"/>
                  </a:lnTo>
                  <a:lnTo>
                    <a:pt x="42856" y="2891"/>
                  </a:lnTo>
                  <a:lnTo>
                    <a:pt x="42151" y="3125"/>
                  </a:lnTo>
                  <a:lnTo>
                    <a:pt x="41432" y="3375"/>
                  </a:lnTo>
                  <a:lnTo>
                    <a:pt x="40728" y="3624"/>
                  </a:lnTo>
                  <a:lnTo>
                    <a:pt x="40024" y="3874"/>
                  </a:lnTo>
                  <a:lnTo>
                    <a:pt x="39334" y="4138"/>
                  </a:lnTo>
                  <a:lnTo>
                    <a:pt x="38630" y="4416"/>
                  </a:lnTo>
                  <a:lnTo>
                    <a:pt x="37941" y="4695"/>
                  </a:lnTo>
                  <a:lnTo>
                    <a:pt x="37266" y="4989"/>
                  </a:lnTo>
                  <a:lnTo>
                    <a:pt x="36576" y="5282"/>
                  </a:lnTo>
                  <a:lnTo>
                    <a:pt x="35901" y="5590"/>
                  </a:lnTo>
                  <a:lnTo>
                    <a:pt x="35226" y="5913"/>
                  </a:lnTo>
                  <a:lnTo>
                    <a:pt x="34566" y="6221"/>
                  </a:lnTo>
                  <a:lnTo>
                    <a:pt x="33891" y="6558"/>
                  </a:lnTo>
                  <a:lnTo>
                    <a:pt x="33231" y="6896"/>
                  </a:lnTo>
                  <a:lnTo>
                    <a:pt x="32586" y="7233"/>
                  </a:lnTo>
                  <a:lnTo>
                    <a:pt x="31925" y="7585"/>
                  </a:lnTo>
                  <a:lnTo>
                    <a:pt x="31280" y="7952"/>
                  </a:lnTo>
                  <a:lnTo>
                    <a:pt x="30649" y="8319"/>
                  </a:lnTo>
                  <a:lnTo>
                    <a:pt x="30004" y="8700"/>
                  </a:lnTo>
                  <a:lnTo>
                    <a:pt x="29373" y="9082"/>
                  </a:lnTo>
                  <a:lnTo>
                    <a:pt x="28756" y="9463"/>
                  </a:lnTo>
                  <a:lnTo>
                    <a:pt x="28126" y="9859"/>
                  </a:lnTo>
                  <a:lnTo>
                    <a:pt x="27509" y="10270"/>
                  </a:lnTo>
                  <a:lnTo>
                    <a:pt x="26292" y="11092"/>
                  </a:lnTo>
                  <a:lnTo>
                    <a:pt x="25103" y="11957"/>
                  </a:lnTo>
                  <a:lnTo>
                    <a:pt x="23930" y="12838"/>
                  </a:lnTo>
                  <a:lnTo>
                    <a:pt x="22771" y="13762"/>
                  </a:lnTo>
                  <a:lnTo>
                    <a:pt x="21656" y="14701"/>
                  </a:lnTo>
                  <a:lnTo>
                    <a:pt x="20541" y="15655"/>
                  </a:lnTo>
                  <a:lnTo>
                    <a:pt x="19455" y="16652"/>
                  </a:lnTo>
                  <a:lnTo>
                    <a:pt x="18399" y="17665"/>
                  </a:lnTo>
                  <a:lnTo>
                    <a:pt x="17372" y="18706"/>
                  </a:lnTo>
                  <a:lnTo>
                    <a:pt x="16359" y="19777"/>
                  </a:lnTo>
                  <a:lnTo>
                    <a:pt x="15376" y="20863"/>
                  </a:lnTo>
                  <a:lnTo>
                    <a:pt x="14408" y="21978"/>
                  </a:lnTo>
                  <a:lnTo>
                    <a:pt x="13484" y="23108"/>
                  </a:lnTo>
                  <a:lnTo>
                    <a:pt x="12574" y="24267"/>
                  </a:lnTo>
                  <a:lnTo>
                    <a:pt x="11694" y="25455"/>
                  </a:lnTo>
                  <a:lnTo>
                    <a:pt x="10843" y="26658"/>
                  </a:lnTo>
                  <a:lnTo>
                    <a:pt x="10432" y="27260"/>
                  </a:lnTo>
                  <a:lnTo>
                    <a:pt x="10021" y="27876"/>
                  </a:lnTo>
                  <a:lnTo>
                    <a:pt x="9625" y="28492"/>
                  </a:lnTo>
                  <a:lnTo>
                    <a:pt x="9229" y="29123"/>
                  </a:lnTo>
                  <a:lnTo>
                    <a:pt x="8848" y="29754"/>
                  </a:lnTo>
                  <a:lnTo>
                    <a:pt x="8466" y="30385"/>
                  </a:lnTo>
                  <a:lnTo>
                    <a:pt x="8099" y="31015"/>
                  </a:lnTo>
                  <a:lnTo>
                    <a:pt x="7733" y="31661"/>
                  </a:lnTo>
                  <a:lnTo>
                    <a:pt x="7380" y="32306"/>
                  </a:lnTo>
                  <a:lnTo>
                    <a:pt x="7028" y="32967"/>
                  </a:lnTo>
                  <a:lnTo>
                    <a:pt x="6691" y="33627"/>
                  </a:lnTo>
                  <a:lnTo>
                    <a:pt x="6353" y="34287"/>
                  </a:lnTo>
                  <a:lnTo>
                    <a:pt x="6031" y="34947"/>
                  </a:lnTo>
                  <a:lnTo>
                    <a:pt x="5708" y="35622"/>
                  </a:lnTo>
                  <a:lnTo>
                    <a:pt x="5400" y="36297"/>
                  </a:lnTo>
                  <a:lnTo>
                    <a:pt x="5106" y="36987"/>
                  </a:lnTo>
                  <a:lnTo>
                    <a:pt x="4813" y="37661"/>
                  </a:lnTo>
                  <a:lnTo>
                    <a:pt x="4520" y="38351"/>
                  </a:lnTo>
                  <a:lnTo>
                    <a:pt x="4241" y="39041"/>
                  </a:lnTo>
                  <a:lnTo>
                    <a:pt x="3977" y="39745"/>
                  </a:lnTo>
                  <a:lnTo>
                    <a:pt x="3713" y="40449"/>
                  </a:lnTo>
                  <a:lnTo>
                    <a:pt x="3463" y="41153"/>
                  </a:lnTo>
                  <a:lnTo>
                    <a:pt x="3214" y="41857"/>
                  </a:lnTo>
                  <a:lnTo>
                    <a:pt x="2979" y="42576"/>
                  </a:lnTo>
                  <a:lnTo>
                    <a:pt x="2759" y="43295"/>
                  </a:lnTo>
                  <a:lnTo>
                    <a:pt x="2539" y="44014"/>
                  </a:lnTo>
                  <a:lnTo>
                    <a:pt x="2319" y="44733"/>
                  </a:lnTo>
                  <a:lnTo>
                    <a:pt x="2128" y="45467"/>
                  </a:lnTo>
                  <a:lnTo>
                    <a:pt x="1937" y="46200"/>
                  </a:lnTo>
                  <a:lnTo>
                    <a:pt x="1747" y="46934"/>
                  </a:lnTo>
                  <a:lnTo>
                    <a:pt x="1571" y="47667"/>
                  </a:lnTo>
                  <a:lnTo>
                    <a:pt x="1409" y="48416"/>
                  </a:lnTo>
                  <a:lnTo>
                    <a:pt x="1248" y="49149"/>
                  </a:lnTo>
                  <a:lnTo>
                    <a:pt x="1101" y="49897"/>
                  </a:lnTo>
                  <a:lnTo>
                    <a:pt x="954" y="50660"/>
                  </a:lnTo>
                  <a:lnTo>
                    <a:pt x="837" y="51408"/>
                  </a:lnTo>
                  <a:lnTo>
                    <a:pt x="705" y="52171"/>
                  </a:lnTo>
                  <a:lnTo>
                    <a:pt x="602" y="52934"/>
                  </a:lnTo>
                  <a:lnTo>
                    <a:pt x="500" y="53697"/>
                  </a:lnTo>
                  <a:lnTo>
                    <a:pt x="397" y="54460"/>
                  </a:lnTo>
                  <a:lnTo>
                    <a:pt x="324" y="55238"/>
                  </a:lnTo>
                  <a:lnTo>
                    <a:pt x="250" y="56001"/>
                  </a:lnTo>
                  <a:lnTo>
                    <a:pt x="177" y="56778"/>
                  </a:lnTo>
                  <a:lnTo>
                    <a:pt x="118" y="57556"/>
                  </a:lnTo>
                  <a:lnTo>
                    <a:pt x="74" y="58348"/>
                  </a:lnTo>
                  <a:lnTo>
                    <a:pt x="45" y="59126"/>
                  </a:lnTo>
                  <a:lnTo>
                    <a:pt x="15" y="59918"/>
                  </a:lnTo>
                  <a:lnTo>
                    <a:pt x="1" y="60695"/>
                  </a:lnTo>
                  <a:lnTo>
                    <a:pt x="123122" y="61150"/>
                  </a:lnTo>
                  <a:lnTo>
                    <a:pt x="123107" y="60373"/>
                  </a:lnTo>
                  <a:lnTo>
                    <a:pt x="123093" y="59580"/>
                  </a:lnTo>
                  <a:lnTo>
                    <a:pt x="123063" y="58803"/>
                  </a:lnTo>
                  <a:lnTo>
                    <a:pt x="123019" y="58011"/>
                  </a:lnTo>
                  <a:lnTo>
                    <a:pt x="122975" y="57233"/>
                  </a:lnTo>
                  <a:lnTo>
                    <a:pt x="122917" y="56455"/>
                  </a:lnTo>
                  <a:lnTo>
                    <a:pt x="122843" y="55693"/>
                  </a:lnTo>
                  <a:lnTo>
                    <a:pt x="122770" y="54915"/>
                  </a:lnTo>
                  <a:lnTo>
                    <a:pt x="122682" y="54152"/>
                  </a:lnTo>
                  <a:lnTo>
                    <a:pt x="122579" y="53389"/>
                  </a:lnTo>
                  <a:lnTo>
                    <a:pt x="122476" y="52626"/>
                  </a:lnTo>
                  <a:lnTo>
                    <a:pt x="122359" y="51863"/>
                  </a:lnTo>
                  <a:lnTo>
                    <a:pt x="122242" y="51100"/>
                  </a:lnTo>
                  <a:lnTo>
                    <a:pt x="122110" y="50352"/>
                  </a:lnTo>
                  <a:lnTo>
                    <a:pt x="121963" y="49604"/>
                  </a:lnTo>
                  <a:lnTo>
                    <a:pt x="121816" y="48856"/>
                  </a:lnTo>
                  <a:lnTo>
                    <a:pt x="121655" y="48107"/>
                  </a:lnTo>
                  <a:lnTo>
                    <a:pt x="121479" y="47374"/>
                  </a:lnTo>
                  <a:lnTo>
                    <a:pt x="121303" y="46640"/>
                  </a:lnTo>
                  <a:lnTo>
                    <a:pt x="121112" y="45907"/>
                  </a:lnTo>
                  <a:lnTo>
                    <a:pt x="120921" y="45173"/>
                  </a:lnTo>
                  <a:lnTo>
                    <a:pt x="120716" y="44440"/>
                  </a:lnTo>
                  <a:lnTo>
                    <a:pt x="120496" y="43721"/>
                  </a:lnTo>
                  <a:lnTo>
                    <a:pt x="120276" y="43002"/>
                  </a:lnTo>
                  <a:lnTo>
                    <a:pt x="120041" y="42298"/>
                  </a:lnTo>
                  <a:lnTo>
                    <a:pt x="119806" y="41579"/>
                  </a:lnTo>
                  <a:lnTo>
                    <a:pt x="119557" y="40874"/>
                  </a:lnTo>
                  <a:lnTo>
                    <a:pt x="119307" y="40170"/>
                  </a:lnTo>
                  <a:lnTo>
                    <a:pt x="119043" y="39466"/>
                  </a:lnTo>
                  <a:lnTo>
                    <a:pt x="118765" y="38777"/>
                  </a:lnTo>
                  <a:lnTo>
                    <a:pt x="118486" y="38087"/>
                  </a:lnTo>
                  <a:lnTo>
                    <a:pt x="118192" y="37397"/>
                  </a:lnTo>
                  <a:lnTo>
                    <a:pt x="117899" y="36723"/>
                  </a:lnTo>
                  <a:lnTo>
                    <a:pt x="117591" y="36033"/>
                  </a:lnTo>
                  <a:lnTo>
                    <a:pt x="117283" y="35358"/>
                  </a:lnTo>
                  <a:lnTo>
                    <a:pt x="116960" y="34698"/>
                  </a:lnTo>
                  <a:lnTo>
                    <a:pt x="116637" y="34023"/>
                  </a:lnTo>
                  <a:lnTo>
                    <a:pt x="116300" y="33363"/>
                  </a:lnTo>
                  <a:lnTo>
                    <a:pt x="115962" y="32717"/>
                  </a:lnTo>
                  <a:lnTo>
                    <a:pt x="115610" y="32057"/>
                  </a:lnTo>
                  <a:lnTo>
                    <a:pt x="115244" y="31412"/>
                  </a:lnTo>
                  <a:lnTo>
                    <a:pt x="114877" y="30781"/>
                  </a:lnTo>
                  <a:lnTo>
                    <a:pt x="114510" y="30135"/>
                  </a:lnTo>
                  <a:lnTo>
                    <a:pt x="114129" y="29504"/>
                  </a:lnTo>
                  <a:lnTo>
                    <a:pt x="113732" y="28873"/>
                  </a:lnTo>
                  <a:lnTo>
                    <a:pt x="113336" y="28257"/>
                  </a:lnTo>
                  <a:lnTo>
                    <a:pt x="112529" y="27025"/>
                  </a:lnTo>
                  <a:lnTo>
                    <a:pt x="111693" y="25822"/>
                  </a:lnTo>
                  <a:lnTo>
                    <a:pt x="110813" y="24633"/>
                  </a:lnTo>
                  <a:lnTo>
                    <a:pt x="109918" y="23474"/>
                  </a:lnTo>
                  <a:lnTo>
                    <a:pt x="108994" y="22330"/>
                  </a:lnTo>
                  <a:lnTo>
                    <a:pt x="108040" y="21200"/>
                  </a:lnTo>
                  <a:lnTo>
                    <a:pt x="107072" y="20115"/>
                  </a:lnTo>
                  <a:lnTo>
                    <a:pt x="106074" y="19044"/>
                  </a:lnTo>
                  <a:lnTo>
                    <a:pt x="105047" y="17987"/>
                  </a:lnTo>
                  <a:lnTo>
                    <a:pt x="103991" y="16960"/>
                  </a:lnTo>
                  <a:lnTo>
                    <a:pt x="102920" y="15963"/>
                  </a:lnTo>
                  <a:lnTo>
                    <a:pt x="101819" y="14994"/>
                  </a:lnTo>
                  <a:lnTo>
                    <a:pt x="100690" y="14041"/>
                  </a:lnTo>
                  <a:lnTo>
                    <a:pt x="99545" y="13116"/>
                  </a:lnTo>
                  <a:lnTo>
                    <a:pt x="98386" y="12221"/>
                  </a:lnTo>
                  <a:lnTo>
                    <a:pt x="97198" y="11356"/>
                  </a:lnTo>
                  <a:lnTo>
                    <a:pt x="95980" y="10520"/>
                  </a:lnTo>
                  <a:lnTo>
                    <a:pt x="95364" y="10109"/>
                  </a:lnTo>
                  <a:lnTo>
                    <a:pt x="94748" y="9713"/>
                  </a:lnTo>
                  <a:lnTo>
                    <a:pt x="94132" y="9317"/>
                  </a:lnTo>
                  <a:lnTo>
                    <a:pt x="93501" y="8935"/>
                  </a:lnTo>
                  <a:lnTo>
                    <a:pt x="92870" y="8554"/>
                  </a:lnTo>
                  <a:lnTo>
                    <a:pt x="92224" y="8172"/>
                  </a:lnTo>
                  <a:lnTo>
                    <a:pt x="91593" y="7805"/>
                  </a:lnTo>
                  <a:lnTo>
                    <a:pt x="90933" y="7453"/>
                  </a:lnTo>
                  <a:lnTo>
                    <a:pt x="90288" y="7101"/>
                  </a:lnTo>
                  <a:lnTo>
                    <a:pt x="89628" y="6764"/>
                  </a:lnTo>
                  <a:lnTo>
                    <a:pt x="88967" y="6426"/>
                  </a:lnTo>
                  <a:lnTo>
                    <a:pt x="88307" y="6104"/>
                  </a:lnTo>
                  <a:lnTo>
                    <a:pt x="87632" y="5781"/>
                  </a:lnTo>
                  <a:lnTo>
                    <a:pt x="86957" y="5473"/>
                  </a:lnTo>
                  <a:lnTo>
                    <a:pt x="86282" y="5165"/>
                  </a:lnTo>
                  <a:lnTo>
                    <a:pt x="85593" y="4871"/>
                  </a:lnTo>
                  <a:lnTo>
                    <a:pt x="84903" y="4592"/>
                  </a:lnTo>
                  <a:lnTo>
                    <a:pt x="84214" y="4314"/>
                  </a:lnTo>
                  <a:lnTo>
                    <a:pt x="83524" y="4035"/>
                  </a:lnTo>
                  <a:lnTo>
                    <a:pt x="82820" y="3771"/>
                  </a:lnTo>
                  <a:lnTo>
                    <a:pt x="82116" y="3521"/>
                  </a:lnTo>
                  <a:lnTo>
                    <a:pt x="81397" y="3272"/>
                  </a:lnTo>
                  <a:lnTo>
                    <a:pt x="80693" y="3037"/>
                  </a:lnTo>
                  <a:lnTo>
                    <a:pt x="79974" y="2803"/>
                  </a:lnTo>
                  <a:lnTo>
                    <a:pt x="79255" y="2582"/>
                  </a:lnTo>
                  <a:lnTo>
                    <a:pt x="78536" y="2377"/>
                  </a:lnTo>
                  <a:lnTo>
                    <a:pt x="77802" y="2172"/>
                  </a:lnTo>
                  <a:lnTo>
                    <a:pt x="77069" y="1981"/>
                  </a:lnTo>
                  <a:lnTo>
                    <a:pt x="76335" y="1790"/>
                  </a:lnTo>
                  <a:lnTo>
                    <a:pt x="75602" y="1614"/>
                  </a:lnTo>
                  <a:lnTo>
                    <a:pt x="74854" y="1453"/>
                  </a:lnTo>
                  <a:lnTo>
                    <a:pt x="74120" y="1291"/>
                  </a:lnTo>
                  <a:lnTo>
                    <a:pt x="73372" y="1145"/>
                  </a:lnTo>
                  <a:lnTo>
                    <a:pt x="72609" y="998"/>
                  </a:lnTo>
                  <a:lnTo>
                    <a:pt x="71861" y="866"/>
                  </a:lnTo>
                  <a:lnTo>
                    <a:pt x="71098" y="749"/>
                  </a:lnTo>
                  <a:lnTo>
                    <a:pt x="70335" y="631"/>
                  </a:lnTo>
                  <a:lnTo>
                    <a:pt x="69572" y="528"/>
                  </a:lnTo>
                  <a:lnTo>
                    <a:pt x="68809" y="426"/>
                  </a:lnTo>
                  <a:lnTo>
                    <a:pt x="68046" y="338"/>
                  </a:lnTo>
                  <a:lnTo>
                    <a:pt x="67269" y="264"/>
                  </a:lnTo>
                  <a:lnTo>
                    <a:pt x="66491" y="206"/>
                  </a:lnTo>
                  <a:lnTo>
                    <a:pt x="65713" y="147"/>
                  </a:lnTo>
                  <a:lnTo>
                    <a:pt x="64936" y="103"/>
                  </a:lnTo>
                  <a:lnTo>
                    <a:pt x="64158" y="59"/>
                  </a:lnTo>
                  <a:lnTo>
                    <a:pt x="63366" y="30"/>
                  </a:lnTo>
                  <a:lnTo>
                    <a:pt x="62574" y="15"/>
                  </a:lnTo>
                  <a:lnTo>
                    <a:pt x="617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36;p26">
              <a:extLst>
                <a:ext uri="{FF2B5EF4-FFF2-40B4-BE49-F238E27FC236}">
                  <a16:creationId xmlns:a16="http://schemas.microsoft.com/office/drawing/2014/main" id="{BDC394FB-708F-40A3-99CA-8758B9B5A890}"/>
                </a:ext>
              </a:extLst>
            </p:cNvPr>
            <p:cNvSpPr/>
            <p:nvPr/>
          </p:nvSpPr>
          <p:spPr>
            <a:xfrm>
              <a:off x="2426850" y="238125"/>
              <a:ext cx="193675" cy="194050"/>
            </a:xfrm>
            <a:custGeom>
              <a:avLst/>
              <a:gdLst/>
              <a:ahLst/>
              <a:cxnLst/>
              <a:rect l="l" t="t" r="r" b="b"/>
              <a:pathLst>
                <a:path w="7747" h="7762" extrusionOk="0">
                  <a:moveTo>
                    <a:pt x="3697" y="0"/>
                  </a:moveTo>
                  <a:lnTo>
                    <a:pt x="3507" y="15"/>
                  </a:lnTo>
                  <a:lnTo>
                    <a:pt x="3331" y="44"/>
                  </a:lnTo>
                  <a:lnTo>
                    <a:pt x="3140" y="73"/>
                  </a:lnTo>
                  <a:lnTo>
                    <a:pt x="2949" y="117"/>
                  </a:lnTo>
                  <a:lnTo>
                    <a:pt x="2773" y="161"/>
                  </a:lnTo>
                  <a:lnTo>
                    <a:pt x="2597" y="220"/>
                  </a:lnTo>
                  <a:lnTo>
                    <a:pt x="2421" y="279"/>
                  </a:lnTo>
                  <a:lnTo>
                    <a:pt x="2245" y="352"/>
                  </a:lnTo>
                  <a:lnTo>
                    <a:pt x="2084" y="440"/>
                  </a:lnTo>
                  <a:lnTo>
                    <a:pt x="1922" y="528"/>
                  </a:lnTo>
                  <a:lnTo>
                    <a:pt x="1761" y="631"/>
                  </a:lnTo>
                  <a:lnTo>
                    <a:pt x="1599" y="734"/>
                  </a:lnTo>
                  <a:lnTo>
                    <a:pt x="1453" y="851"/>
                  </a:lnTo>
                  <a:lnTo>
                    <a:pt x="1321" y="968"/>
                  </a:lnTo>
                  <a:lnTo>
                    <a:pt x="1174" y="1086"/>
                  </a:lnTo>
                  <a:lnTo>
                    <a:pt x="1042" y="1218"/>
                  </a:lnTo>
                  <a:lnTo>
                    <a:pt x="924" y="1364"/>
                  </a:lnTo>
                  <a:lnTo>
                    <a:pt x="807" y="1511"/>
                  </a:lnTo>
                  <a:lnTo>
                    <a:pt x="690" y="1658"/>
                  </a:lnTo>
                  <a:lnTo>
                    <a:pt x="587" y="1819"/>
                  </a:lnTo>
                  <a:lnTo>
                    <a:pt x="484" y="1981"/>
                  </a:lnTo>
                  <a:lnTo>
                    <a:pt x="396" y="2157"/>
                  </a:lnTo>
                  <a:lnTo>
                    <a:pt x="323" y="2333"/>
                  </a:lnTo>
                  <a:lnTo>
                    <a:pt x="250" y="2509"/>
                  </a:lnTo>
                  <a:lnTo>
                    <a:pt x="176" y="2700"/>
                  </a:lnTo>
                  <a:lnTo>
                    <a:pt x="132" y="2876"/>
                  </a:lnTo>
                  <a:lnTo>
                    <a:pt x="74" y="3081"/>
                  </a:lnTo>
                  <a:lnTo>
                    <a:pt x="44" y="3272"/>
                  </a:lnTo>
                  <a:lnTo>
                    <a:pt x="15" y="3462"/>
                  </a:lnTo>
                  <a:lnTo>
                    <a:pt x="0" y="3668"/>
                  </a:lnTo>
                  <a:lnTo>
                    <a:pt x="0" y="3859"/>
                  </a:lnTo>
                  <a:lnTo>
                    <a:pt x="0" y="4049"/>
                  </a:lnTo>
                  <a:lnTo>
                    <a:pt x="15" y="4240"/>
                  </a:lnTo>
                  <a:lnTo>
                    <a:pt x="30" y="4431"/>
                  </a:lnTo>
                  <a:lnTo>
                    <a:pt x="59" y="4621"/>
                  </a:lnTo>
                  <a:lnTo>
                    <a:pt x="103" y="4798"/>
                  </a:lnTo>
                  <a:lnTo>
                    <a:pt x="162" y="4988"/>
                  </a:lnTo>
                  <a:lnTo>
                    <a:pt x="220" y="5164"/>
                  </a:lnTo>
                  <a:lnTo>
                    <a:pt x="279" y="5340"/>
                  </a:lnTo>
                  <a:lnTo>
                    <a:pt x="352" y="5502"/>
                  </a:lnTo>
                  <a:lnTo>
                    <a:pt x="440" y="5678"/>
                  </a:lnTo>
                  <a:lnTo>
                    <a:pt x="528" y="5839"/>
                  </a:lnTo>
                  <a:lnTo>
                    <a:pt x="631" y="6001"/>
                  </a:lnTo>
                  <a:lnTo>
                    <a:pt x="734" y="6147"/>
                  </a:lnTo>
                  <a:lnTo>
                    <a:pt x="836" y="6294"/>
                  </a:lnTo>
                  <a:lnTo>
                    <a:pt x="954" y="6441"/>
                  </a:lnTo>
                  <a:lnTo>
                    <a:pt x="1086" y="6573"/>
                  </a:lnTo>
                  <a:lnTo>
                    <a:pt x="1218" y="6705"/>
                  </a:lnTo>
                  <a:lnTo>
                    <a:pt x="1365" y="6837"/>
                  </a:lnTo>
                  <a:lnTo>
                    <a:pt x="1511" y="6954"/>
                  </a:lnTo>
                  <a:lnTo>
                    <a:pt x="1658" y="7057"/>
                  </a:lnTo>
                  <a:lnTo>
                    <a:pt x="1819" y="7174"/>
                  </a:lnTo>
                  <a:lnTo>
                    <a:pt x="1981" y="7262"/>
                  </a:lnTo>
                  <a:lnTo>
                    <a:pt x="2142" y="7350"/>
                  </a:lnTo>
                  <a:lnTo>
                    <a:pt x="2318" y="7438"/>
                  </a:lnTo>
                  <a:lnTo>
                    <a:pt x="2509" y="7512"/>
                  </a:lnTo>
                  <a:lnTo>
                    <a:pt x="2685" y="7570"/>
                  </a:lnTo>
                  <a:lnTo>
                    <a:pt x="2876" y="7629"/>
                  </a:lnTo>
                  <a:lnTo>
                    <a:pt x="3066" y="7673"/>
                  </a:lnTo>
                  <a:lnTo>
                    <a:pt x="3272" y="7717"/>
                  </a:lnTo>
                  <a:lnTo>
                    <a:pt x="3463" y="7732"/>
                  </a:lnTo>
                  <a:lnTo>
                    <a:pt x="3653" y="7746"/>
                  </a:lnTo>
                  <a:lnTo>
                    <a:pt x="3859" y="7761"/>
                  </a:lnTo>
                  <a:lnTo>
                    <a:pt x="4049" y="7761"/>
                  </a:lnTo>
                  <a:lnTo>
                    <a:pt x="4240" y="7746"/>
                  </a:lnTo>
                  <a:lnTo>
                    <a:pt x="4431" y="7717"/>
                  </a:lnTo>
                  <a:lnTo>
                    <a:pt x="4607" y="7688"/>
                  </a:lnTo>
                  <a:lnTo>
                    <a:pt x="4798" y="7644"/>
                  </a:lnTo>
                  <a:lnTo>
                    <a:pt x="4974" y="7600"/>
                  </a:lnTo>
                  <a:lnTo>
                    <a:pt x="5150" y="7541"/>
                  </a:lnTo>
                  <a:lnTo>
                    <a:pt x="5326" y="7468"/>
                  </a:lnTo>
                  <a:lnTo>
                    <a:pt x="5502" y="7394"/>
                  </a:lnTo>
                  <a:lnTo>
                    <a:pt x="5663" y="7321"/>
                  </a:lnTo>
                  <a:lnTo>
                    <a:pt x="5825" y="7233"/>
                  </a:lnTo>
                  <a:lnTo>
                    <a:pt x="5986" y="7130"/>
                  </a:lnTo>
                  <a:lnTo>
                    <a:pt x="6147" y="7028"/>
                  </a:lnTo>
                  <a:lnTo>
                    <a:pt x="6294" y="6910"/>
                  </a:lnTo>
                  <a:lnTo>
                    <a:pt x="6441" y="6793"/>
                  </a:lnTo>
                  <a:lnTo>
                    <a:pt x="6573" y="6661"/>
                  </a:lnTo>
                  <a:lnTo>
                    <a:pt x="6705" y="6529"/>
                  </a:lnTo>
                  <a:lnTo>
                    <a:pt x="6822" y="6397"/>
                  </a:lnTo>
                  <a:lnTo>
                    <a:pt x="6940" y="6250"/>
                  </a:lnTo>
                  <a:lnTo>
                    <a:pt x="7057" y="6089"/>
                  </a:lnTo>
                  <a:lnTo>
                    <a:pt x="7160" y="5942"/>
                  </a:lnTo>
                  <a:lnTo>
                    <a:pt x="7262" y="5780"/>
                  </a:lnTo>
                  <a:lnTo>
                    <a:pt x="7350" y="5604"/>
                  </a:lnTo>
                  <a:lnTo>
                    <a:pt x="7424" y="5428"/>
                  </a:lnTo>
                  <a:lnTo>
                    <a:pt x="7497" y="5252"/>
                  </a:lnTo>
                  <a:lnTo>
                    <a:pt x="7571" y="5062"/>
                  </a:lnTo>
                  <a:lnTo>
                    <a:pt x="7629" y="4871"/>
                  </a:lnTo>
                  <a:lnTo>
                    <a:pt x="7673" y="4680"/>
                  </a:lnTo>
                  <a:lnTo>
                    <a:pt x="7703" y="4489"/>
                  </a:lnTo>
                  <a:lnTo>
                    <a:pt x="7732" y="4284"/>
                  </a:lnTo>
                  <a:lnTo>
                    <a:pt x="7747" y="4093"/>
                  </a:lnTo>
                  <a:lnTo>
                    <a:pt x="7747" y="3903"/>
                  </a:lnTo>
                  <a:lnTo>
                    <a:pt x="7747" y="3712"/>
                  </a:lnTo>
                  <a:lnTo>
                    <a:pt x="7732" y="3521"/>
                  </a:lnTo>
                  <a:lnTo>
                    <a:pt x="7717" y="3330"/>
                  </a:lnTo>
                  <a:lnTo>
                    <a:pt x="7688" y="3140"/>
                  </a:lnTo>
                  <a:lnTo>
                    <a:pt x="7644" y="2964"/>
                  </a:lnTo>
                  <a:lnTo>
                    <a:pt x="7600" y="2773"/>
                  </a:lnTo>
                  <a:lnTo>
                    <a:pt x="7541" y="2597"/>
                  </a:lnTo>
                  <a:lnTo>
                    <a:pt x="7468" y="2421"/>
                  </a:lnTo>
                  <a:lnTo>
                    <a:pt x="7395" y="2259"/>
                  </a:lnTo>
                  <a:lnTo>
                    <a:pt x="7306" y="2083"/>
                  </a:lnTo>
                  <a:lnTo>
                    <a:pt x="7218" y="1922"/>
                  </a:lnTo>
                  <a:lnTo>
                    <a:pt x="7130" y="1761"/>
                  </a:lnTo>
                  <a:lnTo>
                    <a:pt x="7013" y="1614"/>
                  </a:lnTo>
                  <a:lnTo>
                    <a:pt x="6910" y="1467"/>
                  </a:lnTo>
                  <a:lnTo>
                    <a:pt x="6793" y="1320"/>
                  </a:lnTo>
                  <a:lnTo>
                    <a:pt x="6661" y="1188"/>
                  </a:lnTo>
                  <a:lnTo>
                    <a:pt x="6529" y="1056"/>
                  </a:lnTo>
                  <a:lnTo>
                    <a:pt x="6382" y="924"/>
                  </a:lnTo>
                  <a:lnTo>
                    <a:pt x="6250" y="807"/>
                  </a:lnTo>
                  <a:lnTo>
                    <a:pt x="6089" y="690"/>
                  </a:lnTo>
                  <a:lnTo>
                    <a:pt x="5927" y="587"/>
                  </a:lnTo>
                  <a:lnTo>
                    <a:pt x="5766" y="499"/>
                  </a:lnTo>
                  <a:lnTo>
                    <a:pt x="5605" y="411"/>
                  </a:lnTo>
                  <a:lnTo>
                    <a:pt x="5429" y="323"/>
                  </a:lnTo>
                  <a:lnTo>
                    <a:pt x="5252" y="249"/>
                  </a:lnTo>
                  <a:lnTo>
                    <a:pt x="5062" y="191"/>
                  </a:lnTo>
                  <a:lnTo>
                    <a:pt x="4871" y="132"/>
                  </a:lnTo>
                  <a:lnTo>
                    <a:pt x="4680" y="88"/>
                  </a:lnTo>
                  <a:lnTo>
                    <a:pt x="4475" y="44"/>
                  </a:lnTo>
                  <a:lnTo>
                    <a:pt x="4284" y="29"/>
                  </a:lnTo>
                  <a:lnTo>
                    <a:pt x="4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37;p26">
              <a:extLst>
                <a:ext uri="{FF2B5EF4-FFF2-40B4-BE49-F238E27FC236}">
                  <a16:creationId xmlns:a16="http://schemas.microsoft.com/office/drawing/2014/main" id="{699D65AC-030B-4F58-9DB3-952412645EEC}"/>
                </a:ext>
              </a:extLst>
            </p:cNvPr>
            <p:cNvSpPr/>
            <p:nvPr/>
          </p:nvSpPr>
          <p:spPr>
            <a:xfrm>
              <a:off x="823275" y="1826650"/>
              <a:ext cx="3400825" cy="184525"/>
            </a:xfrm>
            <a:custGeom>
              <a:avLst/>
              <a:gdLst/>
              <a:ahLst/>
              <a:cxnLst/>
              <a:rect l="l" t="t" r="r" b="b"/>
              <a:pathLst>
                <a:path w="136033" h="7381" extrusionOk="0">
                  <a:moveTo>
                    <a:pt x="3448" y="0"/>
                  </a:moveTo>
                  <a:lnTo>
                    <a:pt x="3272" y="15"/>
                  </a:lnTo>
                  <a:lnTo>
                    <a:pt x="3096" y="30"/>
                  </a:lnTo>
                  <a:lnTo>
                    <a:pt x="2759" y="74"/>
                  </a:lnTo>
                  <a:lnTo>
                    <a:pt x="2436" y="162"/>
                  </a:lnTo>
                  <a:lnTo>
                    <a:pt x="2113" y="279"/>
                  </a:lnTo>
                  <a:lnTo>
                    <a:pt x="1820" y="426"/>
                  </a:lnTo>
                  <a:lnTo>
                    <a:pt x="1526" y="602"/>
                  </a:lnTo>
                  <a:lnTo>
                    <a:pt x="1262" y="793"/>
                  </a:lnTo>
                  <a:lnTo>
                    <a:pt x="1013" y="1013"/>
                  </a:lnTo>
                  <a:lnTo>
                    <a:pt x="793" y="1262"/>
                  </a:lnTo>
                  <a:lnTo>
                    <a:pt x="602" y="1526"/>
                  </a:lnTo>
                  <a:lnTo>
                    <a:pt x="426" y="1805"/>
                  </a:lnTo>
                  <a:lnTo>
                    <a:pt x="279" y="2113"/>
                  </a:lnTo>
                  <a:lnTo>
                    <a:pt x="162" y="2421"/>
                  </a:lnTo>
                  <a:lnTo>
                    <a:pt x="74" y="2759"/>
                  </a:lnTo>
                  <a:lnTo>
                    <a:pt x="15" y="3096"/>
                  </a:lnTo>
                  <a:lnTo>
                    <a:pt x="15" y="3272"/>
                  </a:lnTo>
                  <a:lnTo>
                    <a:pt x="0" y="3448"/>
                  </a:lnTo>
                  <a:lnTo>
                    <a:pt x="0" y="3624"/>
                  </a:lnTo>
                  <a:lnTo>
                    <a:pt x="15" y="3800"/>
                  </a:lnTo>
                  <a:lnTo>
                    <a:pt x="74" y="4138"/>
                  </a:lnTo>
                  <a:lnTo>
                    <a:pt x="147" y="4460"/>
                  </a:lnTo>
                  <a:lnTo>
                    <a:pt x="265" y="4783"/>
                  </a:lnTo>
                  <a:lnTo>
                    <a:pt x="411" y="5091"/>
                  </a:lnTo>
                  <a:lnTo>
                    <a:pt x="587" y="5370"/>
                  </a:lnTo>
                  <a:lnTo>
                    <a:pt x="778" y="5634"/>
                  </a:lnTo>
                  <a:lnTo>
                    <a:pt x="998" y="5884"/>
                  </a:lnTo>
                  <a:lnTo>
                    <a:pt x="1247" y="6104"/>
                  </a:lnTo>
                  <a:lnTo>
                    <a:pt x="1512" y="6309"/>
                  </a:lnTo>
                  <a:lnTo>
                    <a:pt x="1790" y="6485"/>
                  </a:lnTo>
                  <a:lnTo>
                    <a:pt x="2098" y="6632"/>
                  </a:lnTo>
                  <a:lnTo>
                    <a:pt x="2407" y="6749"/>
                  </a:lnTo>
                  <a:lnTo>
                    <a:pt x="2744" y="6822"/>
                  </a:lnTo>
                  <a:lnTo>
                    <a:pt x="3081" y="6881"/>
                  </a:lnTo>
                  <a:lnTo>
                    <a:pt x="3257" y="6896"/>
                  </a:lnTo>
                  <a:lnTo>
                    <a:pt x="3434" y="6896"/>
                  </a:lnTo>
                  <a:lnTo>
                    <a:pt x="132585" y="7380"/>
                  </a:lnTo>
                  <a:lnTo>
                    <a:pt x="132761" y="7380"/>
                  </a:lnTo>
                  <a:lnTo>
                    <a:pt x="132937" y="7365"/>
                  </a:lnTo>
                  <a:lnTo>
                    <a:pt x="133274" y="7307"/>
                  </a:lnTo>
                  <a:lnTo>
                    <a:pt x="133612" y="7219"/>
                  </a:lnTo>
                  <a:lnTo>
                    <a:pt x="133920" y="7116"/>
                  </a:lnTo>
                  <a:lnTo>
                    <a:pt x="134228" y="6969"/>
                  </a:lnTo>
                  <a:lnTo>
                    <a:pt x="134507" y="6793"/>
                  </a:lnTo>
                  <a:lnTo>
                    <a:pt x="134771" y="6588"/>
                  </a:lnTo>
                  <a:lnTo>
                    <a:pt x="135020" y="6368"/>
                  </a:lnTo>
                  <a:lnTo>
                    <a:pt x="135240" y="6133"/>
                  </a:lnTo>
                  <a:lnTo>
                    <a:pt x="135431" y="5869"/>
                  </a:lnTo>
                  <a:lnTo>
                    <a:pt x="135607" y="5575"/>
                  </a:lnTo>
                  <a:lnTo>
                    <a:pt x="135754" y="5282"/>
                  </a:lnTo>
                  <a:lnTo>
                    <a:pt x="135871" y="4959"/>
                  </a:lnTo>
                  <a:lnTo>
                    <a:pt x="135959" y="4636"/>
                  </a:lnTo>
                  <a:lnTo>
                    <a:pt x="136018" y="4299"/>
                  </a:lnTo>
                  <a:lnTo>
                    <a:pt x="136032" y="4123"/>
                  </a:lnTo>
                  <a:lnTo>
                    <a:pt x="136032" y="3947"/>
                  </a:lnTo>
                  <a:lnTo>
                    <a:pt x="136032" y="3771"/>
                  </a:lnTo>
                  <a:lnTo>
                    <a:pt x="136018" y="3595"/>
                  </a:lnTo>
                  <a:lnTo>
                    <a:pt x="135959" y="3257"/>
                  </a:lnTo>
                  <a:lnTo>
                    <a:pt x="135886" y="2920"/>
                  </a:lnTo>
                  <a:lnTo>
                    <a:pt x="135768" y="2597"/>
                  </a:lnTo>
                  <a:lnTo>
                    <a:pt x="135622" y="2304"/>
                  </a:lnTo>
                  <a:lnTo>
                    <a:pt x="135446" y="2010"/>
                  </a:lnTo>
                  <a:lnTo>
                    <a:pt x="135255" y="1746"/>
                  </a:lnTo>
                  <a:lnTo>
                    <a:pt x="135035" y="1511"/>
                  </a:lnTo>
                  <a:lnTo>
                    <a:pt x="134785" y="1277"/>
                  </a:lnTo>
                  <a:lnTo>
                    <a:pt x="134521" y="1086"/>
                  </a:lnTo>
                  <a:lnTo>
                    <a:pt x="134242" y="910"/>
                  </a:lnTo>
                  <a:lnTo>
                    <a:pt x="133934" y="763"/>
                  </a:lnTo>
                  <a:lnTo>
                    <a:pt x="133626" y="646"/>
                  </a:lnTo>
                  <a:lnTo>
                    <a:pt x="133289" y="558"/>
                  </a:lnTo>
                  <a:lnTo>
                    <a:pt x="132951" y="499"/>
                  </a:lnTo>
                  <a:lnTo>
                    <a:pt x="132775" y="485"/>
                  </a:lnTo>
                  <a:lnTo>
                    <a:pt x="132599" y="485"/>
                  </a:lnTo>
                  <a:lnTo>
                    <a:pt x="3448"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roup 29">
            <a:extLst>
              <a:ext uri="{FF2B5EF4-FFF2-40B4-BE49-F238E27FC236}">
                <a16:creationId xmlns:a16="http://schemas.microsoft.com/office/drawing/2014/main" id="{CCFE80B7-C9C3-4805-838F-249D1DB66A15}"/>
              </a:ext>
            </a:extLst>
          </p:cNvPr>
          <p:cNvGrpSpPr/>
          <p:nvPr/>
        </p:nvGrpSpPr>
        <p:grpSpPr>
          <a:xfrm>
            <a:off x="332653" y="1020511"/>
            <a:ext cx="4239348" cy="3875931"/>
            <a:chOff x="332653" y="1138696"/>
            <a:chExt cx="4239348" cy="3875931"/>
          </a:xfrm>
        </p:grpSpPr>
        <p:grpSp>
          <p:nvGrpSpPr>
            <p:cNvPr id="25" name="Group 24">
              <a:extLst>
                <a:ext uri="{FF2B5EF4-FFF2-40B4-BE49-F238E27FC236}">
                  <a16:creationId xmlns:a16="http://schemas.microsoft.com/office/drawing/2014/main" id="{F106075F-51AA-4D3C-99FA-A51589D45BD4}"/>
                </a:ext>
              </a:extLst>
            </p:cNvPr>
            <p:cNvGrpSpPr/>
            <p:nvPr/>
          </p:nvGrpSpPr>
          <p:grpSpPr>
            <a:xfrm>
              <a:off x="332653" y="1138696"/>
              <a:ext cx="4239348" cy="2172981"/>
              <a:chOff x="379386" y="2461367"/>
              <a:chExt cx="4239348" cy="2172981"/>
            </a:xfrm>
          </p:grpSpPr>
          <p:pic>
            <p:nvPicPr>
              <p:cNvPr id="21" name="Picture 20">
                <a:extLst>
                  <a:ext uri="{FF2B5EF4-FFF2-40B4-BE49-F238E27FC236}">
                    <a16:creationId xmlns:a16="http://schemas.microsoft.com/office/drawing/2014/main" id="{52D58716-C95C-4E3E-81E4-99FEF4B97A59}"/>
                  </a:ext>
                </a:extLst>
              </p:cNvPr>
              <p:cNvPicPr>
                <a:picLocks noChangeAspect="1"/>
              </p:cNvPicPr>
              <p:nvPr/>
            </p:nvPicPr>
            <p:blipFill rotWithShape="1">
              <a:blip r:embed="rId2"/>
              <a:srcRect t="5455" b="52024"/>
              <a:stretch/>
            </p:blipFill>
            <p:spPr>
              <a:xfrm>
                <a:off x="380302" y="2461367"/>
                <a:ext cx="4238432" cy="1115845"/>
              </a:xfrm>
              <a:prstGeom prst="rect">
                <a:avLst/>
              </a:prstGeom>
            </p:spPr>
          </p:pic>
          <p:pic>
            <p:nvPicPr>
              <p:cNvPr id="22" name="Picture 21">
                <a:extLst>
                  <a:ext uri="{FF2B5EF4-FFF2-40B4-BE49-F238E27FC236}">
                    <a16:creationId xmlns:a16="http://schemas.microsoft.com/office/drawing/2014/main" id="{640A69BE-FFA2-47C0-9E94-9224A7CD2F26}"/>
                  </a:ext>
                </a:extLst>
              </p:cNvPr>
              <p:cNvPicPr>
                <a:picLocks noChangeAspect="1"/>
              </p:cNvPicPr>
              <p:nvPr/>
            </p:nvPicPr>
            <p:blipFill rotWithShape="1">
              <a:blip r:embed="rId2"/>
              <a:srcRect t="63295" b="5153"/>
              <a:stretch/>
            </p:blipFill>
            <p:spPr>
              <a:xfrm>
                <a:off x="379386" y="3806350"/>
                <a:ext cx="4211949" cy="827998"/>
              </a:xfrm>
              <a:prstGeom prst="rect">
                <a:avLst/>
              </a:prstGeom>
            </p:spPr>
          </p:pic>
          <p:pic>
            <p:nvPicPr>
              <p:cNvPr id="24" name="Picture 23">
                <a:extLst>
                  <a:ext uri="{FF2B5EF4-FFF2-40B4-BE49-F238E27FC236}">
                    <a16:creationId xmlns:a16="http://schemas.microsoft.com/office/drawing/2014/main" id="{D0D710B3-E638-40C7-94D5-FFB1BA2EAB1F}"/>
                  </a:ext>
                </a:extLst>
              </p:cNvPr>
              <p:cNvPicPr>
                <a:picLocks noChangeAspect="1"/>
              </p:cNvPicPr>
              <p:nvPr/>
            </p:nvPicPr>
            <p:blipFill>
              <a:blip r:embed="rId3"/>
              <a:stretch>
                <a:fillRect/>
              </a:stretch>
            </p:blipFill>
            <p:spPr>
              <a:xfrm>
                <a:off x="379534" y="3568055"/>
                <a:ext cx="1884696" cy="218272"/>
              </a:xfrm>
              <a:prstGeom prst="rect">
                <a:avLst/>
              </a:prstGeom>
            </p:spPr>
          </p:pic>
        </p:grpSp>
        <p:pic>
          <p:nvPicPr>
            <p:cNvPr id="29" name="Picture 28">
              <a:extLst>
                <a:ext uri="{FF2B5EF4-FFF2-40B4-BE49-F238E27FC236}">
                  <a16:creationId xmlns:a16="http://schemas.microsoft.com/office/drawing/2014/main" id="{A14F1AFD-2141-4FD2-967A-27489EA5BBC6}"/>
                </a:ext>
              </a:extLst>
            </p:cNvPr>
            <p:cNvPicPr>
              <a:picLocks noChangeAspect="1"/>
            </p:cNvPicPr>
            <p:nvPr/>
          </p:nvPicPr>
          <p:blipFill rotWithShape="1">
            <a:blip r:embed="rId4"/>
            <a:srcRect r="10288"/>
            <a:stretch/>
          </p:blipFill>
          <p:spPr>
            <a:xfrm>
              <a:off x="345093" y="3343878"/>
              <a:ext cx="4193289" cy="1670749"/>
            </a:xfrm>
            <a:prstGeom prst="rect">
              <a:avLst/>
            </a:prstGeom>
          </p:spPr>
        </p:pic>
      </p:grpSp>
    </p:spTree>
    <p:extLst>
      <p:ext uri="{BB962C8B-B14F-4D97-AF65-F5344CB8AC3E}">
        <p14:creationId xmlns:p14="http://schemas.microsoft.com/office/powerpoint/2010/main" val="409512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B6375-6F0A-43E4-9785-C0DE4FD02912}"/>
              </a:ext>
            </a:extLst>
          </p:cNvPr>
          <p:cNvSpPr>
            <a:spLocks noGrp="1"/>
          </p:cNvSpPr>
          <p:nvPr>
            <p:ph type="title"/>
          </p:nvPr>
        </p:nvSpPr>
        <p:spPr/>
        <p:txBody>
          <a:bodyPr>
            <a:noAutofit/>
          </a:bodyPr>
          <a:lstStyle/>
          <a:p>
            <a:r>
              <a:rPr lang="en-US" dirty="0" err="1"/>
              <a:t>RandomForest</a:t>
            </a:r>
            <a:r>
              <a:rPr lang="en-US" dirty="0"/>
              <a:t> (RF)</a:t>
            </a:r>
            <a:endParaRPr lang="en-US" sz="2000" dirty="0"/>
          </a:p>
        </p:txBody>
      </p:sp>
      <p:sp>
        <p:nvSpPr>
          <p:cNvPr id="3" name="Google Shape;382;p17">
            <a:extLst>
              <a:ext uri="{FF2B5EF4-FFF2-40B4-BE49-F238E27FC236}">
                <a16:creationId xmlns:a16="http://schemas.microsoft.com/office/drawing/2014/main" id="{F9D061BD-B635-4A46-9D14-91DC7E8A1102}"/>
              </a:ext>
            </a:extLst>
          </p:cNvPr>
          <p:cNvSpPr/>
          <p:nvPr/>
        </p:nvSpPr>
        <p:spPr>
          <a:xfrm>
            <a:off x="406785" y="346525"/>
            <a:ext cx="1960613" cy="501300"/>
          </a:xfrm>
          <a:prstGeom prst="roundRect">
            <a:avLst>
              <a:gd name="adj" fmla="val 16667"/>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latin typeface="Fira Sans Extra Condensed"/>
                <a:ea typeface="Fira Sans Extra Condensed"/>
                <a:cs typeface="Fira Sans Extra Condensed"/>
                <a:sym typeface="Fira Sans Extra Condensed"/>
              </a:rPr>
              <a:t>Regression Analysis</a:t>
            </a:r>
            <a:endParaRPr sz="1200" dirty="0">
              <a:solidFill>
                <a:schemeClr val="dk1"/>
              </a:solidFill>
            </a:endParaRPr>
          </a:p>
        </p:txBody>
      </p:sp>
      <p:sp>
        <p:nvSpPr>
          <p:cNvPr id="4" name="TextBox 3">
            <a:extLst>
              <a:ext uri="{FF2B5EF4-FFF2-40B4-BE49-F238E27FC236}">
                <a16:creationId xmlns:a16="http://schemas.microsoft.com/office/drawing/2014/main" id="{7ED31D09-297A-4425-BB3F-83F6758BB748}"/>
              </a:ext>
            </a:extLst>
          </p:cNvPr>
          <p:cNvSpPr txBox="1"/>
          <p:nvPr/>
        </p:nvSpPr>
        <p:spPr>
          <a:xfrm>
            <a:off x="5537199" y="1452281"/>
            <a:ext cx="2760825" cy="1805623"/>
          </a:xfrm>
          <a:prstGeom prst="rect">
            <a:avLst/>
          </a:prstGeom>
          <a:noFill/>
        </p:spPr>
        <p:txBody>
          <a:bodyPr wrap="square" rtlCol="0">
            <a:spAutoFit/>
          </a:bodyPr>
          <a:lstStyle/>
          <a:p>
            <a:r>
              <a:rPr lang="en-US" b="1" dirty="0"/>
              <a:t>Findings</a:t>
            </a:r>
          </a:p>
          <a:p>
            <a:pPr>
              <a:lnSpc>
                <a:spcPts val="2000"/>
              </a:lnSpc>
            </a:pPr>
            <a:endParaRPr lang="en-US" dirty="0"/>
          </a:p>
          <a:p>
            <a:pPr marL="285750" indent="-285750">
              <a:lnSpc>
                <a:spcPts val="2000"/>
              </a:lnSpc>
              <a:buFont typeface="Arial" panose="020B0604020202020204" pitchFamily="34" charset="0"/>
              <a:buChar char="•"/>
            </a:pPr>
            <a:r>
              <a:rPr lang="en-US" dirty="0"/>
              <a:t>Low error</a:t>
            </a:r>
          </a:p>
          <a:p>
            <a:pPr marL="285750" indent="-285750">
              <a:lnSpc>
                <a:spcPts val="2000"/>
              </a:lnSpc>
              <a:buFont typeface="Arial" panose="020B0604020202020204" pitchFamily="34" charset="0"/>
              <a:buChar char="•"/>
            </a:pPr>
            <a:r>
              <a:rPr lang="en-US" dirty="0"/>
              <a:t>Fit well</a:t>
            </a:r>
          </a:p>
          <a:p>
            <a:pPr marL="285750" indent="-285750">
              <a:lnSpc>
                <a:spcPts val="2000"/>
              </a:lnSpc>
              <a:buFont typeface="Arial" panose="020B0604020202020204" pitchFamily="34" charset="0"/>
              <a:buChar char="•"/>
            </a:pPr>
            <a:r>
              <a:rPr lang="en-US" dirty="0"/>
              <a:t>RMSE: 0.397</a:t>
            </a:r>
          </a:p>
          <a:p>
            <a:pPr marL="285750" indent="-285750">
              <a:lnSpc>
                <a:spcPts val="2000"/>
              </a:lnSpc>
              <a:buFont typeface="Arial" panose="020B0604020202020204" pitchFamily="34" charset="0"/>
              <a:buChar char="•"/>
            </a:pPr>
            <a:r>
              <a:rPr lang="en-US" dirty="0"/>
              <a:t>Accuracy</a:t>
            </a:r>
            <a:r>
              <a:rPr lang="en-US" altLang="zh-CN" dirty="0"/>
              <a:t> score (</a:t>
            </a:r>
            <a:r>
              <a:rPr lang="en-US" dirty="0"/>
              <a:t>R</a:t>
            </a:r>
            <a:r>
              <a:rPr lang="en-US" baseline="30000" dirty="0"/>
              <a:t>2</a:t>
            </a:r>
            <a:r>
              <a:rPr lang="en-US" dirty="0"/>
              <a:t>)</a:t>
            </a:r>
            <a:r>
              <a:rPr lang="en-US" altLang="zh-CN" dirty="0"/>
              <a:t>: 0.929</a:t>
            </a:r>
            <a:endParaRPr lang="en-US" dirty="0"/>
          </a:p>
          <a:p>
            <a:endParaRPr lang="en-US" dirty="0"/>
          </a:p>
        </p:txBody>
      </p:sp>
      <p:grpSp>
        <p:nvGrpSpPr>
          <p:cNvPr id="5" name="Google Shape;2025;p26">
            <a:extLst>
              <a:ext uri="{FF2B5EF4-FFF2-40B4-BE49-F238E27FC236}">
                <a16:creationId xmlns:a16="http://schemas.microsoft.com/office/drawing/2014/main" id="{FB9C1A63-48B7-4BF9-880D-AFD78B7396E7}"/>
              </a:ext>
            </a:extLst>
          </p:cNvPr>
          <p:cNvGrpSpPr/>
          <p:nvPr/>
        </p:nvGrpSpPr>
        <p:grpSpPr>
          <a:xfrm>
            <a:off x="6369698" y="3268163"/>
            <a:ext cx="2874474" cy="2344918"/>
            <a:chOff x="823275" y="238125"/>
            <a:chExt cx="5955825" cy="5228500"/>
          </a:xfrm>
        </p:grpSpPr>
        <p:sp>
          <p:nvSpPr>
            <p:cNvPr id="6" name="Google Shape;2026;p26">
              <a:extLst>
                <a:ext uri="{FF2B5EF4-FFF2-40B4-BE49-F238E27FC236}">
                  <a16:creationId xmlns:a16="http://schemas.microsoft.com/office/drawing/2014/main" id="{BE007090-196B-4D95-A5E0-6C4837D5BB53}"/>
                </a:ext>
              </a:extLst>
            </p:cNvPr>
            <p:cNvSpPr/>
            <p:nvPr/>
          </p:nvSpPr>
          <p:spPr>
            <a:xfrm>
              <a:off x="3138775" y="3174575"/>
              <a:ext cx="3640325" cy="2292050"/>
            </a:xfrm>
            <a:custGeom>
              <a:avLst/>
              <a:gdLst/>
              <a:ahLst/>
              <a:cxnLst/>
              <a:rect l="l" t="t" r="r" b="b"/>
              <a:pathLst>
                <a:path w="145613" h="91682" extrusionOk="0">
                  <a:moveTo>
                    <a:pt x="18545" y="0"/>
                  </a:moveTo>
                  <a:lnTo>
                    <a:pt x="0" y="19513"/>
                  </a:lnTo>
                  <a:lnTo>
                    <a:pt x="71361" y="91681"/>
                  </a:lnTo>
                  <a:lnTo>
                    <a:pt x="145612" y="58656"/>
                  </a:lnTo>
                  <a:lnTo>
                    <a:pt x="144219" y="58304"/>
                  </a:lnTo>
                  <a:lnTo>
                    <a:pt x="142839" y="57937"/>
                  </a:lnTo>
                  <a:lnTo>
                    <a:pt x="141446" y="57570"/>
                  </a:lnTo>
                  <a:lnTo>
                    <a:pt x="140052" y="57189"/>
                  </a:lnTo>
                  <a:lnTo>
                    <a:pt x="137250" y="56382"/>
                  </a:lnTo>
                  <a:lnTo>
                    <a:pt x="134448" y="55561"/>
                  </a:lnTo>
                  <a:lnTo>
                    <a:pt x="131645" y="54695"/>
                  </a:lnTo>
                  <a:lnTo>
                    <a:pt x="128828" y="53785"/>
                  </a:lnTo>
                  <a:lnTo>
                    <a:pt x="126012" y="52846"/>
                  </a:lnTo>
                  <a:lnTo>
                    <a:pt x="123195" y="51878"/>
                  </a:lnTo>
                  <a:lnTo>
                    <a:pt x="120378" y="50895"/>
                  </a:lnTo>
                  <a:lnTo>
                    <a:pt x="117576" y="49868"/>
                  </a:lnTo>
                  <a:lnTo>
                    <a:pt x="114759" y="48812"/>
                  </a:lnTo>
                  <a:lnTo>
                    <a:pt x="111956" y="47741"/>
                  </a:lnTo>
                  <a:lnTo>
                    <a:pt x="109169" y="46655"/>
                  </a:lnTo>
                  <a:lnTo>
                    <a:pt x="106381" y="45540"/>
                  </a:lnTo>
                  <a:lnTo>
                    <a:pt x="103609" y="44396"/>
                  </a:lnTo>
                  <a:lnTo>
                    <a:pt x="100850" y="43251"/>
                  </a:lnTo>
                  <a:lnTo>
                    <a:pt x="98107" y="42078"/>
                  </a:lnTo>
                  <a:lnTo>
                    <a:pt x="95378" y="40889"/>
                  </a:lnTo>
                  <a:lnTo>
                    <a:pt x="92664" y="39701"/>
                  </a:lnTo>
                  <a:lnTo>
                    <a:pt x="89979" y="38498"/>
                  </a:lnTo>
                  <a:lnTo>
                    <a:pt x="87309" y="37280"/>
                  </a:lnTo>
                  <a:lnTo>
                    <a:pt x="84668" y="36062"/>
                  </a:lnTo>
                  <a:lnTo>
                    <a:pt x="82042" y="34830"/>
                  </a:lnTo>
                  <a:lnTo>
                    <a:pt x="79460" y="33598"/>
                  </a:lnTo>
                  <a:lnTo>
                    <a:pt x="76892" y="32351"/>
                  </a:lnTo>
                  <a:lnTo>
                    <a:pt x="74369" y="31118"/>
                  </a:lnTo>
                  <a:lnTo>
                    <a:pt x="71875" y="29886"/>
                  </a:lnTo>
                  <a:lnTo>
                    <a:pt x="69410" y="28653"/>
                  </a:lnTo>
                  <a:lnTo>
                    <a:pt x="66974" y="27421"/>
                  </a:lnTo>
                  <a:lnTo>
                    <a:pt x="64598" y="26203"/>
                  </a:lnTo>
                  <a:lnTo>
                    <a:pt x="62236" y="24986"/>
                  </a:lnTo>
                  <a:lnTo>
                    <a:pt x="59932" y="23782"/>
                  </a:lnTo>
                  <a:lnTo>
                    <a:pt x="57673" y="22579"/>
                  </a:lnTo>
                  <a:lnTo>
                    <a:pt x="55457" y="21406"/>
                  </a:lnTo>
                  <a:lnTo>
                    <a:pt x="53271" y="20232"/>
                  </a:lnTo>
                  <a:lnTo>
                    <a:pt x="51159" y="19073"/>
                  </a:lnTo>
                  <a:lnTo>
                    <a:pt x="47051" y="16828"/>
                  </a:lnTo>
                  <a:lnTo>
                    <a:pt x="43178" y="14657"/>
                  </a:lnTo>
                  <a:lnTo>
                    <a:pt x="39524" y="12588"/>
                  </a:lnTo>
                  <a:lnTo>
                    <a:pt x="36121" y="10622"/>
                  </a:lnTo>
                  <a:lnTo>
                    <a:pt x="32966" y="8788"/>
                  </a:lnTo>
                  <a:lnTo>
                    <a:pt x="30091" y="7087"/>
                  </a:lnTo>
                  <a:lnTo>
                    <a:pt x="27494" y="5531"/>
                  </a:lnTo>
                  <a:lnTo>
                    <a:pt x="25205" y="4152"/>
                  </a:lnTo>
                  <a:lnTo>
                    <a:pt x="23225" y="2935"/>
                  </a:lnTo>
                  <a:lnTo>
                    <a:pt x="21582" y="1922"/>
                  </a:lnTo>
                  <a:lnTo>
                    <a:pt x="19322" y="499"/>
                  </a:lnTo>
                  <a:lnTo>
                    <a:pt x="18545" y="0"/>
                  </a:lnTo>
                  <a:close/>
                </a:path>
              </a:pathLst>
            </a:custGeom>
            <a:solidFill>
              <a:schemeClr val="accent4"/>
            </a:solidFill>
            <a:ln w="16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27;p26">
              <a:extLst>
                <a:ext uri="{FF2B5EF4-FFF2-40B4-BE49-F238E27FC236}">
                  <a16:creationId xmlns:a16="http://schemas.microsoft.com/office/drawing/2014/main" id="{91F0D546-A4CB-4F9F-8650-33010EB969F3}"/>
                </a:ext>
              </a:extLst>
            </p:cNvPr>
            <p:cNvSpPr/>
            <p:nvPr/>
          </p:nvSpPr>
          <p:spPr>
            <a:xfrm>
              <a:off x="2477825" y="1765400"/>
              <a:ext cx="222300" cy="777600"/>
            </a:xfrm>
            <a:custGeom>
              <a:avLst/>
              <a:gdLst/>
              <a:ahLst/>
              <a:cxnLst/>
              <a:rect l="l" t="t" r="r" b="b"/>
              <a:pathLst>
                <a:path w="8892" h="31104" extrusionOk="0">
                  <a:moveTo>
                    <a:pt x="2187" y="0"/>
                  </a:moveTo>
                  <a:lnTo>
                    <a:pt x="2010" y="15"/>
                  </a:lnTo>
                  <a:lnTo>
                    <a:pt x="1834" y="30"/>
                  </a:lnTo>
                  <a:lnTo>
                    <a:pt x="1658" y="74"/>
                  </a:lnTo>
                  <a:lnTo>
                    <a:pt x="1482" y="132"/>
                  </a:lnTo>
                  <a:lnTo>
                    <a:pt x="1306" y="191"/>
                  </a:lnTo>
                  <a:lnTo>
                    <a:pt x="1145" y="279"/>
                  </a:lnTo>
                  <a:lnTo>
                    <a:pt x="983" y="382"/>
                  </a:lnTo>
                  <a:lnTo>
                    <a:pt x="822" y="514"/>
                  </a:lnTo>
                  <a:lnTo>
                    <a:pt x="675" y="660"/>
                  </a:lnTo>
                  <a:lnTo>
                    <a:pt x="543" y="822"/>
                  </a:lnTo>
                  <a:lnTo>
                    <a:pt x="426" y="1027"/>
                  </a:lnTo>
                  <a:lnTo>
                    <a:pt x="309" y="1247"/>
                  </a:lnTo>
                  <a:lnTo>
                    <a:pt x="206" y="1497"/>
                  </a:lnTo>
                  <a:lnTo>
                    <a:pt x="133" y="1775"/>
                  </a:lnTo>
                  <a:lnTo>
                    <a:pt x="74" y="2084"/>
                  </a:lnTo>
                  <a:lnTo>
                    <a:pt x="30" y="2421"/>
                  </a:lnTo>
                  <a:lnTo>
                    <a:pt x="0" y="2788"/>
                  </a:lnTo>
                  <a:lnTo>
                    <a:pt x="0" y="3199"/>
                  </a:lnTo>
                  <a:lnTo>
                    <a:pt x="30" y="3653"/>
                  </a:lnTo>
                  <a:lnTo>
                    <a:pt x="103" y="4768"/>
                  </a:lnTo>
                  <a:lnTo>
                    <a:pt x="206" y="6250"/>
                  </a:lnTo>
                  <a:lnTo>
                    <a:pt x="411" y="10021"/>
                  </a:lnTo>
                  <a:lnTo>
                    <a:pt x="631" y="14495"/>
                  </a:lnTo>
                  <a:lnTo>
                    <a:pt x="866" y="19205"/>
                  </a:lnTo>
                  <a:lnTo>
                    <a:pt x="1248" y="27450"/>
                  </a:lnTo>
                  <a:lnTo>
                    <a:pt x="1394" y="31045"/>
                  </a:lnTo>
                  <a:lnTo>
                    <a:pt x="8891" y="31103"/>
                  </a:lnTo>
                  <a:lnTo>
                    <a:pt x="8818" y="29856"/>
                  </a:lnTo>
                  <a:lnTo>
                    <a:pt x="8715" y="28419"/>
                  </a:lnTo>
                  <a:lnTo>
                    <a:pt x="8569" y="26555"/>
                  </a:lnTo>
                  <a:lnTo>
                    <a:pt x="8392" y="24340"/>
                  </a:lnTo>
                  <a:lnTo>
                    <a:pt x="8158" y="21860"/>
                  </a:lnTo>
                  <a:lnTo>
                    <a:pt x="7894" y="19176"/>
                  </a:lnTo>
                  <a:lnTo>
                    <a:pt x="7747" y="17797"/>
                  </a:lnTo>
                  <a:lnTo>
                    <a:pt x="7586" y="16403"/>
                  </a:lnTo>
                  <a:lnTo>
                    <a:pt x="7409" y="15009"/>
                  </a:lnTo>
                  <a:lnTo>
                    <a:pt x="7233" y="13601"/>
                  </a:lnTo>
                  <a:lnTo>
                    <a:pt x="7043" y="12221"/>
                  </a:lnTo>
                  <a:lnTo>
                    <a:pt x="6837" y="10872"/>
                  </a:lnTo>
                  <a:lnTo>
                    <a:pt x="6632" y="9537"/>
                  </a:lnTo>
                  <a:lnTo>
                    <a:pt x="6412" y="8260"/>
                  </a:lnTo>
                  <a:lnTo>
                    <a:pt x="6177" y="7042"/>
                  </a:lnTo>
                  <a:lnTo>
                    <a:pt x="5928" y="5883"/>
                  </a:lnTo>
                  <a:lnTo>
                    <a:pt x="5678" y="4798"/>
                  </a:lnTo>
                  <a:lnTo>
                    <a:pt x="5414" y="3800"/>
                  </a:lnTo>
                  <a:lnTo>
                    <a:pt x="5267" y="3345"/>
                  </a:lnTo>
                  <a:lnTo>
                    <a:pt x="5135" y="2905"/>
                  </a:lnTo>
                  <a:lnTo>
                    <a:pt x="4989" y="2494"/>
                  </a:lnTo>
                  <a:lnTo>
                    <a:pt x="4842" y="2113"/>
                  </a:lnTo>
                  <a:lnTo>
                    <a:pt x="4695" y="1761"/>
                  </a:lnTo>
                  <a:lnTo>
                    <a:pt x="4549" y="1438"/>
                  </a:lnTo>
                  <a:lnTo>
                    <a:pt x="4387" y="1145"/>
                  </a:lnTo>
                  <a:lnTo>
                    <a:pt x="4240" y="895"/>
                  </a:lnTo>
                  <a:lnTo>
                    <a:pt x="4079" y="660"/>
                  </a:lnTo>
                  <a:lnTo>
                    <a:pt x="3918" y="484"/>
                  </a:lnTo>
                  <a:lnTo>
                    <a:pt x="3756" y="323"/>
                  </a:lnTo>
                  <a:lnTo>
                    <a:pt x="3595" y="206"/>
                  </a:lnTo>
                  <a:lnTo>
                    <a:pt x="3419" y="162"/>
                  </a:lnTo>
                  <a:lnTo>
                    <a:pt x="3228" y="103"/>
                  </a:lnTo>
                  <a:lnTo>
                    <a:pt x="2979" y="59"/>
                  </a:lnTo>
                  <a:lnTo>
                    <a:pt x="2685" y="15"/>
                  </a:lnTo>
                  <a:lnTo>
                    <a:pt x="2363"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28;p26">
              <a:extLst>
                <a:ext uri="{FF2B5EF4-FFF2-40B4-BE49-F238E27FC236}">
                  <a16:creationId xmlns:a16="http://schemas.microsoft.com/office/drawing/2014/main" id="{14EE4F54-2463-4122-A761-143FAA5EEC6C}"/>
                </a:ext>
              </a:extLst>
            </p:cNvPr>
            <p:cNvSpPr/>
            <p:nvPr/>
          </p:nvSpPr>
          <p:spPr>
            <a:xfrm>
              <a:off x="1939750" y="1701200"/>
              <a:ext cx="594575" cy="840325"/>
            </a:xfrm>
            <a:custGeom>
              <a:avLst/>
              <a:gdLst/>
              <a:ahLst/>
              <a:cxnLst/>
              <a:rect l="l" t="t" r="r" b="b"/>
              <a:pathLst>
                <a:path w="23783" h="33613" extrusionOk="0">
                  <a:moveTo>
                    <a:pt x="2964" y="1"/>
                  </a:moveTo>
                  <a:lnTo>
                    <a:pt x="2759" y="30"/>
                  </a:lnTo>
                  <a:lnTo>
                    <a:pt x="2524" y="59"/>
                  </a:lnTo>
                  <a:lnTo>
                    <a:pt x="2245" y="133"/>
                  </a:lnTo>
                  <a:lnTo>
                    <a:pt x="1908" y="236"/>
                  </a:lnTo>
                  <a:lnTo>
                    <a:pt x="1732" y="294"/>
                  </a:lnTo>
                  <a:lnTo>
                    <a:pt x="1556" y="382"/>
                  </a:lnTo>
                  <a:lnTo>
                    <a:pt x="1380" y="456"/>
                  </a:lnTo>
                  <a:lnTo>
                    <a:pt x="1204" y="558"/>
                  </a:lnTo>
                  <a:lnTo>
                    <a:pt x="1028" y="676"/>
                  </a:lnTo>
                  <a:lnTo>
                    <a:pt x="866" y="808"/>
                  </a:lnTo>
                  <a:lnTo>
                    <a:pt x="705" y="940"/>
                  </a:lnTo>
                  <a:lnTo>
                    <a:pt x="558" y="1101"/>
                  </a:lnTo>
                  <a:lnTo>
                    <a:pt x="412" y="1277"/>
                  </a:lnTo>
                  <a:lnTo>
                    <a:pt x="294" y="1468"/>
                  </a:lnTo>
                  <a:lnTo>
                    <a:pt x="191" y="1673"/>
                  </a:lnTo>
                  <a:lnTo>
                    <a:pt x="118" y="1908"/>
                  </a:lnTo>
                  <a:lnTo>
                    <a:pt x="59" y="2143"/>
                  </a:lnTo>
                  <a:lnTo>
                    <a:pt x="15" y="2422"/>
                  </a:lnTo>
                  <a:lnTo>
                    <a:pt x="1" y="2700"/>
                  </a:lnTo>
                  <a:lnTo>
                    <a:pt x="30" y="3008"/>
                  </a:lnTo>
                  <a:lnTo>
                    <a:pt x="74" y="3346"/>
                  </a:lnTo>
                  <a:lnTo>
                    <a:pt x="162" y="3698"/>
                  </a:lnTo>
                  <a:lnTo>
                    <a:pt x="294" y="4079"/>
                  </a:lnTo>
                  <a:lnTo>
                    <a:pt x="456" y="4490"/>
                  </a:lnTo>
                  <a:lnTo>
                    <a:pt x="646" y="4916"/>
                  </a:lnTo>
                  <a:lnTo>
                    <a:pt x="896" y="5385"/>
                  </a:lnTo>
                  <a:lnTo>
                    <a:pt x="1541" y="6529"/>
                  </a:lnTo>
                  <a:lnTo>
                    <a:pt x="2363" y="8041"/>
                  </a:lnTo>
                  <a:lnTo>
                    <a:pt x="4431" y="11914"/>
                  </a:lnTo>
                  <a:lnTo>
                    <a:pt x="6882" y="16521"/>
                  </a:lnTo>
                  <a:lnTo>
                    <a:pt x="9434" y="21392"/>
                  </a:lnTo>
                  <a:lnTo>
                    <a:pt x="13909" y="29916"/>
                  </a:lnTo>
                  <a:lnTo>
                    <a:pt x="15831" y="33613"/>
                  </a:lnTo>
                  <a:lnTo>
                    <a:pt x="23783" y="29989"/>
                  </a:lnTo>
                  <a:lnTo>
                    <a:pt x="23079" y="28712"/>
                  </a:lnTo>
                  <a:lnTo>
                    <a:pt x="22272" y="27245"/>
                  </a:lnTo>
                  <a:lnTo>
                    <a:pt x="21201" y="25353"/>
                  </a:lnTo>
                  <a:lnTo>
                    <a:pt x="19910" y="23093"/>
                  </a:lnTo>
                  <a:lnTo>
                    <a:pt x="18443" y="20585"/>
                  </a:lnTo>
                  <a:lnTo>
                    <a:pt x="16858" y="17900"/>
                  </a:lnTo>
                  <a:lnTo>
                    <a:pt x="16022" y="16521"/>
                  </a:lnTo>
                  <a:lnTo>
                    <a:pt x="15156" y="15127"/>
                  </a:lnTo>
                  <a:lnTo>
                    <a:pt x="14291" y="13733"/>
                  </a:lnTo>
                  <a:lnTo>
                    <a:pt x="13410" y="12339"/>
                  </a:lnTo>
                  <a:lnTo>
                    <a:pt x="12530" y="10975"/>
                  </a:lnTo>
                  <a:lnTo>
                    <a:pt x="11650" y="9640"/>
                  </a:lnTo>
                  <a:lnTo>
                    <a:pt x="10769" y="8349"/>
                  </a:lnTo>
                  <a:lnTo>
                    <a:pt x="9904" y="7116"/>
                  </a:lnTo>
                  <a:lnTo>
                    <a:pt x="9053" y="5928"/>
                  </a:lnTo>
                  <a:lnTo>
                    <a:pt x="8231" y="4828"/>
                  </a:lnTo>
                  <a:lnTo>
                    <a:pt x="7424" y="3815"/>
                  </a:lnTo>
                  <a:lnTo>
                    <a:pt x="7043" y="3346"/>
                  </a:lnTo>
                  <a:lnTo>
                    <a:pt x="6662" y="2891"/>
                  </a:lnTo>
                  <a:lnTo>
                    <a:pt x="6280" y="2480"/>
                  </a:lnTo>
                  <a:lnTo>
                    <a:pt x="5928" y="2084"/>
                  </a:lnTo>
                  <a:lnTo>
                    <a:pt x="5576" y="1717"/>
                  </a:lnTo>
                  <a:lnTo>
                    <a:pt x="5224" y="1395"/>
                  </a:lnTo>
                  <a:lnTo>
                    <a:pt x="4901" y="1086"/>
                  </a:lnTo>
                  <a:lnTo>
                    <a:pt x="4578" y="822"/>
                  </a:lnTo>
                  <a:lnTo>
                    <a:pt x="4270" y="588"/>
                  </a:lnTo>
                  <a:lnTo>
                    <a:pt x="3977" y="397"/>
                  </a:lnTo>
                  <a:lnTo>
                    <a:pt x="3713" y="236"/>
                  </a:lnTo>
                  <a:lnTo>
                    <a:pt x="3449" y="118"/>
                  </a:lnTo>
                  <a:lnTo>
                    <a:pt x="3199" y="45"/>
                  </a:lnTo>
                  <a:lnTo>
                    <a:pt x="3082" y="15"/>
                  </a:lnTo>
                  <a:lnTo>
                    <a:pt x="2964"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29;p26">
              <a:extLst>
                <a:ext uri="{FF2B5EF4-FFF2-40B4-BE49-F238E27FC236}">
                  <a16:creationId xmlns:a16="http://schemas.microsoft.com/office/drawing/2014/main" id="{F70BF06F-6DC8-43EB-A6CF-A5B2A18DBD98}"/>
                </a:ext>
              </a:extLst>
            </p:cNvPr>
            <p:cNvSpPr/>
            <p:nvPr/>
          </p:nvSpPr>
          <p:spPr>
            <a:xfrm>
              <a:off x="1494125" y="1826650"/>
              <a:ext cx="828200" cy="636750"/>
            </a:xfrm>
            <a:custGeom>
              <a:avLst/>
              <a:gdLst/>
              <a:ahLst/>
              <a:cxnLst/>
              <a:rect l="l" t="t" r="r" b="b"/>
              <a:pathLst>
                <a:path w="33128" h="25470" extrusionOk="0">
                  <a:moveTo>
                    <a:pt x="2333" y="0"/>
                  </a:moveTo>
                  <a:lnTo>
                    <a:pt x="2069" y="30"/>
                  </a:lnTo>
                  <a:lnTo>
                    <a:pt x="1951" y="59"/>
                  </a:lnTo>
                  <a:lnTo>
                    <a:pt x="1849" y="88"/>
                  </a:lnTo>
                  <a:lnTo>
                    <a:pt x="1673" y="206"/>
                  </a:lnTo>
                  <a:lnTo>
                    <a:pt x="1482" y="338"/>
                  </a:lnTo>
                  <a:lnTo>
                    <a:pt x="1233" y="514"/>
                  </a:lnTo>
                  <a:lnTo>
                    <a:pt x="983" y="734"/>
                  </a:lnTo>
                  <a:lnTo>
                    <a:pt x="851" y="866"/>
                  </a:lnTo>
                  <a:lnTo>
                    <a:pt x="719" y="1013"/>
                  </a:lnTo>
                  <a:lnTo>
                    <a:pt x="587" y="1159"/>
                  </a:lnTo>
                  <a:lnTo>
                    <a:pt x="470" y="1335"/>
                  </a:lnTo>
                  <a:lnTo>
                    <a:pt x="352" y="1497"/>
                  </a:lnTo>
                  <a:lnTo>
                    <a:pt x="250" y="1688"/>
                  </a:lnTo>
                  <a:lnTo>
                    <a:pt x="176" y="1878"/>
                  </a:lnTo>
                  <a:lnTo>
                    <a:pt x="103" y="2084"/>
                  </a:lnTo>
                  <a:lnTo>
                    <a:pt x="44" y="2304"/>
                  </a:lnTo>
                  <a:lnTo>
                    <a:pt x="15" y="2524"/>
                  </a:lnTo>
                  <a:lnTo>
                    <a:pt x="0" y="2759"/>
                  </a:lnTo>
                  <a:lnTo>
                    <a:pt x="30" y="2993"/>
                  </a:lnTo>
                  <a:lnTo>
                    <a:pt x="74" y="3243"/>
                  </a:lnTo>
                  <a:lnTo>
                    <a:pt x="147" y="3507"/>
                  </a:lnTo>
                  <a:lnTo>
                    <a:pt x="264" y="3771"/>
                  </a:lnTo>
                  <a:lnTo>
                    <a:pt x="411" y="4050"/>
                  </a:lnTo>
                  <a:lnTo>
                    <a:pt x="587" y="4328"/>
                  </a:lnTo>
                  <a:lnTo>
                    <a:pt x="807" y="4622"/>
                  </a:lnTo>
                  <a:lnTo>
                    <a:pt x="1086" y="4915"/>
                  </a:lnTo>
                  <a:lnTo>
                    <a:pt x="1394" y="5223"/>
                  </a:lnTo>
                  <a:lnTo>
                    <a:pt x="1761" y="5531"/>
                  </a:lnTo>
                  <a:lnTo>
                    <a:pt x="2172" y="5854"/>
                  </a:lnTo>
                  <a:lnTo>
                    <a:pt x="3213" y="6632"/>
                  </a:lnTo>
                  <a:lnTo>
                    <a:pt x="4592" y="7673"/>
                  </a:lnTo>
                  <a:lnTo>
                    <a:pt x="8069" y="10358"/>
                  </a:lnTo>
                  <a:lnTo>
                    <a:pt x="12192" y="13557"/>
                  </a:lnTo>
                  <a:lnTo>
                    <a:pt x="16520" y="16946"/>
                  </a:lnTo>
                  <a:lnTo>
                    <a:pt x="24090" y="22888"/>
                  </a:lnTo>
                  <a:lnTo>
                    <a:pt x="27377" y="25470"/>
                  </a:lnTo>
                  <a:lnTo>
                    <a:pt x="33128" y="18897"/>
                  </a:lnTo>
                  <a:lnTo>
                    <a:pt x="31969" y="18031"/>
                  </a:lnTo>
                  <a:lnTo>
                    <a:pt x="30619" y="17034"/>
                  </a:lnTo>
                  <a:lnTo>
                    <a:pt x="28873" y="15728"/>
                  </a:lnTo>
                  <a:lnTo>
                    <a:pt x="26775" y="14217"/>
                  </a:lnTo>
                  <a:lnTo>
                    <a:pt x="24413" y="12515"/>
                  </a:lnTo>
                  <a:lnTo>
                    <a:pt x="21860" y="10725"/>
                  </a:lnTo>
                  <a:lnTo>
                    <a:pt x="20525" y="9801"/>
                  </a:lnTo>
                  <a:lnTo>
                    <a:pt x="19176" y="8891"/>
                  </a:lnTo>
                  <a:lnTo>
                    <a:pt x="17811" y="7967"/>
                  </a:lnTo>
                  <a:lnTo>
                    <a:pt x="16432" y="7072"/>
                  </a:lnTo>
                  <a:lnTo>
                    <a:pt x="15068" y="6177"/>
                  </a:lnTo>
                  <a:lnTo>
                    <a:pt x="13718" y="5326"/>
                  </a:lnTo>
                  <a:lnTo>
                    <a:pt x="12383" y="4504"/>
                  </a:lnTo>
                  <a:lnTo>
                    <a:pt x="11092" y="3727"/>
                  </a:lnTo>
                  <a:lnTo>
                    <a:pt x="9830" y="3008"/>
                  </a:lnTo>
                  <a:lnTo>
                    <a:pt x="8627" y="2348"/>
                  </a:lnTo>
                  <a:lnTo>
                    <a:pt x="7483" y="1746"/>
                  </a:lnTo>
                  <a:lnTo>
                    <a:pt x="6940" y="1467"/>
                  </a:lnTo>
                  <a:lnTo>
                    <a:pt x="6397" y="1218"/>
                  </a:lnTo>
                  <a:lnTo>
                    <a:pt x="5883" y="998"/>
                  </a:lnTo>
                  <a:lnTo>
                    <a:pt x="5399" y="778"/>
                  </a:lnTo>
                  <a:lnTo>
                    <a:pt x="4930" y="602"/>
                  </a:lnTo>
                  <a:lnTo>
                    <a:pt x="4475" y="426"/>
                  </a:lnTo>
                  <a:lnTo>
                    <a:pt x="4049" y="294"/>
                  </a:lnTo>
                  <a:lnTo>
                    <a:pt x="3653" y="176"/>
                  </a:lnTo>
                  <a:lnTo>
                    <a:pt x="3287" y="88"/>
                  </a:lnTo>
                  <a:lnTo>
                    <a:pt x="2934" y="30"/>
                  </a:lnTo>
                  <a:lnTo>
                    <a:pt x="2626"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30;p26">
              <a:extLst>
                <a:ext uri="{FF2B5EF4-FFF2-40B4-BE49-F238E27FC236}">
                  <a16:creationId xmlns:a16="http://schemas.microsoft.com/office/drawing/2014/main" id="{931921A5-DEE2-46C9-A233-6518EC925EC4}"/>
                </a:ext>
              </a:extLst>
            </p:cNvPr>
            <p:cNvSpPr/>
            <p:nvPr/>
          </p:nvSpPr>
          <p:spPr>
            <a:xfrm>
              <a:off x="1391425" y="2003800"/>
              <a:ext cx="2211700" cy="1490275"/>
            </a:xfrm>
            <a:custGeom>
              <a:avLst/>
              <a:gdLst/>
              <a:ahLst/>
              <a:cxnLst/>
              <a:rect l="l" t="t" r="r" b="b"/>
              <a:pathLst>
                <a:path w="88468" h="59611" extrusionOk="0">
                  <a:moveTo>
                    <a:pt x="6147" y="1"/>
                  </a:moveTo>
                  <a:lnTo>
                    <a:pt x="5546" y="15"/>
                  </a:lnTo>
                  <a:lnTo>
                    <a:pt x="4974" y="45"/>
                  </a:lnTo>
                  <a:lnTo>
                    <a:pt x="4446" y="103"/>
                  </a:lnTo>
                  <a:lnTo>
                    <a:pt x="3932" y="191"/>
                  </a:lnTo>
                  <a:lnTo>
                    <a:pt x="3448" y="294"/>
                  </a:lnTo>
                  <a:lnTo>
                    <a:pt x="3008" y="411"/>
                  </a:lnTo>
                  <a:lnTo>
                    <a:pt x="2582" y="558"/>
                  </a:lnTo>
                  <a:lnTo>
                    <a:pt x="2186" y="734"/>
                  </a:lnTo>
                  <a:lnTo>
                    <a:pt x="1996" y="837"/>
                  </a:lnTo>
                  <a:lnTo>
                    <a:pt x="1805" y="954"/>
                  </a:lnTo>
                  <a:lnTo>
                    <a:pt x="1614" y="1057"/>
                  </a:lnTo>
                  <a:lnTo>
                    <a:pt x="1453" y="1189"/>
                  </a:lnTo>
                  <a:lnTo>
                    <a:pt x="1277" y="1321"/>
                  </a:lnTo>
                  <a:lnTo>
                    <a:pt x="1130" y="1453"/>
                  </a:lnTo>
                  <a:lnTo>
                    <a:pt x="983" y="1585"/>
                  </a:lnTo>
                  <a:lnTo>
                    <a:pt x="851" y="1746"/>
                  </a:lnTo>
                  <a:lnTo>
                    <a:pt x="719" y="1893"/>
                  </a:lnTo>
                  <a:lnTo>
                    <a:pt x="602" y="2055"/>
                  </a:lnTo>
                  <a:lnTo>
                    <a:pt x="484" y="2231"/>
                  </a:lnTo>
                  <a:lnTo>
                    <a:pt x="396" y="2392"/>
                  </a:lnTo>
                  <a:lnTo>
                    <a:pt x="294" y="2583"/>
                  </a:lnTo>
                  <a:lnTo>
                    <a:pt x="220" y="2759"/>
                  </a:lnTo>
                  <a:lnTo>
                    <a:pt x="147" y="2950"/>
                  </a:lnTo>
                  <a:lnTo>
                    <a:pt x="88" y="3155"/>
                  </a:lnTo>
                  <a:lnTo>
                    <a:pt x="0" y="3448"/>
                  </a:lnTo>
                  <a:lnTo>
                    <a:pt x="279" y="3566"/>
                  </a:lnTo>
                  <a:lnTo>
                    <a:pt x="2260" y="4446"/>
                  </a:lnTo>
                  <a:lnTo>
                    <a:pt x="4402" y="5414"/>
                  </a:lnTo>
                  <a:lnTo>
                    <a:pt x="7042" y="6632"/>
                  </a:lnTo>
                  <a:lnTo>
                    <a:pt x="10006" y="8011"/>
                  </a:lnTo>
                  <a:lnTo>
                    <a:pt x="11547" y="8745"/>
                  </a:lnTo>
                  <a:lnTo>
                    <a:pt x="13087" y="9508"/>
                  </a:lnTo>
                  <a:lnTo>
                    <a:pt x="14627" y="10256"/>
                  </a:lnTo>
                  <a:lnTo>
                    <a:pt x="16109" y="11019"/>
                  </a:lnTo>
                  <a:lnTo>
                    <a:pt x="17547" y="11752"/>
                  </a:lnTo>
                  <a:lnTo>
                    <a:pt x="18897" y="12471"/>
                  </a:lnTo>
                  <a:lnTo>
                    <a:pt x="20731" y="13469"/>
                  </a:lnTo>
                  <a:lnTo>
                    <a:pt x="22682" y="14496"/>
                  </a:lnTo>
                  <a:lnTo>
                    <a:pt x="24971" y="15743"/>
                  </a:lnTo>
                  <a:lnTo>
                    <a:pt x="26247" y="16447"/>
                  </a:lnTo>
                  <a:lnTo>
                    <a:pt x="27582" y="17210"/>
                  </a:lnTo>
                  <a:lnTo>
                    <a:pt x="28991" y="18017"/>
                  </a:lnTo>
                  <a:lnTo>
                    <a:pt x="30472" y="18897"/>
                  </a:lnTo>
                  <a:lnTo>
                    <a:pt x="32013" y="19821"/>
                  </a:lnTo>
                  <a:lnTo>
                    <a:pt x="33612" y="20819"/>
                  </a:lnTo>
                  <a:lnTo>
                    <a:pt x="35270" y="21861"/>
                  </a:lnTo>
                  <a:lnTo>
                    <a:pt x="36972" y="22976"/>
                  </a:lnTo>
                  <a:lnTo>
                    <a:pt x="38718" y="24150"/>
                  </a:lnTo>
                  <a:lnTo>
                    <a:pt x="40522" y="25382"/>
                  </a:lnTo>
                  <a:lnTo>
                    <a:pt x="42341" y="26688"/>
                  </a:lnTo>
                  <a:lnTo>
                    <a:pt x="44219" y="28052"/>
                  </a:lnTo>
                  <a:lnTo>
                    <a:pt x="45364" y="28903"/>
                  </a:lnTo>
                  <a:lnTo>
                    <a:pt x="46493" y="29783"/>
                  </a:lnTo>
                  <a:lnTo>
                    <a:pt x="47623" y="30649"/>
                  </a:lnTo>
                  <a:lnTo>
                    <a:pt x="48738" y="31544"/>
                  </a:lnTo>
                  <a:lnTo>
                    <a:pt x="49838" y="32439"/>
                  </a:lnTo>
                  <a:lnTo>
                    <a:pt x="50924" y="33334"/>
                  </a:lnTo>
                  <a:lnTo>
                    <a:pt x="52010" y="34243"/>
                  </a:lnTo>
                  <a:lnTo>
                    <a:pt x="53066" y="35153"/>
                  </a:lnTo>
                  <a:lnTo>
                    <a:pt x="54122" y="36077"/>
                  </a:lnTo>
                  <a:lnTo>
                    <a:pt x="55164" y="37016"/>
                  </a:lnTo>
                  <a:lnTo>
                    <a:pt x="56191" y="37941"/>
                  </a:lnTo>
                  <a:lnTo>
                    <a:pt x="57218" y="38894"/>
                  </a:lnTo>
                  <a:lnTo>
                    <a:pt x="58216" y="39848"/>
                  </a:lnTo>
                  <a:lnTo>
                    <a:pt x="59213" y="40801"/>
                  </a:lnTo>
                  <a:lnTo>
                    <a:pt x="60196" y="41770"/>
                  </a:lnTo>
                  <a:lnTo>
                    <a:pt x="61165" y="42738"/>
                  </a:lnTo>
                  <a:lnTo>
                    <a:pt x="62118" y="43721"/>
                  </a:lnTo>
                  <a:lnTo>
                    <a:pt x="63057" y="44719"/>
                  </a:lnTo>
                  <a:lnTo>
                    <a:pt x="63996" y="45716"/>
                  </a:lnTo>
                  <a:lnTo>
                    <a:pt x="64906" y="46714"/>
                  </a:lnTo>
                  <a:lnTo>
                    <a:pt x="65815" y="47726"/>
                  </a:lnTo>
                  <a:lnTo>
                    <a:pt x="66710" y="48739"/>
                  </a:lnTo>
                  <a:lnTo>
                    <a:pt x="67591" y="49766"/>
                  </a:lnTo>
                  <a:lnTo>
                    <a:pt x="68456" y="50793"/>
                  </a:lnTo>
                  <a:lnTo>
                    <a:pt x="69307" y="51820"/>
                  </a:lnTo>
                  <a:lnTo>
                    <a:pt x="70158" y="52861"/>
                  </a:lnTo>
                  <a:lnTo>
                    <a:pt x="70980" y="53918"/>
                  </a:lnTo>
                  <a:lnTo>
                    <a:pt x="71801" y="54974"/>
                  </a:lnTo>
                  <a:lnTo>
                    <a:pt x="72594" y="56030"/>
                  </a:lnTo>
                  <a:lnTo>
                    <a:pt x="73386" y="57101"/>
                  </a:lnTo>
                  <a:lnTo>
                    <a:pt x="74163" y="58172"/>
                  </a:lnTo>
                  <a:lnTo>
                    <a:pt x="74926" y="59258"/>
                  </a:lnTo>
                  <a:lnTo>
                    <a:pt x="75176" y="59610"/>
                  </a:lnTo>
                  <a:lnTo>
                    <a:pt x="75455" y="59287"/>
                  </a:lnTo>
                  <a:lnTo>
                    <a:pt x="75660" y="59097"/>
                  </a:lnTo>
                  <a:lnTo>
                    <a:pt x="76217" y="58510"/>
                  </a:lnTo>
                  <a:lnTo>
                    <a:pt x="77156" y="57571"/>
                  </a:lnTo>
                  <a:lnTo>
                    <a:pt x="78506" y="56280"/>
                  </a:lnTo>
                  <a:lnTo>
                    <a:pt x="79328" y="55502"/>
                  </a:lnTo>
                  <a:lnTo>
                    <a:pt x="80267" y="54636"/>
                  </a:lnTo>
                  <a:lnTo>
                    <a:pt x="81308" y="53697"/>
                  </a:lnTo>
                  <a:lnTo>
                    <a:pt x="82453" y="52656"/>
                  </a:lnTo>
                  <a:lnTo>
                    <a:pt x="83714" y="51541"/>
                  </a:lnTo>
                  <a:lnTo>
                    <a:pt x="85094" y="50338"/>
                  </a:lnTo>
                  <a:lnTo>
                    <a:pt x="86590" y="49061"/>
                  </a:lnTo>
                  <a:lnTo>
                    <a:pt x="88189" y="47697"/>
                  </a:lnTo>
                  <a:lnTo>
                    <a:pt x="88468" y="47477"/>
                  </a:lnTo>
                  <a:lnTo>
                    <a:pt x="88233" y="47213"/>
                  </a:lnTo>
                  <a:lnTo>
                    <a:pt x="86722" y="45570"/>
                  </a:lnTo>
                  <a:lnTo>
                    <a:pt x="85079" y="43809"/>
                  </a:lnTo>
                  <a:lnTo>
                    <a:pt x="83392" y="42019"/>
                  </a:lnTo>
                  <a:lnTo>
                    <a:pt x="81734" y="40288"/>
                  </a:lnTo>
                  <a:lnTo>
                    <a:pt x="80193" y="38689"/>
                  </a:lnTo>
                  <a:lnTo>
                    <a:pt x="78858" y="37324"/>
                  </a:lnTo>
                  <a:lnTo>
                    <a:pt x="77127" y="35564"/>
                  </a:lnTo>
                  <a:lnTo>
                    <a:pt x="77347" y="35256"/>
                  </a:lnTo>
                  <a:lnTo>
                    <a:pt x="77553" y="34918"/>
                  </a:lnTo>
                  <a:lnTo>
                    <a:pt x="77729" y="34551"/>
                  </a:lnTo>
                  <a:lnTo>
                    <a:pt x="77905" y="34155"/>
                  </a:lnTo>
                  <a:lnTo>
                    <a:pt x="78051" y="33730"/>
                  </a:lnTo>
                  <a:lnTo>
                    <a:pt x="78183" y="33290"/>
                  </a:lnTo>
                  <a:lnTo>
                    <a:pt x="78301" y="32820"/>
                  </a:lnTo>
                  <a:lnTo>
                    <a:pt x="78403" y="32336"/>
                  </a:lnTo>
                  <a:lnTo>
                    <a:pt x="78477" y="31837"/>
                  </a:lnTo>
                  <a:lnTo>
                    <a:pt x="78535" y="31309"/>
                  </a:lnTo>
                  <a:lnTo>
                    <a:pt x="78579" y="30766"/>
                  </a:lnTo>
                  <a:lnTo>
                    <a:pt x="78609" y="30209"/>
                  </a:lnTo>
                  <a:lnTo>
                    <a:pt x="78624" y="29651"/>
                  </a:lnTo>
                  <a:lnTo>
                    <a:pt x="78609" y="29064"/>
                  </a:lnTo>
                  <a:lnTo>
                    <a:pt x="78565" y="28478"/>
                  </a:lnTo>
                  <a:lnTo>
                    <a:pt x="78521" y="27891"/>
                  </a:lnTo>
                  <a:lnTo>
                    <a:pt x="78433" y="27201"/>
                  </a:lnTo>
                  <a:lnTo>
                    <a:pt x="78330" y="26526"/>
                  </a:lnTo>
                  <a:lnTo>
                    <a:pt x="78198" y="25866"/>
                  </a:lnTo>
                  <a:lnTo>
                    <a:pt x="78051" y="25206"/>
                  </a:lnTo>
                  <a:lnTo>
                    <a:pt x="77875" y="24560"/>
                  </a:lnTo>
                  <a:lnTo>
                    <a:pt x="77685" y="23929"/>
                  </a:lnTo>
                  <a:lnTo>
                    <a:pt x="77464" y="23313"/>
                  </a:lnTo>
                  <a:lnTo>
                    <a:pt x="77230" y="22697"/>
                  </a:lnTo>
                  <a:lnTo>
                    <a:pt x="76980" y="22110"/>
                  </a:lnTo>
                  <a:lnTo>
                    <a:pt x="76702" y="21523"/>
                  </a:lnTo>
                  <a:lnTo>
                    <a:pt x="76408" y="20966"/>
                  </a:lnTo>
                  <a:lnTo>
                    <a:pt x="76100" y="20438"/>
                  </a:lnTo>
                  <a:lnTo>
                    <a:pt x="75777" y="19910"/>
                  </a:lnTo>
                  <a:lnTo>
                    <a:pt x="75425" y="19411"/>
                  </a:lnTo>
                  <a:lnTo>
                    <a:pt x="75073" y="18941"/>
                  </a:lnTo>
                  <a:lnTo>
                    <a:pt x="74692" y="18486"/>
                  </a:lnTo>
                  <a:lnTo>
                    <a:pt x="74516" y="18281"/>
                  </a:lnTo>
                  <a:lnTo>
                    <a:pt x="74354" y="18046"/>
                  </a:lnTo>
                  <a:lnTo>
                    <a:pt x="74178" y="17782"/>
                  </a:lnTo>
                  <a:lnTo>
                    <a:pt x="74031" y="17503"/>
                  </a:lnTo>
                  <a:lnTo>
                    <a:pt x="73885" y="17195"/>
                  </a:lnTo>
                  <a:lnTo>
                    <a:pt x="73738" y="16843"/>
                  </a:lnTo>
                  <a:lnTo>
                    <a:pt x="73621" y="16476"/>
                  </a:lnTo>
                  <a:lnTo>
                    <a:pt x="73533" y="16066"/>
                  </a:lnTo>
                  <a:lnTo>
                    <a:pt x="73445" y="15640"/>
                  </a:lnTo>
                  <a:lnTo>
                    <a:pt x="73386" y="15171"/>
                  </a:lnTo>
                  <a:lnTo>
                    <a:pt x="73357" y="14657"/>
                  </a:lnTo>
                  <a:lnTo>
                    <a:pt x="73357" y="14129"/>
                  </a:lnTo>
                  <a:lnTo>
                    <a:pt x="73386" y="13557"/>
                  </a:lnTo>
                  <a:lnTo>
                    <a:pt x="73459" y="12941"/>
                  </a:lnTo>
                  <a:lnTo>
                    <a:pt x="73547" y="12280"/>
                  </a:lnTo>
                  <a:lnTo>
                    <a:pt x="73694" y="11591"/>
                  </a:lnTo>
                  <a:lnTo>
                    <a:pt x="73811" y="11107"/>
                  </a:lnTo>
                  <a:lnTo>
                    <a:pt x="73943" y="10623"/>
                  </a:lnTo>
                  <a:lnTo>
                    <a:pt x="74090" y="10138"/>
                  </a:lnTo>
                  <a:lnTo>
                    <a:pt x="74251" y="9640"/>
                  </a:lnTo>
                  <a:lnTo>
                    <a:pt x="74428" y="9141"/>
                  </a:lnTo>
                  <a:lnTo>
                    <a:pt x="74618" y="8657"/>
                  </a:lnTo>
                  <a:lnTo>
                    <a:pt x="74824" y="8158"/>
                  </a:lnTo>
                  <a:lnTo>
                    <a:pt x="75044" y="7674"/>
                  </a:lnTo>
                  <a:lnTo>
                    <a:pt x="75278" y="7190"/>
                  </a:lnTo>
                  <a:lnTo>
                    <a:pt x="75528" y="6705"/>
                  </a:lnTo>
                  <a:lnTo>
                    <a:pt x="75777" y="6236"/>
                  </a:lnTo>
                  <a:lnTo>
                    <a:pt x="76041" y="5781"/>
                  </a:lnTo>
                  <a:lnTo>
                    <a:pt x="76320" y="5326"/>
                  </a:lnTo>
                  <a:lnTo>
                    <a:pt x="76599" y="4886"/>
                  </a:lnTo>
                  <a:lnTo>
                    <a:pt x="76892" y="4461"/>
                  </a:lnTo>
                  <a:lnTo>
                    <a:pt x="77186" y="4035"/>
                  </a:lnTo>
                  <a:lnTo>
                    <a:pt x="77464" y="3654"/>
                  </a:lnTo>
                  <a:lnTo>
                    <a:pt x="77567" y="3478"/>
                  </a:lnTo>
                  <a:lnTo>
                    <a:pt x="77670" y="3287"/>
                  </a:lnTo>
                  <a:lnTo>
                    <a:pt x="77758" y="3111"/>
                  </a:lnTo>
                  <a:lnTo>
                    <a:pt x="77831" y="2935"/>
                  </a:lnTo>
                  <a:lnTo>
                    <a:pt x="77890" y="2773"/>
                  </a:lnTo>
                  <a:lnTo>
                    <a:pt x="77934" y="2597"/>
                  </a:lnTo>
                  <a:lnTo>
                    <a:pt x="77978" y="2451"/>
                  </a:lnTo>
                  <a:lnTo>
                    <a:pt x="77993" y="2289"/>
                  </a:lnTo>
                  <a:lnTo>
                    <a:pt x="78007" y="2128"/>
                  </a:lnTo>
                  <a:lnTo>
                    <a:pt x="78007" y="1981"/>
                  </a:lnTo>
                  <a:lnTo>
                    <a:pt x="77978" y="1849"/>
                  </a:lnTo>
                  <a:lnTo>
                    <a:pt x="77949" y="1702"/>
                  </a:lnTo>
                  <a:lnTo>
                    <a:pt x="77905" y="1570"/>
                  </a:lnTo>
                  <a:lnTo>
                    <a:pt x="77846" y="1438"/>
                  </a:lnTo>
                  <a:lnTo>
                    <a:pt x="77758" y="1277"/>
                  </a:lnTo>
                  <a:lnTo>
                    <a:pt x="77641" y="1130"/>
                  </a:lnTo>
                  <a:lnTo>
                    <a:pt x="77508" y="998"/>
                  </a:lnTo>
                  <a:lnTo>
                    <a:pt x="77347" y="866"/>
                  </a:lnTo>
                  <a:lnTo>
                    <a:pt x="77186" y="749"/>
                  </a:lnTo>
                  <a:lnTo>
                    <a:pt x="76980" y="631"/>
                  </a:lnTo>
                  <a:lnTo>
                    <a:pt x="76775" y="529"/>
                  </a:lnTo>
                  <a:lnTo>
                    <a:pt x="76526" y="441"/>
                  </a:lnTo>
                  <a:lnTo>
                    <a:pt x="76276" y="367"/>
                  </a:lnTo>
                  <a:lnTo>
                    <a:pt x="75997" y="309"/>
                  </a:lnTo>
                  <a:lnTo>
                    <a:pt x="75704" y="250"/>
                  </a:lnTo>
                  <a:lnTo>
                    <a:pt x="75381" y="191"/>
                  </a:lnTo>
                  <a:lnTo>
                    <a:pt x="75044" y="162"/>
                  </a:lnTo>
                  <a:lnTo>
                    <a:pt x="74692" y="133"/>
                  </a:lnTo>
                  <a:lnTo>
                    <a:pt x="74325" y="118"/>
                  </a:lnTo>
                  <a:lnTo>
                    <a:pt x="73929" y="118"/>
                  </a:lnTo>
                  <a:lnTo>
                    <a:pt x="73342" y="133"/>
                  </a:lnTo>
                  <a:lnTo>
                    <a:pt x="72858" y="147"/>
                  </a:lnTo>
                  <a:lnTo>
                    <a:pt x="72418" y="191"/>
                  </a:lnTo>
                  <a:lnTo>
                    <a:pt x="72344" y="191"/>
                  </a:lnTo>
                  <a:lnTo>
                    <a:pt x="72286" y="235"/>
                  </a:lnTo>
                  <a:lnTo>
                    <a:pt x="72168" y="294"/>
                  </a:lnTo>
                  <a:lnTo>
                    <a:pt x="71889" y="470"/>
                  </a:lnTo>
                  <a:lnTo>
                    <a:pt x="71479" y="734"/>
                  </a:lnTo>
                  <a:lnTo>
                    <a:pt x="70950" y="1101"/>
                  </a:lnTo>
                  <a:lnTo>
                    <a:pt x="70334" y="1570"/>
                  </a:lnTo>
                  <a:lnTo>
                    <a:pt x="69997" y="1849"/>
                  </a:lnTo>
                  <a:lnTo>
                    <a:pt x="69630" y="2157"/>
                  </a:lnTo>
                  <a:lnTo>
                    <a:pt x="69263" y="2480"/>
                  </a:lnTo>
                  <a:lnTo>
                    <a:pt x="68882" y="2832"/>
                  </a:lnTo>
                  <a:lnTo>
                    <a:pt x="68500" y="3214"/>
                  </a:lnTo>
                  <a:lnTo>
                    <a:pt x="68104" y="3624"/>
                  </a:lnTo>
                  <a:lnTo>
                    <a:pt x="67649" y="4123"/>
                  </a:lnTo>
                  <a:lnTo>
                    <a:pt x="67209" y="4637"/>
                  </a:lnTo>
                  <a:lnTo>
                    <a:pt x="66798" y="5150"/>
                  </a:lnTo>
                  <a:lnTo>
                    <a:pt x="66402" y="5678"/>
                  </a:lnTo>
                  <a:lnTo>
                    <a:pt x="66036" y="6221"/>
                  </a:lnTo>
                  <a:lnTo>
                    <a:pt x="65698" y="6764"/>
                  </a:lnTo>
                  <a:lnTo>
                    <a:pt x="65361" y="7322"/>
                  </a:lnTo>
                  <a:lnTo>
                    <a:pt x="65067" y="7894"/>
                  </a:lnTo>
                  <a:lnTo>
                    <a:pt x="64891" y="8246"/>
                  </a:lnTo>
                  <a:lnTo>
                    <a:pt x="64715" y="8598"/>
                  </a:lnTo>
                  <a:lnTo>
                    <a:pt x="64554" y="8965"/>
                  </a:lnTo>
                  <a:lnTo>
                    <a:pt x="64407" y="9332"/>
                  </a:lnTo>
                  <a:lnTo>
                    <a:pt x="64275" y="9698"/>
                  </a:lnTo>
                  <a:lnTo>
                    <a:pt x="64143" y="10065"/>
                  </a:lnTo>
                  <a:lnTo>
                    <a:pt x="64011" y="10447"/>
                  </a:lnTo>
                  <a:lnTo>
                    <a:pt x="63908" y="10813"/>
                  </a:lnTo>
                  <a:lnTo>
                    <a:pt x="63806" y="11195"/>
                  </a:lnTo>
                  <a:lnTo>
                    <a:pt x="63703" y="11576"/>
                  </a:lnTo>
                  <a:lnTo>
                    <a:pt x="63615" y="11958"/>
                  </a:lnTo>
                  <a:lnTo>
                    <a:pt x="63541" y="12339"/>
                  </a:lnTo>
                  <a:lnTo>
                    <a:pt x="63483" y="12735"/>
                  </a:lnTo>
                  <a:lnTo>
                    <a:pt x="63424" y="13117"/>
                  </a:lnTo>
                  <a:lnTo>
                    <a:pt x="63380" y="13513"/>
                  </a:lnTo>
                  <a:lnTo>
                    <a:pt x="63336" y="13894"/>
                  </a:lnTo>
                  <a:lnTo>
                    <a:pt x="63307" y="14217"/>
                  </a:lnTo>
                  <a:lnTo>
                    <a:pt x="63248" y="14525"/>
                  </a:lnTo>
                  <a:lnTo>
                    <a:pt x="63189" y="14833"/>
                  </a:lnTo>
                  <a:lnTo>
                    <a:pt x="63101" y="15127"/>
                  </a:lnTo>
                  <a:lnTo>
                    <a:pt x="62999" y="15435"/>
                  </a:lnTo>
                  <a:lnTo>
                    <a:pt x="62896" y="15728"/>
                  </a:lnTo>
                  <a:lnTo>
                    <a:pt x="62764" y="16007"/>
                  </a:lnTo>
                  <a:lnTo>
                    <a:pt x="62617" y="16300"/>
                  </a:lnTo>
                  <a:lnTo>
                    <a:pt x="62456" y="16579"/>
                  </a:lnTo>
                  <a:lnTo>
                    <a:pt x="62294" y="16843"/>
                  </a:lnTo>
                  <a:lnTo>
                    <a:pt x="62104" y="17107"/>
                  </a:lnTo>
                  <a:lnTo>
                    <a:pt x="61913" y="17371"/>
                  </a:lnTo>
                  <a:lnTo>
                    <a:pt x="61693" y="17621"/>
                  </a:lnTo>
                  <a:lnTo>
                    <a:pt x="61473" y="17856"/>
                  </a:lnTo>
                  <a:lnTo>
                    <a:pt x="61223" y="18090"/>
                  </a:lnTo>
                  <a:lnTo>
                    <a:pt x="60974" y="18325"/>
                  </a:lnTo>
                  <a:lnTo>
                    <a:pt x="60681" y="18560"/>
                  </a:lnTo>
                  <a:lnTo>
                    <a:pt x="60387" y="18780"/>
                  </a:lnTo>
                  <a:lnTo>
                    <a:pt x="60079" y="18985"/>
                  </a:lnTo>
                  <a:lnTo>
                    <a:pt x="59756" y="19176"/>
                  </a:lnTo>
                  <a:lnTo>
                    <a:pt x="59419" y="19352"/>
                  </a:lnTo>
                  <a:lnTo>
                    <a:pt x="59081" y="19513"/>
                  </a:lnTo>
                  <a:lnTo>
                    <a:pt x="58729" y="19660"/>
                  </a:lnTo>
                  <a:lnTo>
                    <a:pt x="58377" y="19792"/>
                  </a:lnTo>
                  <a:lnTo>
                    <a:pt x="58010" y="19910"/>
                  </a:lnTo>
                  <a:lnTo>
                    <a:pt x="57629" y="20012"/>
                  </a:lnTo>
                  <a:lnTo>
                    <a:pt x="57247" y="20100"/>
                  </a:lnTo>
                  <a:lnTo>
                    <a:pt x="56851" y="20174"/>
                  </a:lnTo>
                  <a:lnTo>
                    <a:pt x="56455" y="20218"/>
                  </a:lnTo>
                  <a:lnTo>
                    <a:pt x="56059" y="20262"/>
                  </a:lnTo>
                  <a:lnTo>
                    <a:pt x="55634" y="20291"/>
                  </a:lnTo>
                  <a:lnTo>
                    <a:pt x="55223" y="20291"/>
                  </a:lnTo>
                  <a:lnTo>
                    <a:pt x="54651" y="20276"/>
                  </a:lnTo>
                  <a:lnTo>
                    <a:pt x="54078" y="20232"/>
                  </a:lnTo>
                  <a:lnTo>
                    <a:pt x="53506" y="20159"/>
                  </a:lnTo>
                  <a:lnTo>
                    <a:pt x="52905" y="20056"/>
                  </a:lnTo>
                  <a:lnTo>
                    <a:pt x="52318" y="19939"/>
                  </a:lnTo>
                  <a:lnTo>
                    <a:pt x="51716" y="19777"/>
                  </a:lnTo>
                  <a:lnTo>
                    <a:pt x="51115" y="19587"/>
                  </a:lnTo>
                  <a:lnTo>
                    <a:pt x="50513" y="19381"/>
                  </a:lnTo>
                  <a:lnTo>
                    <a:pt x="49897" y="19147"/>
                  </a:lnTo>
                  <a:lnTo>
                    <a:pt x="49281" y="18868"/>
                  </a:lnTo>
                  <a:lnTo>
                    <a:pt x="48665" y="18574"/>
                  </a:lnTo>
                  <a:lnTo>
                    <a:pt x="48034" y="18252"/>
                  </a:lnTo>
                  <a:lnTo>
                    <a:pt x="47418" y="17914"/>
                  </a:lnTo>
                  <a:lnTo>
                    <a:pt x="46787" y="17533"/>
                  </a:lnTo>
                  <a:lnTo>
                    <a:pt x="46171" y="17137"/>
                  </a:lnTo>
                  <a:lnTo>
                    <a:pt x="45540" y="16711"/>
                  </a:lnTo>
                  <a:lnTo>
                    <a:pt x="44337" y="15875"/>
                  </a:lnTo>
                  <a:lnTo>
                    <a:pt x="43104" y="15039"/>
                  </a:lnTo>
                  <a:lnTo>
                    <a:pt x="41857" y="14217"/>
                  </a:lnTo>
                  <a:lnTo>
                    <a:pt x="40581" y="13410"/>
                  </a:lnTo>
                  <a:lnTo>
                    <a:pt x="39290" y="12618"/>
                  </a:lnTo>
                  <a:lnTo>
                    <a:pt x="37969" y="11840"/>
                  </a:lnTo>
                  <a:lnTo>
                    <a:pt x="36649" y="11063"/>
                  </a:lnTo>
                  <a:lnTo>
                    <a:pt x="35314" y="10314"/>
                  </a:lnTo>
                  <a:lnTo>
                    <a:pt x="33964" y="9566"/>
                  </a:lnTo>
                  <a:lnTo>
                    <a:pt x="32600" y="8847"/>
                  </a:lnTo>
                  <a:lnTo>
                    <a:pt x="31235" y="8143"/>
                  </a:lnTo>
                  <a:lnTo>
                    <a:pt x="29856" y="7454"/>
                  </a:lnTo>
                  <a:lnTo>
                    <a:pt x="28492" y="6793"/>
                  </a:lnTo>
                  <a:lnTo>
                    <a:pt x="27113" y="6148"/>
                  </a:lnTo>
                  <a:lnTo>
                    <a:pt x="25734" y="5532"/>
                  </a:lnTo>
                  <a:lnTo>
                    <a:pt x="24369" y="4930"/>
                  </a:lnTo>
                  <a:lnTo>
                    <a:pt x="22990" y="4343"/>
                  </a:lnTo>
                  <a:lnTo>
                    <a:pt x="21626" y="3800"/>
                  </a:lnTo>
                  <a:lnTo>
                    <a:pt x="20291" y="3302"/>
                  </a:lnTo>
                  <a:lnTo>
                    <a:pt x="19000" y="2817"/>
                  </a:lnTo>
                  <a:lnTo>
                    <a:pt x="17723" y="2377"/>
                  </a:lnTo>
                  <a:lnTo>
                    <a:pt x="16476" y="1981"/>
                  </a:lnTo>
                  <a:lnTo>
                    <a:pt x="15258" y="1614"/>
                  </a:lnTo>
                  <a:lnTo>
                    <a:pt x="14085" y="1277"/>
                  </a:lnTo>
                  <a:lnTo>
                    <a:pt x="12955" y="984"/>
                  </a:lnTo>
                  <a:lnTo>
                    <a:pt x="11855" y="719"/>
                  </a:lnTo>
                  <a:lnTo>
                    <a:pt x="10784" y="514"/>
                  </a:lnTo>
                  <a:lnTo>
                    <a:pt x="9771" y="323"/>
                  </a:lnTo>
                  <a:lnTo>
                    <a:pt x="8788" y="191"/>
                  </a:lnTo>
                  <a:lnTo>
                    <a:pt x="7864" y="89"/>
                  </a:lnTo>
                  <a:lnTo>
                    <a:pt x="7409" y="45"/>
                  </a:lnTo>
                  <a:lnTo>
                    <a:pt x="6984" y="30"/>
                  </a:lnTo>
                  <a:lnTo>
                    <a:pt x="6558" y="15"/>
                  </a:lnTo>
                  <a:lnTo>
                    <a:pt x="6147" y="1"/>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1;p26">
              <a:extLst>
                <a:ext uri="{FF2B5EF4-FFF2-40B4-BE49-F238E27FC236}">
                  <a16:creationId xmlns:a16="http://schemas.microsoft.com/office/drawing/2014/main" id="{B887CE23-39FF-4132-BC85-73CA1D9C0345}"/>
                </a:ext>
              </a:extLst>
            </p:cNvPr>
            <p:cNvSpPr/>
            <p:nvPr/>
          </p:nvSpPr>
          <p:spPr>
            <a:xfrm>
              <a:off x="1381150" y="1995375"/>
              <a:ext cx="2234100" cy="1512250"/>
            </a:xfrm>
            <a:custGeom>
              <a:avLst/>
              <a:gdLst/>
              <a:ahLst/>
              <a:cxnLst/>
              <a:rect l="l" t="t" r="r" b="b"/>
              <a:pathLst>
                <a:path w="89364" h="60490" extrusionOk="0">
                  <a:moveTo>
                    <a:pt x="6984" y="690"/>
                  </a:moveTo>
                  <a:lnTo>
                    <a:pt x="7409" y="704"/>
                  </a:lnTo>
                  <a:lnTo>
                    <a:pt x="7864" y="734"/>
                  </a:lnTo>
                  <a:lnTo>
                    <a:pt x="8319" y="763"/>
                  </a:lnTo>
                  <a:lnTo>
                    <a:pt x="8789" y="822"/>
                  </a:lnTo>
                  <a:lnTo>
                    <a:pt x="9273" y="880"/>
                  </a:lnTo>
                  <a:lnTo>
                    <a:pt x="10270" y="1027"/>
                  </a:lnTo>
                  <a:lnTo>
                    <a:pt x="11312" y="1218"/>
                  </a:lnTo>
                  <a:lnTo>
                    <a:pt x="12383" y="1438"/>
                  </a:lnTo>
                  <a:lnTo>
                    <a:pt x="13483" y="1702"/>
                  </a:lnTo>
                  <a:lnTo>
                    <a:pt x="14628" y="1995"/>
                  </a:lnTo>
                  <a:lnTo>
                    <a:pt x="15801" y="2333"/>
                  </a:lnTo>
                  <a:lnTo>
                    <a:pt x="16990" y="2700"/>
                  </a:lnTo>
                  <a:lnTo>
                    <a:pt x="18222" y="3110"/>
                  </a:lnTo>
                  <a:lnTo>
                    <a:pt x="19469" y="3536"/>
                  </a:lnTo>
                  <a:lnTo>
                    <a:pt x="20731" y="4005"/>
                  </a:lnTo>
                  <a:lnTo>
                    <a:pt x="22022" y="4504"/>
                  </a:lnTo>
                  <a:lnTo>
                    <a:pt x="23328" y="5032"/>
                  </a:lnTo>
                  <a:lnTo>
                    <a:pt x="24648" y="5575"/>
                  </a:lnTo>
                  <a:lnTo>
                    <a:pt x="25969" y="6162"/>
                  </a:lnTo>
                  <a:lnTo>
                    <a:pt x="27318" y="6764"/>
                  </a:lnTo>
                  <a:lnTo>
                    <a:pt x="28653" y="7394"/>
                  </a:lnTo>
                  <a:lnTo>
                    <a:pt x="30003" y="8040"/>
                  </a:lnTo>
                  <a:lnTo>
                    <a:pt x="31368" y="8715"/>
                  </a:lnTo>
                  <a:lnTo>
                    <a:pt x="32717" y="9419"/>
                  </a:lnTo>
                  <a:lnTo>
                    <a:pt x="34067" y="10138"/>
                  </a:lnTo>
                  <a:lnTo>
                    <a:pt x="35417" y="10872"/>
                  </a:lnTo>
                  <a:lnTo>
                    <a:pt x="36752" y="11620"/>
                  </a:lnTo>
                  <a:lnTo>
                    <a:pt x="38087" y="12397"/>
                  </a:lnTo>
                  <a:lnTo>
                    <a:pt x="39407" y="13190"/>
                  </a:lnTo>
                  <a:lnTo>
                    <a:pt x="40713" y="13982"/>
                  </a:lnTo>
                  <a:lnTo>
                    <a:pt x="42004" y="14803"/>
                  </a:lnTo>
                  <a:lnTo>
                    <a:pt x="43281" y="15625"/>
                  </a:lnTo>
                  <a:lnTo>
                    <a:pt x="44528" y="16476"/>
                  </a:lnTo>
                  <a:lnTo>
                    <a:pt x="45760" y="17327"/>
                  </a:lnTo>
                  <a:lnTo>
                    <a:pt x="46450" y="17796"/>
                  </a:lnTo>
                  <a:lnTo>
                    <a:pt x="47139" y="18237"/>
                  </a:lnTo>
                  <a:lnTo>
                    <a:pt x="47799" y="18633"/>
                  </a:lnTo>
                  <a:lnTo>
                    <a:pt x="48474" y="18999"/>
                  </a:lnTo>
                  <a:lnTo>
                    <a:pt x="49134" y="19322"/>
                  </a:lnTo>
                  <a:lnTo>
                    <a:pt x="49780" y="19630"/>
                  </a:lnTo>
                  <a:lnTo>
                    <a:pt x="50411" y="19894"/>
                  </a:lnTo>
                  <a:lnTo>
                    <a:pt x="51042" y="20129"/>
                  </a:lnTo>
                  <a:lnTo>
                    <a:pt x="51658" y="20335"/>
                  </a:lnTo>
                  <a:lnTo>
                    <a:pt x="52259" y="20511"/>
                  </a:lnTo>
                  <a:lnTo>
                    <a:pt x="52846" y="20657"/>
                  </a:lnTo>
                  <a:lnTo>
                    <a:pt x="53433" y="20775"/>
                  </a:lnTo>
                  <a:lnTo>
                    <a:pt x="54005" y="20863"/>
                  </a:lnTo>
                  <a:lnTo>
                    <a:pt x="54548" y="20921"/>
                  </a:lnTo>
                  <a:lnTo>
                    <a:pt x="55106" y="20965"/>
                  </a:lnTo>
                  <a:lnTo>
                    <a:pt x="56089" y="20965"/>
                  </a:lnTo>
                  <a:lnTo>
                    <a:pt x="56543" y="20936"/>
                  </a:lnTo>
                  <a:lnTo>
                    <a:pt x="56984" y="20892"/>
                  </a:lnTo>
                  <a:lnTo>
                    <a:pt x="57409" y="20819"/>
                  </a:lnTo>
                  <a:lnTo>
                    <a:pt x="57820" y="20745"/>
                  </a:lnTo>
                  <a:lnTo>
                    <a:pt x="58231" y="20643"/>
                  </a:lnTo>
                  <a:lnTo>
                    <a:pt x="58627" y="20540"/>
                  </a:lnTo>
                  <a:lnTo>
                    <a:pt x="59008" y="20408"/>
                  </a:lnTo>
                  <a:lnTo>
                    <a:pt x="59375" y="20276"/>
                  </a:lnTo>
                  <a:lnTo>
                    <a:pt x="59727" y="20114"/>
                  </a:lnTo>
                  <a:lnTo>
                    <a:pt x="60079" y="19938"/>
                  </a:lnTo>
                  <a:lnTo>
                    <a:pt x="60402" y="19762"/>
                  </a:lnTo>
                  <a:lnTo>
                    <a:pt x="60725" y="19572"/>
                  </a:lnTo>
                  <a:lnTo>
                    <a:pt x="61033" y="19366"/>
                  </a:lnTo>
                  <a:lnTo>
                    <a:pt x="61326" y="19146"/>
                  </a:lnTo>
                  <a:lnTo>
                    <a:pt x="61605" y="18911"/>
                  </a:lnTo>
                  <a:lnTo>
                    <a:pt x="61869" y="18677"/>
                  </a:lnTo>
                  <a:lnTo>
                    <a:pt x="62133" y="18427"/>
                  </a:lnTo>
                  <a:lnTo>
                    <a:pt x="62368" y="18178"/>
                  </a:lnTo>
                  <a:lnTo>
                    <a:pt x="62588" y="17914"/>
                  </a:lnTo>
                  <a:lnTo>
                    <a:pt x="62793" y="17635"/>
                  </a:lnTo>
                  <a:lnTo>
                    <a:pt x="62999" y="17356"/>
                  </a:lnTo>
                  <a:lnTo>
                    <a:pt x="63175" y="17063"/>
                  </a:lnTo>
                  <a:lnTo>
                    <a:pt x="63336" y="16769"/>
                  </a:lnTo>
                  <a:lnTo>
                    <a:pt x="63483" y="16476"/>
                  </a:lnTo>
                  <a:lnTo>
                    <a:pt x="63615" y="16168"/>
                  </a:lnTo>
                  <a:lnTo>
                    <a:pt x="63732" y="15860"/>
                  </a:lnTo>
                  <a:lnTo>
                    <a:pt x="63835" y="15552"/>
                  </a:lnTo>
                  <a:lnTo>
                    <a:pt x="63923" y="15229"/>
                  </a:lnTo>
                  <a:lnTo>
                    <a:pt x="63996" y="14906"/>
                  </a:lnTo>
                  <a:lnTo>
                    <a:pt x="64055" y="14583"/>
                  </a:lnTo>
                  <a:lnTo>
                    <a:pt x="64084" y="14261"/>
                  </a:lnTo>
                  <a:lnTo>
                    <a:pt x="64129" y="13850"/>
                  </a:lnTo>
                  <a:lnTo>
                    <a:pt x="64173" y="13439"/>
                  </a:lnTo>
                  <a:lnTo>
                    <a:pt x="64246" y="13028"/>
                  </a:lnTo>
                  <a:lnTo>
                    <a:pt x="64305" y="12632"/>
                  </a:lnTo>
                  <a:lnTo>
                    <a:pt x="64393" y="12236"/>
                  </a:lnTo>
                  <a:lnTo>
                    <a:pt x="64481" y="11855"/>
                  </a:lnTo>
                  <a:lnTo>
                    <a:pt x="64583" y="11473"/>
                  </a:lnTo>
                  <a:lnTo>
                    <a:pt x="64686" y="11106"/>
                  </a:lnTo>
                  <a:lnTo>
                    <a:pt x="64789" y="10740"/>
                  </a:lnTo>
                  <a:lnTo>
                    <a:pt x="64921" y="10387"/>
                  </a:lnTo>
                  <a:lnTo>
                    <a:pt x="65185" y="9698"/>
                  </a:lnTo>
                  <a:lnTo>
                    <a:pt x="65464" y="9023"/>
                  </a:lnTo>
                  <a:lnTo>
                    <a:pt x="65786" y="8377"/>
                  </a:lnTo>
                  <a:lnTo>
                    <a:pt x="66109" y="7761"/>
                  </a:lnTo>
                  <a:lnTo>
                    <a:pt x="66461" y="7174"/>
                  </a:lnTo>
                  <a:lnTo>
                    <a:pt x="66828" y="6617"/>
                  </a:lnTo>
                  <a:lnTo>
                    <a:pt x="67195" y="6074"/>
                  </a:lnTo>
                  <a:lnTo>
                    <a:pt x="67576" y="5561"/>
                  </a:lnTo>
                  <a:lnTo>
                    <a:pt x="67972" y="5076"/>
                  </a:lnTo>
                  <a:lnTo>
                    <a:pt x="68368" y="4622"/>
                  </a:lnTo>
                  <a:lnTo>
                    <a:pt x="68765" y="4196"/>
                  </a:lnTo>
                  <a:lnTo>
                    <a:pt x="69146" y="3785"/>
                  </a:lnTo>
                  <a:lnTo>
                    <a:pt x="69542" y="3419"/>
                  </a:lnTo>
                  <a:lnTo>
                    <a:pt x="69924" y="3066"/>
                  </a:lnTo>
                  <a:lnTo>
                    <a:pt x="70290" y="2729"/>
                  </a:lnTo>
                  <a:lnTo>
                    <a:pt x="70643" y="2436"/>
                  </a:lnTo>
                  <a:lnTo>
                    <a:pt x="70980" y="2157"/>
                  </a:lnTo>
                  <a:lnTo>
                    <a:pt x="71596" y="1687"/>
                  </a:lnTo>
                  <a:lnTo>
                    <a:pt x="72124" y="1335"/>
                  </a:lnTo>
                  <a:lnTo>
                    <a:pt x="72520" y="1071"/>
                  </a:lnTo>
                  <a:lnTo>
                    <a:pt x="72858" y="866"/>
                  </a:lnTo>
                  <a:lnTo>
                    <a:pt x="73283" y="822"/>
                  </a:lnTo>
                  <a:lnTo>
                    <a:pt x="73753" y="807"/>
                  </a:lnTo>
                  <a:lnTo>
                    <a:pt x="74340" y="792"/>
                  </a:lnTo>
                  <a:lnTo>
                    <a:pt x="74721" y="792"/>
                  </a:lnTo>
                  <a:lnTo>
                    <a:pt x="75132" y="822"/>
                  </a:lnTo>
                  <a:lnTo>
                    <a:pt x="75557" y="851"/>
                  </a:lnTo>
                  <a:lnTo>
                    <a:pt x="75968" y="910"/>
                  </a:lnTo>
                  <a:lnTo>
                    <a:pt x="76364" y="983"/>
                  </a:lnTo>
                  <a:lnTo>
                    <a:pt x="76746" y="1086"/>
                  </a:lnTo>
                  <a:lnTo>
                    <a:pt x="76937" y="1145"/>
                  </a:lnTo>
                  <a:lnTo>
                    <a:pt x="77098" y="1218"/>
                  </a:lnTo>
                  <a:lnTo>
                    <a:pt x="77259" y="1291"/>
                  </a:lnTo>
                  <a:lnTo>
                    <a:pt x="77421" y="1379"/>
                  </a:lnTo>
                  <a:lnTo>
                    <a:pt x="77553" y="1467"/>
                  </a:lnTo>
                  <a:lnTo>
                    <a:pt x="77685" y="1570"/>
                  </a:lnTo>
                  <a:lnTo>
                    <a:pt x="77787" y="1687"/>
                  </a:lnTo>
                  <a:lnTo>
                    <a:pt x="77890" y="1805"/>
                  </a:lnTo>
                  <a:lnTo>
                    <a:pt x="77964" y="1937"/>
                  </a:lnTo>
                  <a:lnTo>
                    <a:pt x="78022" y="2083"/>
                  </a:lnTo>
                  <a:lnTo>
                    <a:pt x="78052" y="2230"/>
                  </a:lnTo>
                  <a:lnTo>
                    <a:pt x="78081" y="2406"/>
                  </a:lnTo>
                  <a:lnTo>
                    <a:pt x="78066" y="2582"/>
                  </a:lnTo>
                  <a:lnTo>
                    <a:pt x="78037" y="2758"/>
                  </a:lnTo>
                  <a:lnTo>
                    <a:pt x="77993" y="2964"/>
                  </a:lnTo>
                  <a:lnTo>
                    <a:pt x="77919" y="3184"/>
                  </a:lnTo>
                  <a:lnTo>
                    <a:pt x="77817" y="3404"/>
                  </a:lnTo>
                  <a:lnTo>
                    <a:pt x="77685" y="3653"/>
                  </a:lnTo>
                  <a:lnTo>
                    <a:pt x="77523" y="3903"/>
                  </a:lnTo>
                  <a:lnTo>
                    <a:pt x="77333" y="4167"/>
                  </a:lnTo>
                  <a:lnTo>
                    <a:pt x="77039" y="4578"/>
                  </a:lnTo>
                  <a:lnTo>
                    <a:pt x="76760" y="4988"/>
                  </a:lnTo>
                  <a:lnTo>
                    <a:pt x="76482" y="5414"/>
                  </a:lnTo>
                  <a:lnTo>
                    <a:pt x="76203" y="5869"/>
                  </a:lnTo>
                  <a:lnTo>
                    <a:pt x="75939" y="6323"/>
                  </a:lnTo>
                  <a:lnTo>
                    <a:pt x="75689" y="6793"/>
                  </a:lnTo>
                  <a:lnTo>
                    <a:pt x="75440" y="7277"/>
                  </a:lnTo>
                  <a:lnTo>
                    <a:pt x="75205" y="7761"/>
                  </a:lnTo>
                  <a:lnTo>
                    <a:pt x="74971" y="8260"/>
                  </a:lnTo>
                  <a:lnTo>
                    <a:pt x="74765" y="8759"/>
                  </a:lnTo>
                  <a:lnTo>
                    <a:pt x="74560" y="9272"/>
                  </a:lnTo>
                  <a:lnTo>
                    <a:pt x="74369" y="9786"/>
                  </a:lnTo>
                  <a:lnTo>
                    <a:pt x="74193" y="10299"/>
                  </a:lnTo>
                  <a:lnTo>
                    <a:pt x="74032" y="10828"/>
                  </a:lnTo>
                  <a:lnTo>
                    <a:pt x="73900" y="11341"/>
                  </a:lnTo>
                  <a:lnTo>
                    <a:pt x="73768" y="11855"/>
                  </a:lnTo>
                  <a:lnTo>
                    <a:pt x="73665" y="12383"/>
                  </a:lnTo>
                  <a:lnTo>
                    <a:pt x="73577" y="12896"/>
                  </a:lnTo>
                  <a:lnTo>
                    <a:pt x="73503" y="13395"/>
                  </a:lnTo>
                  <a:lnTo>
                    <a:pt x="73459" y="13909"/>
                  </a:lnTo>
                  <a:lnTo>
                    <a:pt x="73430" y="14393"/>
                  </a:lnTo>
                  <a:lnTo>
                    <a:pt x="73430" y="14891"/>
                  </a:lnTo>
                  <a:lnTo>
                    <a:pt x="73459" y="15361"/>
                  </a:lnTo>
                  <a:lnTo>
                    <a:pt x="73503" y="15830"/>
                  </a:lnTo>
                  <a:lnTo>
                    <a:pt x="73562" y="16285"/>
                  </a:lnTo>
                  <a:lnTo>
                    <a:pt x="73665" y="16740"/>
                  </a:lnTo>
                  <a:lnTo>
                    <a:pt x="73782" y="17166"/>
                  </a:lnTo>
                  <a:lnTo>
                    <a:pt x="73944" y="17576"/>
                  </a:lnTo>
                  <a:lnTo>
                    <a:pt x="74120" y="17972"/>
                  </a:lnTo>
                  <a:lnTo>
                    <a:pt x="74222" y="18163"/>
                  </a:lnTo>
                  <a:lnTo>
                    <a:pt x="74340" y="18354"/>
                  </a:lnTo>
                  <a:lnTo>
                    <a:pt x="74442" y="18530"/>
                  </a:lnTo>
                  <a:lnTo>
                    <a:pt x="74574" y="18706"/>
                  </a:lnTo>
                  <a:lnTo>
                    <a:pt x="74706" y="18882"/>
                  </a:lnTo>
                  <a:lnTo>
                    <a:pt x="74853" y="19058"/>
                  </a:lnTo>
                  <a:lnTo>
                    <a:pt x="75249" y="19528"/>
                  </a:lnTo>
                  <a:lnTo>
                    <a:pt x="75631" y="20026"/>
                  </a:lnTo>
                  <a:lnTo>
                    <a:pt x="75983" y="20555"/>
                  </a:lnTo>
                  <a:lnTo>
                    <a:pt x="76306" y="21097"/>
                  </a:lnTo>
                  <a:lnTo>
                    <a:pt x="76614" y="21640"/>
                  </a:lnTo>
                  <a:lnTo>
                    <a:pt x="76907" y="22212"/>
                  </a:lnTo>
                  <a:lnTo>
                    <a:pt x="77171" y="22785"/>
                  </a:lnTo>
                  <a:lnTo>
                    <a:pt x="77421" y="23386"/>
                  </a:lnTo>
                  <a:lnTo>
                    <a:pt x="77641" y="23973"/>
                  </a:lnTo>
                  <a:lnTo>
                    <a:pt x="77831" y="24589"/>
                  </a:lnTo>
                  <a:lnTo>
                    <a:pt x="78022" y="25191"/>
                  </a:lnTo>
                  <a:lnTo>
                    <a:pt x="78169" y="25807"/>
                  </a:lnTo>
                  <a:lnTo>
                    <a:pt x="78316" y="26423"/>
                  </a:lnTo>
                  <a:lnTo>
                    <a:pt x="78418" y="27039"/>
                  </a:lnTo>
                  <a:lnTo>
                    <a:pt x="78521" y="27656"/>
                  </a:lnTo>
                  <a:lnTo>
                    <a:pt x="78594" y="28257"/>
                  </a:lnTo>
                  <a:lnTo>
                    <a:pt x="78638" y="28859"/>
                  </a:lnTo>
                  <a:lnTo>
                    <a:pt x="78682" y="29445"/>
                  </a:lnTo>
                  <a:lnTo>
                    <a:pt x="78682" y="30032"/>
                  </a:lnTo>
                  <a:lnTo>
                    <a:pt x="78682" y="30604"/>
                  </a:lnTo>
                  <a:lnTo>
                    <a:pt x="78653" y="31162"/>
                  </a:lnTo>
                  <a:lnTo>
                    <a:pt x="78609" y="31719"/>
                  </a:lnTo>
                  <a:lnTo>
                    <a:pt x="78536" y="32233"/>
                  </a:lnTo>
                  <a:lnTo>
                    <a:pt x="78448" y="32746"/>
                  </a:lnTo>
                  <a:lnTo>
                    <a:pt x="78345" y="33231"/>
                  </a:lnTo>
                  <a:lnTo>
                    <a:pt x="78228" y="33700"/>
                  </a:lnTo>
                  <a:lnTo>
                    <a:pt x="78081" y="34140"/>
                  </a:lnTo>
                  <a:lnTo>
                    <a:pt x="77919" y="34566"/>
                  </a:lnTo>
                  <a:lnTo>
                    <a:pt x="77743" y="34947"/>
                  </a:lnTo>
                  <a:lnTo>
                    <a:pt x="77538" y="35314"/>
                  </a:lnTo>
                  <a:lnTo>
                    <a:pt x="77318" y="35637"/>
                  </a:lnTo>
                  <a:lnTo>
                    <a:pt x="77201" y="35783"/>
                  </a:lnTo>
                  <a:lnTo>
                    <a:pt x="77083" y="35930"/>
                  </a:lnTo>
                  <a:lnTo>
                    <a:pt x="78257" y="37119"/>
                  </a:lnTo>
                  <a:lnTo>
                    <a:pt x="79548" y="38439"/>
                  </a:lnTo>
                  <a:lnTo>
                    <a:pt x="81162" y="40097"/>
                  </a:lnTo>
                  <a:lnTo>
                    <a:pt x="82966" y="41975"/>
                  </a:lnTo>
                  <a:lnTo>
                    <a:pt x="84844" y="43955"/>
                  </a:lnTo>
                  <a:lnTo>
                    <a:pt x="86693" y="45921"/>
                  </a:lnTo>
                  <a:lnTo>
                    <a:pt x="87573" y="46875"/>
                  </a:lnTo>
                  <a:lnTo>
                    <a:pt x="88380" y="47785"/>
                  </a:lnTo>
                  <a:lnTo>
                    <a:pt x="86752" y="49164"/>
                  </a:lnTo>
                  <a:lnTo>
                    <a:pt x="85240" y="50455"/>
                  </a:lnTo>
                  <a:lnTo>
                    <a:pt x="83861" y="51658"/>
                  </a:lnTo>
                  <a:lnTo>
                    <a:pt x="82585" y="52787"/>
                  </a:lnTo>
                  <a:lnTo>
                    <a:pt x="81426" y="53829"/>
                  </a:lnTo>
                  <a:lnTo>
                    <a:pt x="80384" y="54783"/>
                  </a:lnTo>
                  <a:lnTo>
                    <a:pt x="79445" y="55648"/>
                  </a:lnTo>
                  <a:lnTo>
                    <a:pt x="78624" y="56426"/>
                  </a:lnTo>
                  <a:lnTo>
                    <a:pt x="77274" y="57717"/>
                  </a:lnTo>
                  <a:lnTo>
                    <a:pt x="76350" y="58641"/>
                  </a:lnTo>
                  <a:lnTo>
                    <a:pt x="75792" y="59213"/>
                  </a:lnTo>
                  <a:lnTo>
                    <a:pt x="75616" y="59404"/>
                  </a:lnTo>
                  <a:lnTo>
                    <a:pt x="74662" y="58040"/>
                  </a:lnTo>
                  <a:lnTo>
                    <a:pt x="73679" y="56705"/>
                  </a:lnTo>
                  <a:lnTo>
                    <a:pt x="72697" y="55384"/>
                  </a:lnTo>
                  <a:lnTo>
                    <a:pt x="71699" y="54093"/>
                  </a:lnTo>
                  <a:lnTo>
                    <a:pt x="70701" y="52831"/>
                  </a:lnTo>
                  <a:lnTo>
                    <a:pt x="69689" y="51570"/>
                  </a:lnTo>
                  <a:lnTo>
                    <a:pt x="68662" y="50352"/>
                  </a:lnTo>
                  <a:lnTo>
                    <a:pt x="67635" y="49149"/>
                  </a:lnTo>
                  <a:lnTo>
                    <a:pt x="66593" y="47961"/>
                  </a:lnTo>
                  <a:lnTo>
                    <a:pt x="65552" y="46802"/>
                  </a:lnTo>
                  <a:lnTo>
                    <a:pt x="64510" y="45657"/>
                  </a:lnTo>
                  <a:lnTo>
                    <a:pt x="63454" y="44542"/>
                  </a:lnTo>
                  <a:lnTo>
                    <a:pt x="62397" y="43442"/>
                  </a:lnTo>
                  <a:lnTo>
                    <a:pt x="61341" y="42371"/>
                  </a:lnTo>
                  <a:lnTo>
                    <a:pt x="60285" y="41314"/>
                  </a:lnTo>
                  <a:lnTo>
                    <a:pt x="59214" y="40273"/>
                  </a:lnTo>
                  <a:lnTo>
                    <a:pt x="58157" y="39261"/>
                  </a:lnTo>
                  <a:lnTo>
                    <a:pt x="57086" y="38263"/>
                  </a:lnTo>
                  <a:lnTo>
                    <a:pt x="56030" y="37295"/>
                  </a:lnTo>
                  <a:lnTo>
                    <a:pt x="54959" y="36341"/>
                  </a:lnTo>
                  <a:lnTo>
                    <a:pt x="53903" y="35402"/>
                  </a:lnTo>
                  <a:lnTo>
                    <a:pt x="52832" y="34492"/>
                  </a:lnTo>
                  <a:lnTo>
                    <a:pt x="51775" y="33597"/>
                  </a:lnTo>
                  <a:lnTo>
                    <a:pt x="50734" y="32717"/>
                  </a:lnTo>
                  <a:lnTo>
                    <a:pt x="49677" y="31866"/>
                  </a:lnTo>
                  <a:lnTo>
                    <a:pt x="48636" y="31030"/>
                  </a:lnTo>
                  <a:lnTo>
                    <a:pt x="47594" y="30208"/>
                  </a:lnTo>
                  <a:lnTo>
                    <a:pt x="46567" y="29416"/>
                  </a:lnTo>
                  <a:lnTo>
                    <a:pt x="45540" y="28638"/>
                  </a:lnTo>
                  <a:lnTo>
                    <a:pt x="44513" y="27876"/>
                  </a:lnTo>
                  <a:lnTo>
                    <a:pt x="43515" y="27142"/>
                  </a:lnTo>
                  <a:lnTo>
                    <a:pt x="42518" y="26423"/>
                  </a:lnTo>
                  <a:lnTo>
                    <a:pt x="41520" y="25719"/>
                  </a:lnTo>
                  <a:lnTo>
                    <a:pt x="40537" y="25044"/>
                  </a:lnTo>
                  <a:lnTo>
                    <a:pt x="38615" y="23724"/>
                  </a:lnTo>
                  <a:lnTo>
                    <a:pt x="36737" y="22491"/>
                  </a:lnTo>
                  <a:lnTo>
                    <a:pt x="34933" y="21318"/>
                  </a:lnTo>
                  <a:lnTo>
                    <a:pt x="33172" y="20217"/>
                  </a:lnTo>
                  <a:lnTo>
                    <a:pt x="31485" y="19190"/>
                  </a:lnTo>
                  <a:lnTo>
                    <a:pt x="29856" y="18237"/>
                  </a:lnTo>
                  <a:lnTo>
                    <a:pt x="28316" y="17342"/>
                  </a:lnTo>
                  <a:lnTo>
                    <a:pt x="26864" y="16520"/>
                  </a:lnTo>
                  <a:lnTo>
                    <a:pt x="25499" y="15757"/>
                  </a:lnTo>
                  <a:lnTo>
                    <a:pt x="24223" y="15053"/>
                  </a:lnTo>
                  <a:lnTo>
                    <a:pt x="23049" y="14422"/>
                  </a:lnTo>
                  <a:lnTo>
                    <a:pt x="21024" y="13351"/>
                  </a:lnTo>
                  <a:lnTo>
                    <a:pt x="19469" y="12515"/>
                  </a:lnTo>
                  <a:lnTo>
                    <a:pt x="18105" y="11781"/>
                  </a:lnTo>
                  <a:lnTo>
                    <a:pt x="16652" y="11033"/>
                  </a:lnTo>
                  <a:lnTo>
                    <a:pt x="15156" y="10270"/>
                  </a:lnTo>
                  <a:lnTo>
                    <a:pt x="13601" y="9507"/>
                  </a:lnTo>
                  <a:lnTo>
                    <a:pt x="12046" y="8759"/>
                  </a:lnTo>
                  <a:lnTo>
                    <a:pt x="10490" y="8011"/>
                  </a:lnTo>
                  <a:lnTo>
                    <a:pt x="7527" y="6617"/>
                  </a:lnTo>
                  <a:lnTo>
                    <a:pt x="4871" y="5399"/>
                  </a:lnTo>
                  <a:lnTo>
                    <a:pt x="2759" y="4446"/>
                  </a:lnTo>
                  <a:lnTo>
                    <a:pt x="822" y="3580"/>
                  </a:lnTo>
                  <a:lnTo>
                    <a:pt x="881" y="3404"/>
                  </a:lnTo>
                  <a:lnTo>
                    <a:pt x="954" y="3228"/>
                  </a:lnTo>
                  <a:lnTo>
                    <a:pt x="1027" y="3052"/>
                  </a:lnTo>
                  <a:lnTo>
                    <a:pt x="1101" y="2876"/>
                  </a:lnTo>
                  <a:lnTo>
                    <a:pt x="1203" y="2729"/>
                  </a:lnTo>
                  <a:lnTo>
                    <a:pt x="1306" y="2568"/>
                  </a:lnTo>
                  <a:lnTo>
                    <a:pt x="1409" y="2421"/>
                  </a:lnTo>
                  <a:lnTo>
                    <a:pt x="1526" y="2289"/>
                  </a:lnTo>
                  <a:lnTo>
                    <a:pt x="1658" y="2142"/>
                  </a:lnTo>
                  <a:lnTo>
                    <a:pt x="1790" y="2025"/>
                  </a:lnTo>
                  <a:lnTo>
                    <a:pt x="1922" y="1893"/>
                  </a:lnTo>
                  <a:lnTo>
                    <a:pt x="2084" y="1775"/>
                  </a:lnTo>
                  <a:lnTo>
                    <a:pt x="2230" y="1673"/>
                  </a:lnTo>
                  <a:lnTo>
                    <a:pt x="2407" y="1570"/>
                  </a:lnTo>
                  <a:lnTo>
                    <a:pt x="2759" y="1379"/>
                  </a:lnTo>
                  <a:lnTo>
                    <a:pt x="3125" y="1218"/>
                  </a:lnTo>
                  <a:lnTo>
                    <a:pt x="3536" y="1071"/>
                  </a:lnTo>
                  <a:lnTo>
                    <a:pt x="3976" y="954"/>
                  </a:lnTo>
                  <a:lnTo>
                    <a:pt x="4446" y="851"/>
                  </a:lnTo>
                  <a:lnTo>
                    <a:pt x="4930" y="778"/>
                  </a:lnTo>
                  <a:lnTo>
                    <a:pt x="5443" y="719"/>
                  </a:lnTo>
                  <a:lnTo>
                    <a:pt x="5986" y="690"/>
                  </a:lnTo>
                  <a:close/>
                  <a:moveTo>
                    <a:pt x="6558" y="0"/>
                  </a:moveTo>
                  <a:lnTo>
                    <a:pt x="5942" y="15"/>
                  </a:lnTo>
                  <a:lnTo>
                    <a:pt x="5355" y="44"/>
                  </a:lnTo>
                  <a:lnTo>
                    <a:pt x="4798" y="103"/>
                  </a:lnTo>
                  <a:lnTo>
                    <a:pt x="4270" y="191"/>
                  </a:lnTo>
                  <a:lnTo>
                    <a:pt x="3771" y="294"/>
                  </a:lnTo>
                  <a:lnTo>
                    <a:pt x="3301" y="426"/>
                  </a:lnTo>
                  <a:lnTo>
                    <a:pt x="2861" y="587"/>
                  </a:lnTo>
                  <a:lnTo>
                    <a:pt x="2451" y="763"/>
                  </a:lnTo>
                  <a:lnTo>
                    <a:pt x="2230" y="880"/>
                  </a:lnTo>
                  <a:lnTo>
                    <a:pt x="2025" y="998"/>
                  </a:lnTo>
                  <a:lnTo>
                    <a:pt x="1834" y="1115"/>
                  </a:lnTo>
                  <a:lnTo>
                    <a:pt x="1644" y="1247"/>
                  </a:lnTo>
                  <a:lnTo>
                    <a:pt x="1468" y="1394"/>
                  </a:lnTo>
                  <a:lnTo>
                    <a:pt x="1306" y="1541"/>
                  </a:lnTo>
                  <a:lnTo>
                    <a:pt x="1145" y="1702"/>
                  </a:lnTo>
                  <a:lnTo>
                    <a:pt x="998" y="1863"/>
                  </a:lnTo>
                  <a:lnTo>
                    <a:pt x="851" y="2025"/>
                  </a:lnTo>
                  <a:lnTo>
                    <a:pt x="719" y="2201"/>
                  </a:lnTo>
                  <a:lnTo>
                    <a:pt x="602" y="2377"/>
                  </a:lnTo>
                  <a:lnTo>
                    <a:pt x="499" y="2568"/>
                  </a:lnTo>
                  <a:lnTo>
                    <a:pt x="397" y="2773"/>
                  </a:lnTo>
                  <a:lnTo>
                    <a:pt x="309" y="2978"/>
                  </a:lnTo>
                  <a:lnTo>
                    <a:pt x="235" y="3184"/>
                  </a:lnTo>
                  <a:lnTo>
                    <a:pt x="162" y="3404"/>
                  </a:lnTo>
                  <a:lnTo>
                    <a:pt x="0" y="3976"/>
                  </a:lnTo>
                  <a:lnTo>
                    <a:pt x="543" y="4211"/>
                  </a:lnTo>
                  <a:lnTo>
                    <a:pt x="2539" y="5091"/>
                  </a:lnTo>
                  <a:lnTo>
                    <a:pt x="4666" y="6059"/>
                  </a:lnTo>
                  <a:lnTo>
                    <a:pt x="7307" y="7277"/>
                  </a:lnTo>
                  <a:lnTo>
                    <a:pt x="10256" y="8656"/>
                  </a:lnTo>
                  <a:lnTo>
                    <a:pt x="11796" y="9390"/>
                  </a:lnTo>
                  <a:lnTo>
                    <a:pt x="13351" y="10138"/>
                  </a:lnTo>
                  <a:lnTo>
                    <a:pt x="14877" y="10901"/>
                  </a:lnTo>
                  <a:lnTo>
                    <a:pt x="16374" y="11649"/>
                  </a:lnTo>
                  <a:lnTo>
                    <a:pt x="17797" y="12397"/>
                  </a:lnTo>
                  <a:lnTo>
                    <a:pt x="19146" y="13116"/>
                  </a:lnTo>
                  <a:lnTo>
                    <a:pt x="20980" y="14099"/>
                  </a:lnTo>
                  <a:lnTo>
                    <a:pt x="22932" y="15141"/>
                  </a:lnTo>
                  <a:lnTo>
                    <a:pt x="25220" y="16373"/>
                  </a:lnTo>
                  <a:lnTo>
                    <a:pt x="26482" y="17078"/>
                  </a:lnTo>
                  <a:lnTo>
                    <a:pt x="27817" y="17840"/>
                  </a:lnTo>
                  <a:lnTo>
                    <a:pt x="29226" y="18647"/>
                  </a:lnTo>
                  <a:lnTo>
                    <a:pt x="30707" y="19528"/>
                  </a:lnTo>
                  <a:lnTo>
                    <a:pt x="32248" y="20452"/>
                  </a:lnTo>
                  <a:lnTo>
                    <a:pt x="33847" y="21435"/>
                  </a:lnTo>
                  <a:lnTo>
                    <a:pt x="35490" y="22491"/>
                  </a:lnTo>
                  <a:lnTo>
                    <a:pt x="37192" y="23592"/>
                  </a:lnTo>
                  <a:lnTo>
                    <a:pt x="38938" y="24765"/>
                  </a:lnTo>
                  <a:lnTo>
                    <a:pt x="40728" y="25998"/>
                  </a:lnTo>
                  <a:lnTo>
                    <a:pt x="42562" y="27303"/>
                  </a:lnTo>
                  <a:lnTo>
                    <a:pt x="44425" y="28653"/>
                  </a:lnTo>
                  <a:lnTo>
                    <a:pt x="45569" y="29519"/>
                  </a:lnTo>
                  <a:lnTo>
                    <a:pt x="46699" y="30384"/>
                  </a:lnTo>
                  <a:lnTo>
                    <a:pt x="47829" y="31265"/>
                  </a:lnTo>
                  <a:lnTo>
                    <a:pt x="48929" y="32145"/>
                  </a:lnTo>
                  <a:lnTo>
                    <a:pt x="50029" y="33040"/>
                  </a:lnTo>
                  <a:lnTo>
                    <a:pt x="51115" y="33935"/>
                  </a:lnTo>
                  <a:lnTo>
                    <a:pt x="52201" y="34830"/>
                  </a:lnTo>
                  <a:lnTo>
                    <a:pt x="53257" y="35754"/>
                  </a:lnTo>
                  <a:lnTo>
                    <a:pt x="54313" y="36664"/>
                  </a:lnTo>
                  <a:lnTo>
                    <a:pt x="55355" y="37603"/>
                  </a:lnTo>
                  <a:lnTo>
                    <a:pt x="56382" y="38527"/>
                  </a:lnTo>
                  <a:lnTo>
                    <a:pt x="57394" y="39481"/>
                  </a:lnTo>
                  <a:lnTo>
                    <a:pt x="58392" y="40420"/>
                  </a:lnTo>
                  <a:lnTo>
                    <a:pt x="59390" y="41388"/>
                  </a:lnTo>
                  <a:lnTo>
                    <a:pt x="60358" y="42341"/>
                  </a:lnTo>
                  <a:lnTo>
                    <a:pt x="61326" y="43324"/>
                  </a:lnTo>
                  <a:lnTo>
                    <a:pt x="62280" y="44293"/>
                  </a:lnTo>
                  <a:lnTo>
                    <a:pt x="63219" y="45290"/>
                  </a:lnTo>
                  <a:lnTo>
                    <a:pt x="64158" y="46273"/>
                  </a:lnTo>
                  <a:lnTo>
                    <a:pt x="65067" y="47271"/>
                  </a:lnTo>
                  <a:lnTo>
                    <a:pt x="65977" y="48283"/>
                  </a:lnTo>
                  <a:lnTo>
                    <a:pt x="66857" y="49296"/>
                  </a:lnTo>
                  <a:lnTo>
                    <a:pt x="67738" y="50323"/>
                  </a:lnTo>
                  <a:lnTo>
                    <a:pt x="68603" y="51335"/>
                  </a:lnTo>
                  <a:lnTo>
                    <a:pt x="69454" y="52377"/>
                  </a:lnTo>
                  <a:lnTo>
                    <a:pt x="70290" y="53418"/>
                  </a:lnTo>
                  <a:lnTo>
                    <a:pt x="71127" y="54460"/>
                  </a:lnTo>
                  <a:lnTo>
                    <a:pt x="71934" y="55516"/>
                  </a:lnTo>
                  <a:lnTo>
                    <a:pt x="72741" y="56573"/>
                  </a:lnTo>
                  <a:lnTo>
                    <a:pt x="73533" y="57644"/>
                  </a:lnTo>
                  <a:lnTo>
                    <a:pt x="74296" y="58715"/>
                  </a:lnTo>
                  <a:lnTo>
                    <a:pt x="75059" y="59786"/>
                  </a:lnTo>
                  <a:lnTo>
                    <a:pt x="75543" y="60490"/>
                  </a:lnTo>
                  <a:lnTo>
                    <a:pt x="76115" y="59859"/>
                  </a:lnTo>
                  <a:lnTo>
                    <a:pt x="76320" y="59654"/>
                  </a:lnTo>
                  <a:lnTo>
                    <a:pt x="76878" y="59081"/>
                  </a:lnTo>
                  <a:lnTo>
                    <a:pt x="77817" y="58157"/>
                  </a:lnTo>
                  <a:lnTo>
                    <a:pt x="79152" y="56866"/>
                  </a:lnTo>
                  <a:lnTo>
                    <a:pt x="79988" y="56088"/>
                  </a:lnTo>
                  <a:lnTo>
                    <a:pt x="80912" y="55223"/>
                  </a:lnTo>
                  <a:lnTo>
                    <a:pt x="81954" y="54269"/>
                  </a:lnTo>
                  <a:lnTo>
                    <a:pt x="83098" y="53242"/>
                  </a:lnTo>
                  <a:lnTo>
                    <a:pt x="84360" y="52127"/>
                  </a:lnTo>
                  <a:lnTo>
                    <a:pt x="85725" y="50939"/>
                  </a:lnTo>
                  <a:lnTo>
                    <a:pt x="87221" y="49662"/>
                  </a:lnTo>
                  <a:lnTo>
                    <a:pt x="88820" y="48298"/>
                  </a:lnTo>
                  <a:lnTo>
                    <a:pt x="89363" y="47843"/>
                  </a:lnTo>
                  <a:lnTo>
                    <a:pt x="88894" y="47330"/>
                  </a:lnTo>
                  <a:lnTo>
                    <a:pt x="87456" y="45745"/>
                  </a:lnTo>
                  <a:lnTo>
                    <a:pt x="85901" y="44073"/>
                  </a:lnTo>
                  <a:lnTo>
                    <a:pt x="84287" y="42371"/>
                  </a:lnTo>
                  <a:lnTo>
                    <a:pt x="82688" y="40698"/>
                  </a:lnTo>
                  <a:lnTo>
                    <a:pt x="79856" y="37779"/>
                  </a:lnTo>
                  <a:lnTo>
                    <a:pt x="77993" y="35871"/>
                  </a:lnTo>
                  <a:lnTo>
                    <a:pt x="78169" y="35563"/>
                  </a:lnTo>
                  <a:lnTo>
                    <a:pt x="78345" y="35241"/>
                  </a:lnTo>
                  <a:lnTo>
                    <a:pt x="78506" y="34903"/>
                  </a:lnTo>
                  <a:lnTo>
                    <a:pt x="78668" y="34536"/>
                  </a:lnTo>
                  <a:lnTo>
                    <a:pt x="78800" y="34140"/>
                  </a:lnTo>
                  <a:lnTo>
                    <a:pt x="78917" y="33744"/>
                  </a:lnTo>
                  <a:lnTo>
                    <a:pt x="79035" y="33319"/>
                  </a:lnTo>
                  <a:lnTo>
                    <a:pt x="79123" y="32878"/>
                  </a:lnTo>
                  <a:lnTo>
                    <a:pt x="79211" y="32336"/>
                  </a:lnTo>
                  <a:lnTo>
                    <a:pt x="79284" y="31793"/>
                  </a:lnTo>
                  <a:lnTo>
                    <a:pt x="79328" y="31221"/>
                  </a:lnTo>
                  <a:lnTo>
                    <a:pt x="79357" y="30634"/>
                  </a:lnTo>
                  <a:lnTo>
                    <a:pt x="79372" y="30032"/>
                  </a:lnTo>
                  <a:lnTo>
                    <a:pt x="79357" y="29431"/>
                  </a:lnTo>
                  <a:lnTo>
                    <a:pt x="79328" y="28815"/>
                  </a:lnTo>
                  <a:lnTo>
                    <a:pt x="79269" y="28184"/>
                  </a:lnTo>
                  <a:lnTo>
                    <a:pt x="79196" y="27538"/>
                  </a:lnTo>
                  <a:lnTo>
                    <a:pt x="79093" y="26893"/>
                  </a:lnTo>
                  <a:lnTo>
                    <a:pt x="78961" y="26247"/>
                  </a:lnTo>
                  <a:lnTo>
                    <a:pt x="78829" y="25602"/>
                  </a:lnTo>
                  <a:lnTo>
                    <a:pt x="78653" y="24971"/>
                  </a:lnTo>
                  <a:lnTo>
                    <a:pt x="78477" y="24340"/>
                  </a:lnTo>
                  <a:lnTo>
                    <a:pt x="78272" y="23738"/>
                  </a:lnTo>
                  <a:lnTo>
                    <a:pt x="78052" y="23137"/>
                  </a:lnTo>
                  <a:lnTo>
                    <a:pt x="77787" y="22491"/>
                  </a:lnTo>
                  <a:lnTo>
                    <a:pt x="77494" y="21860"/>
                  </a:lnTo>
                  <a:lnTo>
                    <a:pt x="77186" y="21259"/>
                  </a:lnTo>
                  <a:lnTo>
                    <a:pt x="76863" y="20687"/>
                  </a:lnTo>
                  <a:lnTo>
                    <a:pt x="76511" y="20129"/>
                  </a:lnTo>
                  <a:lnTo>
                    <a:pt x="76144" y="19586"/>
                  </a:lnTo>
                  <a:lnTo>
                    <a:pt x="75763" y="19087"/>
                  </a:lnTo>
                  <a:lnTo>
                    <a:pt x="75352" y="18603"/>
                  </a:lnTo>
                  <a:lnTo>
                    <a:pt x="75132" y="18325"/>
                  </a:lnTo>
                  <a:lnTo>
                    <a:pt x="74927" y="18016"/>
                  </a:lnTo>
                  <a:lnTo>
                    <a:pt x="74736" y="17694"/>
                  </a:lnTo>
                  <a:lnTo>
                    <a:pt x="74574" y="17342"/>
                  </a:lnTo>
                  <a:lnTo>
                    <a:pt x="74442" y="16975"/>
                  </a:lnTo>
                  <a:lnTo>
                    <a:pt x="74325" y="16579"/>
                  </a:lnTo>
                  <a:lnTo>
                    <a:pt x="74237" y="16183"/>
                  </a:lnTo>
                  <a:lnTo>
                    <a:pt x="74178" y="15757"/>
                  </a:lnTo>
                  <a:lnTo>
                    <a:pt x="74134" y="15332"/>
                  </a:lnTo>
                  <a:lnTo>
                    <a:pt x="74120" y="14891"/>
                  </a:lnTo>
                  <a:lnTo>
                    <a:pt x="74120" y="14451"/>
                  </a:lnTo>
                  <a:lnTo>
                    <a:pt x="74134" y="13982"/>
                  </a:lnTo>
                  <a:lnTo>
                    <a:pt x="74178" y="13512"/>
                  </a:lnTo>
                  <a:lnTo>
                    <a:pt x="74237" y="13028"/>
                  </a:lnTo>
                  <a:lnTo>
                    <a:pt x="74325" y="12515"/>
                  </a:lnTo>
                  <a:lnTo>
                    <a:pt x="74428" y="12001"/>
                  </a:lnTo>
                  <a:lnTo>
                    <a:pt x="74545" y="11532"/>
                  </a:lnTo>
                  <a:lnTo>
                    <a:pt x="74677" y="11048"/>
                  </a:lnTo>
                  <a:lnTo>
                    <a:pt x="74824" y="10578"/>
                  </a:lnTo>
                  <a:lnTo>
                    <a:pt x="74985" y="10079"/>
                  </a:lnTo>
                  <a:lnTo>
                    <a:pt x="75161" y="9595"/>
                  </a:lnTo>
                  <a:lnTo>
                    <a:pt x="75352" y="9111"/>
                  </a:lnTo>
                  <a:lnTo>
                    <a:pt x="75557" y="8627"/>
                  </a:lnTo>
                  <a:lnTo>
                    <a:pt x="75763" y="8157"/>
                  </a:lnTo>
                  <a:lnTo>
                    <a:pt x="75998" y="7673"/>
                  </a:lnTo>
                  <a:lnTo>
                    <a:pt x="76232" y="7204"/>
                  </a:lnTo>
                  <a:lnTo>
                    <a:pt x="76482" y="6749"/>
                  </a:lnTo>
                  <a:lnTo>
                    <a:pt x="76746" y="6294"/>
                  </a:lnTo>
                  <a:lnTo>
                    <a:pt x="77010" y="5839"/>
                  </a:lnTo>
                  <a:lnTo>
                    <a:pt x="77289" y="5414"/>
                  </a:lnTo>
                  <a:lnTo>
                    <a:pt x="77582" y="4988"/>
                  </a:lnTo>
                  <a:lnTo>
                    <a:pt x="77875" y="4578"/>
                  </a:lnTo>
                  <a:lnTo>
                    <a:pt x="78037" y="4372"/>
                  </a:lnTo>
                  <a:lnTo>
                    <a:pt x="78169" y="4152"/>
                  </a:lnTo>
                  <a:lnTo>
                    <a:pt x="78301" y="3947"/>
                  </a:lnTo>
                  <a:lnTo>
                    <a:pt x="78404" y="3741"/>
                  </a:lnTo>
                  <a:lnTo>
                    <a:pt x="78506" y="3551"/>
                  </a:lnTo>
                  <a:lnTo>
                    <a:pt x="78580" y="3345"/>
                  </a:lnTo>
                  <a:lnTo>
                    <a:pt x="78638" y="3154"/>
                  </a:lnTo>
                  <a:lnTo>
                    <a:pt x="78697" y="2978"/>
                  </a:lnTo>
                  <a:lnTo>
                    <a:pt x="78726" y="2788"/>
                  </a:lnTo>
                  <a:lnTo>
                    <a:pt x="78756" y="2612"/>
                  </a:lnTo>
                  <a:lnTo>
                    <a:pt x="78756" y="2436"/>
                  </a:lnTo>
                  <a:lnTo>
                    <a:pt x="78756" y="2260"/>
                  </a:lnTo>
                  <a:lnTo>
                    <a:pt x="78726" y="2098"/>
                  </a:lnTo>
                  <a:lnTo>
                    <a:pt x="78682" y="1937"/>
                  </a:lnTo>
                  <a:lnTo>
                    <a:pt x="78638" y="1775"/>
                  </a:lnTo>
                  <a:lnTo>
                    <a:pt x="78565" y="1629"/>
                  </a:lnTo>
                  <a:lnTo>
                    <a:pt x="78462" y="1438"/>
                  </a:lnTo>
                  <a:lnTo>
                    <a:pt x="78330" y="1277"/>
                  </a:lnTo>
                  <a:lnTo>
                    <a:pt x="78184" y="1115"/>
                  </a:lnTo>
                  <a:lnTo>
                    <a:pt x="78022" y="968"/>
                  </a:lnTo>
                  <a:lnTo>
                    <a:pt x="77831" y="822"/>
                  </a:lnTo>
                  <a:lnTo>
                    <a:pt x="77611" y="704"/>
                  </a:lnTo>
                  <a:lnTo>
                    <a:pt x="77377" y="587"/>
                  </a:lnTo>
                  <a:lnTo>
                    <a:pt x="77127" y="484"/>
                  </a:lnTo>
                  <a:lnTo>
                    <a:pt x="76848" y="396"/>
                  </a:lnTo>
                  <a:lnTo>
                    <a:pt x="76555" y="323"/>
                  </a:lnTo>
                  <a:lnTo>
                    <a:pt x="76232" y="264"/>
                  </a:lnTo>
                  <a:lnTo>
                    <a:pt x="75895" y="206"/>
                  </a:lnTo>
                  <a:lnTo>
                    <a:pt x="75543" y="162"/>
                  </a:lnTo>
                  <a:lnTo>
                    <a:pt x="75161" y="132"/>
                  </a:lnTo>
                  <a:lnTo>
                    <a:pt x="74750" y="118"/>
                  </a:lnTo>
                  <a:lnTo>
                    <a:pt x="73738" y="118"/>
                  </a:lnTo>
                  <a:lnTo>
                    <a:pt x="73254" y="147"/>
                  </a:lnTo>
                  <a:lnTo>
                    <a:pt x="72785" y="191"/>
                  </a:lnTo>
                  <a:lnTo>
                    <a:pt x="72653" y="206"/>
                  </a:lnTo>
                  <a:lnTo>
                    <a:pt x="72535" y="264"/>
                  </a:lnTo>
                  <a:lnTo>
                    <a:pt x="72418" y="338"/>
                  </a:lnTo>
                  <a:lnTo>
                    <a:pt x="72139" y="514"/>
                  </a:lnTo>
                  <a:lnTo>
                    <a:pt x="71714" y="778"/>
                  </a:lnTo>
                  <a:lnTo>
                    <a:pt x="71171" y="1159"/>
                  </a:lnTo>
                  <a:lnTo>
                    <a:pt x="70540" y="1643"/>
                  </a:lnTo>
                  <a:lnTo>
                    <a:pt x="70188" y="1922"/>
                  </a:lnTo>
                  <a:lnTo>
                    <a:pt x="69821" y="2230"/>
                  </a:lnTo>
                  <a:lnTo>
                    <a:pt x="69454" y="2568"/>
                  </a:lnTo>
                  <a:lnTo>
                    <a:pt x="69058" y="2920"/>
                  </a:lnTo>
                  <a:lnTo>
                    <a:pt x="68662" y="3316"/>
                  </a:lnTo>
                  <a:lnTo>
                    <a:pt x="68266" y="3727"/>
                  </a:lnTo>
                  <a:lnTo>
                    <a:pt x="67796" y="4240"/>
                  </a:lnTo>
                  <a:lnTo>
                    <a:pt x="67356" y="4754"/>
                  </a:lnTo>
                  <a:lnTo>
                    <a:pt x="66945" y="5282"/>
                  </a:lnTo>
                  <a:lnTo>
                    <a:pt x="66535" y="5825"/>
                  </a:lnTo>
                  <a:lnTo>
                    <a:pt x="66168" y="6367"/>
                  </a:lnTo>
                  <a:lnTo>
                    <a:pt x="65816" y="6925"/>
                  </a:lnTo>
                  <a:lnTo>
                    <a:pt x="65478" y="7497"/>
                  </a:lnTo>
                  <a:lnTo>
                    <a:pt x="65170" y="8069"/>
                  </a:lnTo>
                  <a:lnTo>
                    <a:pt x="64994" y="8436"/>
                  </a:lnTo>
                  <a:lnTo>
                    <a:pt x="64818" y="8803"/>
                  </a:lnTo>
                  <a:lnTo>
                    <a:pt x="64657" y="9170"/>
                  </a:lnTo>
                  <a:lnTo>
                    <a:pt x="64510" y="9536"/>
                  </a:lnTo>
                  <a:lnTo>
                    <a:pt x="64363" y="9918"/>
                  </a:lnTo>
                  <a:lnTo>
                    <a:pt x="64231" y="10299"/>
                  </a:lnTo>
                  <a:lnTo>
                    <a:pt x="64099" y="10681"/>
                  </a:lnTo>
                  <a:lnTo>
                    <a:pt x="63982" y="11062"/>
                  </a:lnTo>
                  <a:lnTo>
                    <a:pt x="63879" y="11444"/>
                  </a:lnTo>
                  <a:lnTo>
                    <a:pt x="63791" y="11840"/>
                  </a:lnTo>
                  <a:lnTo>
                    <a:pt x="63703" y="12221"/>
                  </a:lnTo>
                  <a:lnTo>
                    <a:pt x="63615" y="12617"/>
                  </a:lnTo>
                  <a:lnTo>
                    <a:pt x="63556" y="13014"/>
                  </a:lnTo>
                  <a:lnTo>
                    <a:pt x="63498" y="13410"/>
                  </a:lnTo>
                  <a:lnTo>
                    <a:pt x="63439" y="13806"/>
                  </a:lnTo>
                  <a:lnTo>
                    <a:pt x="63410" y="14202"/>
                  </a:lnTo>
                  <a:lnTo>
                    <a:pt x="63380" y="14495"/>
                  </a:lnTo>
                  <a:lnTo>
                    <a:pt x="63322" y="14789"/>
                  </a:lnTo>
                  <a:lnTo>
                    <a:pt x="63263" y="15082"/>
                  </a:lnTo>
                  <a:lnTo>
                    <a:pt x="63190" y="15376"/>
                  </a:lnTo>
                  <a:lnTo>
                    <a:pt x="63087" y="15654"/>
                  </a:lnTo>
                  <a:lnTo>
                    <a:pt x="62984" y="15933"/>
                  </a:lnTo>
                  <a:lnTo>
                    <a:pt x="62867" y="16212"/>
                  </a:lnTo>
                  <a:lnTo>
                    <a:pt x="62720" y="16476"/>
                  </a:lnTo>
                  <a:lnTo>
                    <a:pt x="62573" y="16740"/>
                  </a:lnTo>
                  <a:lnTo>
                    <a:pt x="62412" y="17004"/>
                  </a:lnTo>
                  <a:lnTo>
                    <a:pt x="62236" y="17254"/>
                  </a:lnTo>
                  <a:lnTo>
                    <a:pt x="62045" y="17488"/>
                  </a:lnTo>
                  <a:lnTo>
                    <a:pt x="61840" y="17738"/>
                  </a:lnTo>
                  <a:lnTo>
                    <a:pt x="61634" y="17958"/>
                  </a:lnTo>
                  <a:lnTo>
                    <a:pt x="61400" y="18178"/>
                  </a:lnTo>
                  <a:lnTo>
                    <a:pt x="61165" y="18398"/>
                  </a:lnTo>
                  <a:lnTo>
                    <a:pt x="60886" y="18618"/>
                  </a:lnTo>
                  <a:lnTo>
                    <a:pt x="60593" y="18838"/>
                  </a:lnTo>
                  <a:lnTo>
                    <a:pt x="60299" y="19029"/>
                  </a:lnTo>
                  <a:lnTo>
                    <a:pt x="59991" y="19220"/>
                  </a:lnTo>
                  <a:lnTo>
                    <a:pt x="59683" y="19381"/>
                  </a:lnTo>
                  <a:lnTo>
                    <a:pt x="59346" y="19542"/>
                  </a:lnTo>
                  <a:lnTo>
                    <a:pt x="59008" y="19674"/>
                  </a:lnTo>
                  <a:lnTo>
                    <a:pt x="58671" y="19806"/>
                  </a:lnTo>
                  <a:lnTo>
                    <a:pt x="58319" y="19924"/>
                  </a:lnTo>
                  <a:lnTo>
                    <a:pt x="57952" y="20012"/>
                  </a:lnTo>
                  <a:lnTo>
                    <a:pt x="57585" y="20100"/>
                  </a:lnTo>
                  <a:lnTo>
                    <a:pt x="57204" y="20173"/>
                  </a:lnTo>
                  <a:lnTo>
                    <a:pt x="56822" y="20217"/>
                  </a:lnTo>
                  <a:lnTo>
                    <a:pt x="56426" y="20261"/>
                  </a:lnTo>
                  <a:lnTo>
                    <a:pt x="56030" y="20276"/>
                  </a:lnTo>
                  <a:lnTo>
                    <a:pt x="55634" y="20291"/>
                  </a:lnTo>
                  <a:lnTo>
                    <a:pt x="55106" y="20276"/>
                  </a:lnTo>
                  <a:lnTo>
                    <a:pt x="54578" y="20247"/>
                  </a:lnTo>
                  <a:lnTo>
                    <a:pt x="54035" y="20173"/>
                  </a:lnTo>
                  <a:lnTo>
                    <a:pt x="53492" y="20085"/>
                  </a:lnTo>
                  <a:lnTo>
                    <a:pt x="52949" y="19968"/>
                  </a:lnTo>
                  <a:lnTo>
                    <a:pt x="52391" y="19836"/>
                  </a:lnTo>
                  <a:lnTo>
                    <a:pt x="51834" y="19674"/>
                  </a:lnTo>
                  <a:lnTo>
                    <a:pt x="51262" y="19484"/>
                  </a:lnTo>
                  <a:lnTo>
                    <a:pt x="50631" y="19249"/>
                  </a:lnTo>
                  <a:lnTo>
                    <a:pt x="50000" y="18985"/>
                  </a:lnTo>
                  <a:lnTo>
                    <a:pt x="49369" y="18691"/>
                  </a:lnTo>
                  <a:lnTo>
                    <a:pt x="48724" y="18354"/>
                  </a:lnTo>
                  <a:lnTo>
                    <a:pt x="48078" y="18002"/>
                  </a:lnTo>
                  <a:lnTo>
                    <a:pt x="47447" y="17620"/>
                  </a:lnTo>
                  <a:lnTo>
                    <a:pt x="46802" y="17210"/>
                  </a:lnTo>
                  <a:lnTo>
                    <a:pt x="46156" y="16769"/>
                  </a:lnTo>
                  <a:lnTo>
                    <a:pt x="44938" y="15933"/>
                  </a:lnTo>
                  <a:lnTo>
                    <a:pt x="43706" y="15097"/>
                  </a:lnTo>
                  <a:lnTo>
                    <a:pt x="42444" y="14275"/>
                  </a:lnTo>
                  <a:lnTo>
                    <a:pt x="41168" y="13468"/>
                  </a:lnTo>
                  <a:lnTo>
                    <a:pt x="39877" y="12661"/>
                  </a:lnTo>
                  <a:lnTo>
                    <a:pt x="38556" y="11884"/>
                  </a:lnTo>
                  <a:lnTo>
                    <a:pt x="37221" y="11106"/>
                  </a:lnTo>
                  <a:lnTo>
                    <a:pt x="35886" y="10343"/>
                  </a:lnTo>
                  <a:lnTo>
                    <a:pt x="34537" y="9610"/>
                  </a:lnTo>
                  <a:lnTo>
                    <a:pt x="33172" y="8876"/>
                  </a:lnTo>
                  <a:lnTo>
                    <a:pt x="31793" y="8172"/>
                  </a:lnTo>
                  <a:lnTo>
                    <a:pt x="30429" y="7482"/>
                  </a:lnTo>
                  <a:lnTo>
                    <a:pt x="29050" y="6822"/>
                  </a:lnTo>
                  <a:lnTo>
                    <a:pt x="27670" y="6177"/>
                  </a:lnTo>
                  <a:lnTo>
                    <a:pt x="26291" y="5546"/>
                  </a:lnTo>
                  <a:lnTo>
                    <a:pt x="24912" y="4959"/>
                  </a:lnTo>
                  <a:lnTo>
                    <a:pt x="23518" y="4372"/>
                  </a:lnTo>
                  <a:lnTo>
                    <a:pt x="22154" y="3829"/>
                  </a:lnTo>
                  <a:lnTo>
                    <a:pt x="20819" y="3316"/>
                  </a:lnTo>
                  <a:lnTo>
                    <a:pt x="19499" y="2832"/>
                  </a:lnTo>
                  <a:lnTo>
                    <a:pt x="18222" y="2392"/>
                  </a:lnTo>
                  <a:lnTo>
                    <a:pt x="16975" y="1981"/>
                  </a:lnTo>
                  <a:lnTo>
                    <a:pt x="15757" y="1614"/>
                  </a:lnTo>
                  <a:lnTo>
                    <a:pt x="14569" y="1277"/>
                  </a:lnTo>
                  <a:lnTo>
                    <a:pt x="13425" y="983"/>
                  </a:lnTo>
                  <a:lnTo>
                    <a:pt x="12310" y="719"/>
                  </a:lnTo>
                  <a:lnTo>
                    <a:pt x="11239" y="514"/>
                  </a:lnTo>
                  <a:lnTo>
                    <a:pt x="10212" y="323"/>
                  </a:lnTo>
                  <a:lnTo>
                    <a:pt x="9229" y="191"/>
                  </a:lnTo>
                  <a:lnTo>
                    <a:pt x="8290" y="88"/>
                  </a:lnTo>
                  <a:lnTo>
                    <a:pt x="7835" y="44"/>
                  </a:lnTo>
                  <a:lnTo>
                    <a:pt x="7395" y="15"/>
                  </a:lnTo>
                  <a:lnTo>
                    <a:pt x="69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32;p26">
              <a:extLst>
                <a:ext uri="{FF2B5EF4-FFF2-40B4-BE49-F238E27FC236}">
                  <a16:creationId xmlns:a16="http://schemas.microsoft.com/office/drawing/2014/main" id="{C0806102-72EB-49DF-B820-0A8C9A47F92B}"/>
                </a:ext>
              </a:extLst>
            </p:cNvPr>
            <p:cNvSpPr/>
            <p:nvPr/>
          </p:nvSpPr>
          <p:spPr>
            <a:xfrm>
              <a:off x="1401700" y="2012600"/>
              <a:ext cx="2188975" cy="1467900"/>
            </a:xfrm>
            <a:custGeom>
              <a:avLst/>
              <a:gdLst/>
              <a:ahLst/>
              <a:cxnLst/>
              <a:rect l="l" t="t" r="r" b="b"/>
              <a:pathLst>
                <a:path w="87559" h="58716" fill="none" extrusionOk="0">
                  <a:moveTo>
                    <a:pt x="5736" y="1"/>
                  </a:moveTo>
                  <a:lnTo>
                    <a:pt x="5736" y="1"/>
                  </a:lnTo>
                  <a:lnTo>
                    <a:pt x="6162" y="1"/>
                  </a:lnTo>
                  <a:lnTo>
                    <a:pt x="6587" y="15"/>
                  </a:lnTo>
                  <a:lnTo>
                    <a:pt x="7042" y="45"/>
                  </a:lnTo>
                  <a:lnTo>
                    <a:pt x="7497" y="74"/>
                  </a:lnTo>
                  <a:lnTo>
                    <a:pt x="7967" y="133"/>
                  </a:lnTo>
                  <a:lnTo>
                    <a:pt x="8451" y="191"/>
                  </a:lnTo>
                  <a:lnTo>
                    <a:pt x="9448" y="338"/>
                  </a:lnTo>
                  <a:lnTo>
                    <a:pt x="10490" y="529"/>
                  </a:lnTo>
                  <a:lnTo>
                    <a:pt x="11561" y="749"/>
                  </a:lnTo>
                  <a:lnTo>
                    <a:pt x="12661" y="1013"/>
                  </a:lnTo>
                  <a:lnTo>
                    <a:pt x="13806" y="1306"/>
                  </a:lnTo>
                  <a:lnTo>
                    <a:pt x="14979" y="1644"/>
                  </a:lnTo>
                  <a:lnTo>
                    <a:pt x="16168" y="2011"/>
                  </a:lnTo>
                  <a:lnTo>
                    <a:pt x="17400" y="2421"/>
                  </a:lnTo>
                  <a:lnTo>
                    <a:pt x="18647" y="2847"/>
                  </a:lnTo>
                  <a:lnTo>
                    <a:pt x="19909" y="3316"/>
                  </a:lnTo>
                  <a:lnTo>
                    <a:pt x="21200" y="3815"/>
                  </a:lnTo>
                  <a:lnTo>
                    <a:pt x="22506" y="4343"/>
                  </a:lnTo>
                  <a:lnTo>
                    <a:pt x="23826" y="4886"/>
                  </a:lnTo>
                  <a:lnTo>
                    <a:pt x="25147" y="5473"/>
                  </a:lnTo>
                  <a:lnTo>
                    <a:pt x="26496" y="6075"/>
                  </a:lnTo>
                  <a:lnTo>
                    <a:pt x="27831" y="6705"/>
                  </a:lnTo>
                  <a:lnTo>
                    <a:pt x="29181" y="7351"/>
                  </a:lnTo>
                  <a:lnTo>
                    <a:pt x="30546" y="8026"/>
                  </a:lnTo>
                  <a:lnTo>
                    <a:pt x="31895" y="8730"/>
                  </a:lnTo>
                  <a:lnTo>
                    <a:pt x="33245" y="9449"/>
                  </a:lnTo>
                  <a:lnTo>
                    <a:pt x="34595" y="10183"/>
                  </a:lnTo>
                  <a:lnTo>
                    <a:pt x="35930" y="10931"/>
                  </a:lnTo>
                  <a:lnTo>
                    <a:pt x="37265" y="11708"/>
                  </a:lnTo>
                  <a:lnTo>
                    <a:pt x="38585" y="12501"/>
                  </a:lnTo>
                  <a:lnTo>
                    <a:pt x="39891" y="13293"/>
                  </a:lnTo>
                  <a:lnTo>
                    <a:pt x="41182" y="14114"/>
                  </a:lnTo>
                  <a:lnTo>
                    <a:pt x="42459" y="14936"/>
                  </a:lnTo>
                  <a:lnTo>
                    <a:pt x="43706" y="15787"/>
                  </a:lnTo>
                  <a:lnTo>
                    <a:pt x="44938" y="16638"/>
                  </a:lnTo>
                  <a:lnTo>
                    <a:pt x="44938" y="16638"/>
                  </a:lnTo>
                  <a:lnTo>
                    <a:pt x="45628" y="17107"/>
                  </a:lnTo>
                  <a:lnTo>
                    <a:pt x="46317" y="17548"/>
                  </a:lnTo>
                  <a:lnTo>
                    <a:pt x="46977" y="17944"/>
                  </a:lnTo>
                  <a:lnTo>
                    <a:pt x="47652" y="18310"/>
                  </a:lnTo>
                  <a:lnTo>
                    <a:pt x="48312" y="18633"/>
                  </a:lnTo>
                  <a:lnTo>
                    <a:pt x="48958" y="18941"/>
                  </a:lnTo>
                  <a:lnTo>
                    <a:pt x="49589" y="19205"/>
                  </a:lnTo>
                  <a:lnTo>
                    <a:pt x="50220" y="19440"/>
                  </a:lnTo>
                  <a:lnTo>
                    <a:pt x="50836" y="19646"/>
                  </a:lnTo>
                  <a:lnTo>
                    <a:pt x="51437" y="19822"/>
                  </a:lnTo>
                  <a:lnTo>
                    <a:pt x="52024" y="19968"/>
                  </a:lnTo>
                  <a:lnTo>
                    <a:pt x="52611" y="20086"/>
                  </a:lnTo>
                  <a:lnTo>
                    <a:pt x="53183" y="20174"/>
                  </a:lnTo>
                  <a:lnTo>
                    <a:pt x="53726" y="20232"/>
                  </a:lnTo>
                  <a:lnTo>
                    <a:pt x="54284" y="20276"/>
                  </a:lnTo>
                  <a:lnTo>
                    <a:pt x="54812" y="20276"/>
                  </a:lnTo>
                  <a:lnTo>
                    <a:pt x="54812" y="20276"/>
                  </a:lnTo>
                  <a:lnTo>
                    <a:pt x="55267" y="20276"/>
                  </a:lnTo>
                  <a:lnTo>
                    <a:pt x="55721" y="20247"/>
                  </a:lnTo>
                  <a:lnTo>
                    <a:pt x="56162" y="20203"/>
                  </a:lnTo>
                  <a:lnTo>
                    <a:pt x="56587" y="20130"/>
                  </a:lnTo>
                  <a:lnTo>
                    <a:pt x="56998" y="20056"/>
                  </a:lnTo>
                  <a:lnTo>
                    <a:pt x="57409" y="19954"/>
                  </a:lnTo>
                  <a:lnTo>
                    <a:pt x="57805" y="19851"/>
                  </a:lnTo>
                  <a:lnTo>
                    <a:pt x="58186" y="19719"/>
                  </a:lnTo>
                  <a:lnTo>
                    <a:pt x="58553" y="19587"/>
                  </a:lnTo>
                  <a:lnTo>
                    <a:pt x="58905" y="19425"/>
                  </a:lnTo>
                  <a:lnTo>
                    <a:pt x="59257" y="19249"/>
                  </a:lnTo>
                  <a:lnTo>
                    <a:pt x="59580" y="19073"/>
                  </a:lnTo>
                  <a:lnTo>
                    <a:pt x="59903" y="18883"/>
                  </a:lnTo>
                  <a:lnTo>
                    <a:pt x="60211" y="18677"/>
                  </a:lnTo>
                  <a:lnTo>
                    <a:pt x="60504" y="18457"/>
                  </a:lnTo>
                  <a:lnTo>
                    <a:pt x="60783" y="18222"/>
                  </a:lnTo>
                  <a:lnTo>
                    <a:pt x="61047" y="17988"/>
                  </a:lnTo>
                  <a:lnTo>
                    <a:pt x="61311" y="17738"/>
                  </a:lnTo>
                  <a:lnTo>
                    <a:pt x="61546" y="17489"/>
                  </a:lnTo>
                  <a:lnTo>
                    <a:pt x="61766" y="17225"/>
                  </a:lnTo>
                  <a:lnTo>
                    <a:pt x="61971" y="16946"/>
                  </a:lnTo>
                  <a:lnTo>
                    <a:pt x="62177" y="16667"/>
                  </a:lnTo>
                  <a:lnTo>
                    <a:pt x="62353" y="16374"/>
                  </a:lnTo>
                  <a:lnTo>
                    <a:pt x="62514" y="16080"/>
                  </a:lnTo>
                  <a:lnTo>
                    <a:pt x="62661" y="15787"/>
                  </a:lnTo>
                  <a:lnTo>
                    <a:pt x="62793" y="15479"/>
                  </a:lnTo>
                  <a:lnTo>
                    <a:pt x="62910" y="15171"/>
                  </a:lnTo>
                  <a:lnTo>
                    <a:pt x="63013" y="14863"/>
                  </a:lnTo>
                  <a:lnTo>
                    <a:pt x="63101" y="14540"/>
                  </a:lnTo>
                  <a:lnTo>
                    <a:pt x="63174" y="14217"/>
                  </a:lnTo>
                  <a:lnTo>
                    <a:pt x="63233" y="13894"/>
                  </a:lnTo>
                  <a:lnTo>
                    <a:pt x="63262" y="13572"/>
                  </a:lnTo>
                  <a:lnTo>
                    <a:pt x="63262" y="13572"/>
                  </a:lnTo>
                  <a:lnTo>
                    <a:pt x="63307" y="13161"/>
                  </a:lnTo>
                  <a:lnTo>
                    <a:pt x="63351" y="12750"/>
                  </a:lnTo>
                  <a:lnTo>
                    <a:pt x="63424" y="12339"/>
                  </a:lnTo>
                  <a:lnTo>
                    <a:pt x="63483" y="11943"/>
                  </a:lnTo>
                  <a:lnTo>
                    <a:pt x="63571" y="11547"/>
                  </a:lnTo>
                  <a:lnTo>
                    <a:pt x="63659" y="11166"/>
                  </a:lnTo>
                  <a:lnTo>
                    <a:pt x="63761" y="10784"/>
                  </a:lnTo>
                  <a:lnTo>
                    <a:pt x="63864" y="10417"/>
                  </a:lnTo>
                  <a:lnTo>
                    <a:pt x="63967" y="10051"/>
                  </a:lnTo>
                  <a:lnTo>
                    <a:pt x="64099" y="9698"/>
                  </a:lnTo>
                  <a:lnTo>
                    <a:pt x="64363" y="9009"/>
                  </a:lnTo>
                  <a:lnTo>
                    <a:pt x="64642" y="8334"/>
                  </a:lnTo>
                  <a:lnTo>
                    <a:pt x="64964" y="7688"/>
                  </a:lnTo>
                  <a:lnTo>
                    <a:pt x="65287" y="7072"/>
                  </a:lnTo>
                  <a:lnTo>
                    <a:pt x="65639" y="6485"/>
                  </a:lnTo>
                  <a:lnTo>
                    <a:pt x="66006" y="5928"/>
                  </a:lnTo>
                  <a:lnTo>
                    <a:pt x="66373" y="5385"/>
                  </a:lnTo>
                  <a:lnTo>
                    <a:pt x="66754" y="4872"/>
                  </a:lnTo>
                  <a:lnTo>
                    <a:pt x="67150" y="4387"/>
                  </a:lnTo>
                  <a:lnTo>
                    <a:pt x="67546" y="3933"/>
                  </a:lnTo>
                  <a:lnTo>
                    <a:pt x="67943" y="3507"/>
                  </a:lnTo>
                  <a:lnTo>
                    <a:pt x="68324" y="3096"/>
                  </a:lnTo>
                  <a:lnTo>
                    <a:pt x="68720" y="2730"/>
                  </a:lnTo>
                  <a:lnTo>
                    <a:pt x="69102" y="2377"/>
                  </a:lnTo>
                  <a:lnTo>
                    <a:pt x="69468" y="2040"/>
                  </a:lnTo>
                  <a:lnTo>
                    <a:pt x="69821" y="1747"/>
                  </a:lnTo>
                  <a:lnTo>
                    <a:pt x="70158" y="1468"/>
                  </a:lnTo>
                  <a:lnTo>
                    <a:pt x="70774" y="998"/>
                  </a:lnTo>
                  <a:lnTo>
                    <a:pt x="71302" y="646"/>
                  </a:lnTo>
                  <a:lnTo>
                    <a:pt x="71698" y="382"/>
                  </a:lnTo>
                  <a:lnTo>
                    <a:pt x="72036" y="177"/>
                  </a:lnTo>
                  <a:lnTo>
                    <a:pt x="72036" y="177"/>
                  </a:lnTo>
                  <a:lnTo>
                    <a:pt x="72461" y="133"/>
                  </a:lnTo>
                  <a:lnTo>
                    <a:pt x="72931" y="118"/>
                  </a:lnTo>
                  <a:lnTo>
                    <a:pt x="73518" y="103"/>
                  </a:lnTo>
                  <a:lnTo>
                    <a:pt x="73518" y="103"/>
                  </a:lnTo>
                  <a:lnTo>
                    <a:pt x="73899" y="103"/>
                  </a:lnTo>
                  <a:lnTo>
                    <a:pt x="74310" y="133"/>
                  </a:lnTo>
                  <a:lnTo>
                    <a:pt x="74735" y="162"/>
                  </a:lnTo>
                  <a:lnTo>
                    <a:pt x="75146" y="221"/>
                  </a:lnTo>
                  <a:lnTo>
                    <a:pt x="75542" y="294"/>
                  </a:lnTo>
                  <a:lnTo>
                    <a:pt x="75924" y="397"/>
                  </a:lnTo>
                  <a:lnTo>
                    <a:pt x="76115" y="456"/>
                  </a:lnTo>
                  <a:lnTo>
                    <a:pt x="76276" y="529"/>
                  </a:lnTo>
                  <a:lnTo>
                    <a:pt x="76437" y="602"/>
                  </a:lnTo>
                  <a:lnTo>
                    <a:pt x="76599" y="690"/>
                  </a:lnTo>
                  <a:lnTo>
                    <a:pt x="76731" y="778"/>
                  </a:lnTo>
                  <a:lnTo>
                    <a:pt x="76863" y="881"/>
                  </a:lnTo>
                  <a:lnTo>
                    <a:pt x="76965" y="998"/>
                  </a:lnTo>
                  <a:lnTo>
                    <a:pt x="77068" y="1116"/>
                  </a:lnTo>
                  <a:lnTo>
                    <a:pt x="77142" y="1248"/>
                  </a:lnTo>
                  <a:lnTo>
                    <a:pt x="77200" y="1394"/>
                  </a:lnTo>
                  <a:lnTo>
                    <a:pt x="77230" y="1541"/>
                  </a:lnTo>
                  <a:lnTo>
                    <a:pt x="77259" y="1717"/>
                  </a:lnTo>
                  <a:lnTo>
                    <a:pt x="77244" y="1893"/>
                  </a:lnTo>
                  <a:lnTo>
                    <a:pt x="77215" y="2069"/>
                  </a:lnTo>
                  <a:lnTo>
                    <a:pt x="77171" y="2275"/>
                  </a:lnTo>
                  <a:lnTo>
                    <a:pt x="77097" y="2495"/>
                  </a:lnTo>
                  <a:lnTo>
                    <a:pt x="76995" y="2715"/>
                  </a:lnTo>
                  <a:lnTo>
                    <a:pt x="76863" y="2964"/>
                  </a:lnTo>
                  <a:lnTo>
                    <a:pt x="76701" y="3214"/>
                  </a:lnTo>
                  <a:lnTo>
                    <a:pt x="76511" y="3478"/>
                  </a:lnTo>
                  <a:lnTo>
                    <a:pt x="76511" y="3478"/>
                  </a:lnTo>
                  <a:lnTo>
                    <a:pt x="76217" y="3889"/>
                  </a:lnTo>
                  <a:lnTo>
                    <a:pt x="75938" y="4299"/>
                  </a:lnTo>
                  <a:lnTo>
                    <a:pt x="75660" y="4725"/>
                  </a:lnTo>
                  <a:lnTo>
                    <a:pt x="75381" y="5180"/>
                  </a:lnTo>
                  <a:lnTo>
                    <a:pt x="75117" y="5634"/>
                  </a:lnTo>
                  <a:lnTo>
                    <a:pt x="74867" y="6104"/>
                  </a:lnTo>
                  <a:lnTo>
                    <a:pt x="74618" y="6588"/>
                  </a:lnTo>
                  <a:lnTo>
                    <a:pt x="74383" y="7072"/>
                  </a:lnTo>
                  <a:lnTo>
                    <a:pt x="74149" y="7571"/>
                  </a:lnTo>
                  <a:lnTo>
                    <a:pt x="73943" y="8070"/>
                  </a:lnTo>
                  <a:lnTo>
                    <a:pt x="73738" y="8583"/>
                  </a:lnTo>
                  <a:lnTo>
                    <a:pt x="73547" y="9097"/>
                  </a:lnTo>
                  <a:lnTo>
                    <a:pt x="73371" y="9610"/>
                  </a:lnTo>
                  <a:lnTo>
                    <a:pt x="73210" y="10139"/>
                  </a:lnTo>
                  <a:lnTo>
                    <a:pt x="73078" y="10652"/>
                  </a:lnTo>
                  <a:lnTo>
                    <a:pt x="72946" y="11166"/>
                  </a:lnTo>
                  <a:lnTo>
                    <a:pt x="72843" y="11694"/>
                  </a:lnTo>
                  <a:lnTo>
                    <a:pt x="72755" y="12207"/>
                  </a:lnTo>
                  <a:lnTo>
                    <a:pt x="72681" y="12706"/>
                  </a:lnTo>
                  <a:lnTo>
                    <a:pt x="72637" y="13220"/>
                  </a:lnTo>
                  <a:lnTo>
                    <a:pt x="72608" y="13704"/>
                  </a:lnTo>
                  <a:lnTo>
                    <a:pt x="72608" y="14202"/>
                  </a:lnTo>
                  <a:lnTo>
                    <a:pt x="72637" y="14672"/>
                  </a:lnTo>
                  <a:lnTo>
                    <a:pt x="72681" y="15141"/>
                  </a:lnTo>
                  <a:lnTo>
                    <a:pt x="72740" y="15596"/>
                  </a:lnTo>
                  <a:lnTo>
                    <a:pt x="72843" y="16051"/>
                  </a:lnTo>
                  <a:lnTo>
                    <a:pt x="72960" y="16477"/>
                  </a:lnTo>
                  <a:lnTo>
                    <a:pt x="73122" y="16887"/>
                  </a:lnTo>
                  <a:lnTo>
                    <a:pt x="73298" y="17283"/>
                  </a:lnTo>
                  <a:lnTo>
                    <a:pt x="73400" y="17474"/>
                  </a:lnTo>
                  <a:lnTo>
                    <a:pt x="73518" y="17665"/>
                  </a:lnTo>
                  <a:lnTo>
                    <a:pt x="73620" y="17841"/>
                  </a:lnTo>
                  <a:lnTo>
                    <a:pt x="73752" y="18017"/>
                  </a:lnTo>
                  <a:lnTo>
                    <a:pt x="73884" y="18193"/>
                  </a:lnTo>
                  <a:lnTo>
                    <a:pt x="74031" y="18369"/>
                  </a:lnTo>
                  <a:lnTo>
                    <a:pt x="74031" y="18369"/>
                  </a:lnTo>
                  <a:lnTo>
                    <a:pt x="74427" y="18839"/>
                  </a:lnTo>
                  <a:lnTo>
                    <a:pt x="74809" y="19337"/>
                  </a:lnTo>
                  <a:lnTo>
                    <a:pt x="75161" y="19866"/>
                  </a:lnTo>
                  <a:lnTo>
                    <a:pt x="75484" y="20408"/>
                  </a:lnTo>
                  <a:lnTo>
                    <a:pt x="75792" y="20951"/>
                  </a:lnTo>
                  <a:lnTo>
                    <a:pt x="76085" y="21523"/>
                  </a:lnTo>
                  <a:lnTo>
                    <a:pt x="76349" y="22096"/>
                  </a:lnTo>
                  <a:lnTo>
                    <a:pt x="76599" y="22697"/>
                  </a:lnTo>
                  <a:lnTo>
                    <a:pt x="76819" y="23284"/>
                  </a:lnTo>
                  <a:lnTo>
                    <a:pt x="77009" y="23900"/>
                  </a:lnTo>
                  <a:lnTo>
                    <a:pt x="77200" y="24502"/>
                  </a:lnTo>
                  <a:lnTo>
                    <a:pt x="77347" y="25118"/>
                  </a:lnTo>
                  <a:lnTo>
                    <a:pt x="77494" y="25734"/>
                  </a:lnTo>
                  <a:lnTo>
                    <a:pt x="77596" y="26350"/>
                  </a:lnTo>
                  <a:lnTo>
                    <a:pt x="77699" y="26967"/>
                  </a:lnTo>
                  <a:lnTo>
                    <a:pt x="77772" y="27568"/>
                  </a:lnTo>
                  <a:lnTo>
                    <a:pt x="77816" y="28170"/>
                  </a:lnTo>
                  <a:lnTo>
                    <a:pt x="77860" y="28756"/>
                  </a:lnTo>
                  <a:lnTo>
                    <a:pt x="77860" y="29343"/>
                  </a:lnTo>
                  <a:lnTo>
                    <a:pt x="77860" y="29915"/>
                  </a:lnTo>
                  <a:lnTo>
                    <a:pt x="77831" y="30473"/>
                  </a:lnTo>
                  <a:lnTo>
                    <a:pt x="77787" y="31030"/>
                  </a:lnTo>
                  <a:lnTo>
                    <a:pt x="77714" y="31544"/>
                  </a:lnTo>
                  <a:lnTo>
                    <a:pt x="77626" y="32057"/>
                  </a:lnTo>
                  <a:lnTo>
                    <a:pt x="77523" y="32542"/>
                  </a:lnTo>
                  <a:lnTo>
                    <a:pt x="77406" y="33011"/>
                  </a:lnTo>
                  <a:lnTo>
                    <a:pt x="77259" y="33451"/>
                  </a:lnTo>
                  <a:lnTo>
                    <a:pt x="77097" y="33877"/>
                  </a:lnTo>
                  <a:lnTo>
                    <a:pt x="76921" y="34258"/>
                  </a:lnTo>
                  <a:lnTo>
                    <a:pt x="76716" y="34625"/>
                  </a:lnTo>
                  <a:lnTo>
                    <a:pt x="76496" y="34948"/>
                  </a:lnTo>
                  <a:lnTo>
                    <a:pt x="76379" y="35094"/>
                  </a:lnTo>
                  <a:lnTo>
                    <a:pt x="76261" y="35241"/>
                  </a:lnTo>
                  <a:lnTo>
                    <a:pt x="76261" y="35241"/>
                  </a:lnTo>
                  <a:lnTo>
                    <a:pt x="77435" y="36430"/>
                  </a:lnTo>
                  <a:lnTo>
                    <a:pt x="78726" y="37750"/>
                  </a:lnTo>
                  <a:lnTo>
                    <a:pt x="80340" y="39408"/>
                  </a:lnTo>
                  <a:lnTo>
                    <a:pt x="82144" y="41286"/>
                  </a:lnTo>
                  <a:lnTo>
                    <a:pt x="84022" y="43266"/>
                  </a:lnTo>
                  <a:lnTo>
                    <a:pt x="85871" y="45232"/>
                  </a:lnTo>
                  <a:lnTo>
                    <a:pt x="86751" y="46186"/>
                  </a:lnTo>
                  <a:lnTo>
                    <a:pt x="87558" y="47096"/>
                  </a:lnTo>
                  <a:lnTo>
                    <a:pt x="87558" y="47096"/>
                  </a:lnTo>
                  <a:lnTo>
                    <a:pt x="85930" y="48475"/>
                  </a:lnTo>
                  <a:lnTo>
                    <a:pt x="84418" y="49766"/>
                  </a:lnTo>
                  <a:lnTo>
                    <a:pt x="83039" y="50969"/>
                  </a:lnTo>
                  <a:lnTo>
                    <a:pt x="81763" y="52098"/>
                  </a:lnTo>
                  <a:lnTo>
                    <a:pt x="80604" y="53140"/>
                  </a:lnTo>
                  <a:lnTo>
                    <a:pt x="79562" y="54094"/>
                  </a:lnTo>
                  <a:lnTo>
                    <a:pt x="78623" y="54959"/>
                  </a:lnTo>
                  <a:lnTo>
                    <a:pt x="77802" y="55737"/>
                  </a:lnTo>
                  <a:lnTo>
                    <a:pt x="76452" y="57028"/>
                  </a:lnTo>
                  <a:lnTo>
                    <a:pt x="75528" y="57952"/>
                  </a:lnTo>
                  <a:lnTo>
                    <a:pt x="74970" y="58524"/>
                  </a:lnTo>
                  <a:lnTo>
                    <a:pt x="74794" y="58715"/>
                  </a:lnTo>
                  <a:lnTo>
                    <a:pt x="74794" y="58715"/>
                  </a:lnTo>
                  <a:lnTo>
                    <a:pt x="73840" y="57351"/>
                  </a:lnTo>
                  <a:lnTo>
                    <a:pt x="72857" y="56016"/>
                  </a:lnTo>
                  <a:lnTo>
                    <a:pt x="71875" y="54695"/>
                  </a:lnTo>
                  <a:lnTo>
                    <a:pt x="70877" y="53404"/>
                  </a:lnTo>
                  <a:lnTo>
                    <a:pt x="69879" y="52142"/>
                  </a:lnTo>
                  <a:lnTo>
                    <a:pt x="68867" y="50881"/>
                  </a:lnTo>
                  <a:lnTo>
                    <a:pt x="67840" y="49663"/>
                  </a:lnTo>
                  <a:lnTo>
                    <a:pt x="66813" y="48460"/>
                  </a:lnTo>
                  <a:lnTo>
                    <a:pt x="65771" y="47272"/>
                  </a:lnTo>
                  <a:lnTo>
                    <a:pt x="64730" y="46113"/>
                  </a:lnTo>
                  <a:lnTo>
                    <a:pt x="63688" y="44968"/>
                  </a:lnTo>
                  <a:lnTo>
                    <a:pt x="62632" y="43853"/>
                  </a:lnTo>
                  <a:lnTo>
                    <a:pt x="61575" y="42753"/>
                  </a:lnTo>
                  <a:lnTo>
                    <a:pt x="60519" y="41682"/>
                  </a:lnTo>
                  <a:lnTo>
                    <a:pt x="59463" y="40625"/>
                  </a:lnTo>
                  <a:lnTo>
                    <a:pt x="58392" y="39584"/>
                  </a:lnTo>
                  <a:lnTo>
                    <a:pt x="57335" y="38572"/>
                  </a:lnTo>
                  <a:lnTo>
                    <a:pt x="56264" y="37574"/>
                  </a:lnTo>
                  <a:lnTo>
                    <a:pt x="55208" y="36606"/>
                  </a:lnTo>
                  <a:lnTo>
                    <a:pt x="54137" y="35652"/>
                  </a:lnTo>
                  <a:lnTo>
                    <a:pt x="53081" y="34713"/>
                  </a:lnTo>
                  <a:lnTo>
                    <a:pt x="52010" y="33803"/>
                  </a:lnTo>
                  <a:lnTo>
                    <a:pt x="50953" y="32908"/>
                  </a:lnTo>
                  <a:lnTo>
                    <a:pt x="49912" y="32028"/>
                  </a:lnTo>
                  <a:lnTo>
                    <a:pt x="48855" y="31177"/>
                  </a:lnTo>
                  <a:lnTo>
                    <a:pt x="47814" y="30341"/>
                  </a:lnTo>
                  <a:lnTo>
                    <a:pt x="46772" y="29519"/>
                  </a:lnTo>
                  <a:lnTo>
                    <a:pt x="45745" y="28727"/>
                  </a:lnTo>
                  <a:lnTo>
                    <a:pt x="44718" y="27949"/>
                  </a:lnTo>
                  <a:lnTo>
                    <a:pt x="43691" y="27187"/>
                  </a:lnTo>
                  <a:lnTo>
                    <a:pt x="42693" y="26453"/>
                  </a:lnTo>
                  <a:lnTo>
                    <a:pt x="41696" y="25734"/>
                  </a:lnTo>
                  <a:lnTo>
                    <a:pt x="40698" y="25030"/>
                  </a:lnTo>
                  <a:lnTo>
                    <a:pt x="39715" y="24355"/>
                  </a:lnTo>
                  <a:lnTo>
                    <a:pt x="37793" y="23035"/>
                  </a:lnTo>
                  <a:lnTo>
                    <a:pt x="35915" y="21802"/>
                  </a:lnTo>
                  <a:lnTo>
                    <a:pt x="34111" y="20629"/>
                  </a:lnTo>
                  <a:lnTo>
                    <a:pt x="32350" y="19528"/>
                  </a:lnTo>
                  <a:lnTo>
                    <a:pt x="30663" y="18501"/>
                  </a:lnTo>
                  <a:lnTo>
                    <a:pt x="29034" y="17548"/>
                  </a:lnTo>
                  <a:lnTo>
                    <a:pt x="27494" y="16653"/>
                  </a:lnTo>
                  <a:lnTo>
                    <a:pt x="26042" y="15831"/>
                  </a:lnTo>
                  <a:lnTo>
                    <a:pt x="24677" y="15068"/>
                  </a:lnTo>
                  <a:lnTo>
                    <a:pt x="23401" y="14364"/>
                  </a:lnTo>
                  <a:lnTo>
                    <a:pt x="22227" y="13733"/>
                  </a:lnTo>
                  <a:lnTo>
                    <a:pt x="20202" y="12662"/>
                  </a:lnTo>
                  <a:lnTo>
                    <a:pt x="18647" y="11826"/>
                  </a:lnTo>
                  <a:lnTo>
                    <a:pt x="18647" y="11826"/>
                  </a:lnTo>
                  <a:lnTo>
                    <a:pt x="17283" y="11092"/>
                  </a:lnTo>
                  <a:lnTo>
                    <a:pt x="15830" y="10344"/>
                  </a:lnTo>
                  <a:lnTo>
                    <a:pt x="14334" y="9581"/>
                  </a:lnTo>
                  <a:lnTo>
                    <a:pt x="12779" y="8818"/>
                  </a:lnTo>
                  <a:lnTo>
                    <a:pt x="11224" y="8070"/>
                  </a:lnTo>
                  <a:lnTo>
                    <a:pt x="9668" y="7322"/>
                  </a:lnTo>
                  <a:lnTo>
                    <a:pt x="6705" y="5928"/>
                  </a:lnTo>
                  <a:lnTo>
                    <a:pt x="4049" y="4710"/>
                  </a:lnTo>
                  <a:lnTo>
                    <a:pt x="1937" y="3757"/>
                  </a:lnTo>
                  <a:lnTo>
                    <a:pt x="0" y="2891"/>
                  </a:lnTo>
                  <a:lnTo>
                    <a:pt x="0" y="2891"/>
                  </a:lnTo>
                  <a:lnTo>
                    <a:pt x="59" y="2715"/>
                  </a:lnTo>
                  <a:lnTo>
                    <a:pt x="132" y="2539"/>
                  </a:lnTo>
                  <a:lnTo>
                    <a:pt x="205" y="2363"/>
                  </a:lnTo>
                  <a:lnTo>
                    <a:pt x="279" y="2187"/>
                  </a:lnTo>
                  <a:lnTo>
                    <a:pt x="381" y="2040"/>
                  </a:lnTo>
                  <a:lnTo>
                    <a:pt x="484" y="1879"/>
                  </a:lnTo>
                  <a:lnTo>
                    <a:pt x="587" y="1732"/>
                  </a:lnTo>
                  <a:lnTo>
                    <a:pt x="704" y="1600"/>
                  </a:lnTo>
                  <a:lnTo>
                    <a:pt x="836" y="1453"/>
                  </a:lnTo>
                  <a:lnTo>
                    <a:pt x="968" y="1336"/>
                  </a:lnTo>
                  <a:lnTo>
                    <a:pt x="1100" y="1204"/>
                  </a:lnTo>
                  <a:lnTo>
                    <a:pt x="1262" y="1086"/>
                  </a:lnTo>
                  <a:lnTo>
                    <a:pt x="1408" y="984"/>
                  </a:lnTo>
                  <a:lnTo>
                    <a:pt x="1585" y="881"/>
                  </a:lnTo>
                  <a:lnTo>
                    <a:pt x="1937" y="690"/>
                  </a:lnTo>
                  <a:lnTo>
                    <a:pt x="2303" y="529"/>
                  </a:lnTo>
                  <a:lnTo>
                    <a:pt x="2714" y="382"/>
                  </a:lnTo>
                  <a:lnTo>
                    <a:pt x="3154" y="265"/>
                  </a:lnTo>
                  <a:lnTo>
                    <a:pt x="3624" y="162"/>
                  </a:lnTo>
                  <a:lnTo>
                    <a:pt x="4108" y="89"/>
                  </a:lnTo>
                  <a:lnTo>
                    <a:pt x="4621" y="30"/>
                  </a:lnTo>
                  <a:lnTo>
                    <a:pt x="5164" y="1"/>
                  </a:lnTo>
                  <a:lnTo>
                    <a:pt x="57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33;p26">
              <a:extLst>
                <a:ext uri="{FF2B5EF4-FFF2-40B4-BE49-F238E27FC236}">
                  <a16:creationId xmlns:a16="http://schemas.microsoft.com/office/drawing/2014/main" id="{F92FE07E-92C3-474F-9C0C-49B16B6E95A8}"/>
                </a:ext>
              </a:extLst>
            </p:cNvPr>
            <p:cNvSpPr/>
            <p:nvPr/>
          </p:nvSpPr>
          <p:spPr>
            <a:xfrm>
              <a:off x="1381150" y="1995375"/>
              <a:ext cx="2234100" cy="1512250"/>
            </a:xfrm>
            <a:custGeom>
              <a:avLst/>
              <a:gdLst/>
              <a:ahLst/>
              <a:cxnLst/>
              <a:rect l="l" t="t" r="r" b="b"/>
              <a:pathLst>
                <a:path w="89364" h="60490" fill="none" extrusionOk="0">
                  <a:moveTo>
                    <a:pt x="6558" y="0"/>
                  </a:moveTo>
                  <a:lnTo>
                    <a:pt x="6558" y="0"/>
                  </a:lnTo>
                  <a:lnTo>
                    <a:pt x="5942" y="15"/>
                  </a:lnTo>
                  <a:lnTo>
                    <a:pt x="5355" y="44"/>
                  </a:lnTo>
                  <a:lnTo>
                    <a:pt x="4798" y="103"/>
                  </a:lnTo>
                  <a:lnTo>
                    <a:pt x="4270" y="191"/>
                  </a:lnTo>
                  <a:lnTo>
                    <a:pt x="3771" y="294"/>
                  </a:lnTo>
                  <a:lnTo>
                    <a:pt x="3301" y="426"/>
                  </a:lnTo>
                  <a:lnTo>
                    <a:pt x="2861" y="587"/>
                  </a:lnTo>
                  <a:lnTo>
                    <a:pt x="2451" y="763"/>
                  </a:lnTo>
                  <a:lnTo>
                    <a:pt x="2451" y="763"/>
                  </a:lnTo>
                  <a:lnTo>
                    <a:pt x="2230" y="880"/>
                  </a:lnTo>
                  <a:lnTo>
                    <a:pt x="2025" y="998"/>
                  </a:lnTo>
                  <a:lnTo>
                    <a:pt x="1834" y="1115"/>
                  </a:lnTo>
                  <a:lnTo>
                    <a:pt x="1644" y="1247"/>
                  </a:lnTo>
                  <a:lnTo>
                    <a:pt x="1468" y="1394"/>
                  </a:lnTo>
                  <a:lnTo>
                    <a:pt x="1306" y="1541"/>
                  </a:lnTo>
                  <a:lnTo>
                    <a:pt x="1145" y="1702"/>
                  </a:lnTo>
                  <a:lnTo>
                    <a:pt x="998" y="1863"/>
                  </a:lnTo>
                  <a:lnTo>
                    <a:pt x="851" y="2025"/>
                  </a:lnTo>
                  <a:lnTo>
                    <a:pt x="719" y="2201"/>
                  </a:lnTo>
                  <a:lnTo>
                    <a:pt x="602" y="2377"/>
                  </a:lnTo>
                  <a:lnTo>
                    <a:pt x="499" y="2568"/>
                  </a:lnTo>
                  <a:lnTo>
                    <a:pt x="397" y="2773"/>
                  </a:lnTo>
                  <a:lnTo>
                    <a:pt x="309" y="2978"/>
                  </a:lnTo>
                  <a:lnTo>
                    <a:pt x="235" y="3184"/>
                  </a:lnTo>
                  <a:lnTo>
                    <a:pt x="162" y="3404"/>
                  </a:lnTo>
                  <a:lnTo>
                    <a:pt x="0" y="3976"/>
                  </a:lnTo>
                  <a:lnTo>
                    <a:pt x="543" y="4211"/>
                  </a:lnTo>
                  <a:lnTo>
                    <a:pt x="543" y="4211"/>
                  </a:lnTo>
                  <a:lnTo>
                    <a:pt x="2539" y="5091"/>
                  </a:lnTo>
                  <a:lnTo>
                    <a:pt x="4666" y="6059"/>
                  </a:lnTo>
                  <a:lnTo>
                    <a:pt x="7307" y="7277"/>
                  </a:lnTo>
                  <a:lnTo>
                    <a:pt x="10256" y="8656"/>
                  </a:lnTo>
                  <a:lnTo>
                    <a:pt x="11796" y="9390"/>
                  </a:lnTo>
                  <a:lnTo>
                    <a:pt x="13351" y="10138"/>
                  </a:lnTo>
                  <a:lnTo>
                    <a:pt x="14877" y="10901"/>
                  </a:lnTo>
                  <a:lnTo>
                    <a:pt x="16374" y="11649"/>
                  </a:lnTo>
                  <a:lnTo>
                    <a:pt x="17797" y="12397"/>
                  </a:lnTo>
                  <a:lnTo>
                    <a:pt x="19146" y="13116"/>
                  </a:lnTo>
                  <a:lnTo>
                    <a:pt x="19146" y="13116"/>
                  </a:lnTo>
                  <a:lnTo>
                    <a:pt x="20980" y="14099"/>
                  </a:lnTo>
                  <a:lnTo>
                    <a:pt x="20980" y="14099"/>
                  </a:lnTo>
                  <a:lnTo>
                    <a:pt x="22932" y="15141"/>
                  </a:lnTo>
                  <a:lnTo>
                    <a:pt x="25220" y="16373"/>
                  </a:lnTo>
                  <a:lnTo>
                    <a:pt x="26482" y="17078"/>
                  </a:lnTo>
                  <a:lnTo>
                    <a:pt x="27817" y="17840"/>
                  </a:lnTo>
                  <a:lnTo>
                    <a:pt x="29226" y="18647"/>
                  </a:lnTo>
                  <a:lnTo>
                    <a:pt x="30707" y="19528"/>
                  </a:lnTo>
                  <a:lnTo>
                    <a:pt x="32248" y="20452"/>
                  </a:lnTo>
                  <a:lnTo>
                    <a:pt x="33847" y="21435"/>
                  </a:lnTo>
                  <a:lnTo>
                    <a:pt x="35490" y="22491"/>
                  </a:lnTo>
                  <a:lnTo>
                    <a:pt x="37192" y="23592"/>
                  </a:lnTo>
                  <a:lnTo>
                    <a:pt x="38938" y="24765"/>
                  </a:lnTo>
                  <a:lnTo>
                    <a:pt x="40728" y="25998"/>
                  </a:lnTo>
                  <a:lnTo>
                    <a:pt x="42562" y="27303"/>
                  </a:lnTo>
                  <a:lnTo>
                    <a:pt x="44425" y="28653"/>
                  </a:lnTo>
                  <a:lnTo>
                    <a:pt x="44425" y="28653"/>
                  </a:lnTo>
                  <a:lnTo>
                    <a:pt x="45569" y="29519"/>
                  </a:lnTo>
                  <a:lnTo>
                    <a:pt x="46699" y="30384"/>
                  </a:lnTo>
                  <a:lnTo>
                    <a:pt x="47829" y="31265"/>
                  </a:lnTo>
                  <a:lnTo>
                    <a:pt x="48929" y="32145"/>
                  </a:lnTo>
                  <a:lnTo>
                    <a:pt x="50029" y="33040"/>
                  </a:lnTo>
                  <a:lnTo>
                    <a:pt x="51115" y="33935"/>
                  </a:lnTo>
                  <a:lnTo>
                    <a:pt x="52201" y="34830"/>
                  </a:lnTo>
                  <a:lnTo>
                    <a:pt x="53257" y="35754"/>
                  </a:lnTo>
                  <a:lnTo>
                    <a:pt x="54313" y="36664"/>
                  </a:lnTo>
                  <a:lnTo>
                    <a:pt x="55355" y="37603"/>
                  </a:lnTo>
                  <a:lnTo>
                    <a:pt x="56382" y="38527"/>
                  </a:lnTo>
                  <a:lnTo>
                    <a:pt x="57394" y="39481"/>
                  </a:lnTo>
                  <a:lnTo>
                    <a:pt x="58392" y="40420"/>
                  </a:lnTo>
                  <a:lnTo>
                    <a:pt x="59390" y="41388"/>
                  </a:lnTo>
                  <a:lnTo>
                    <a:pt x="60358" y="42341"/>
                  </a:lnTo>
                  <a:lnTo>
                    <a:pt x="61326" y="43324"/>
                  </a:lnTo>
                  <a:lnTo>
                    <a:pt x="62280" y="44293"/>
                  </a:lnTo>
                  <a:lnTo>
                    <a:pt x="63219" y="45290"/>
                  </a:lnTo>
                  <a:lnTo>
                    <a:pt x="64158" y="46273"/>
                  </a:lnTo>
                  <a:lnTo>
                    <a:pt x="65067" y="47271"/>
                  </a:lnTo>
                  <a:lnTo>
                    <a:pt x="65977" y="48283"/>
                  </a:lnTo>
                  <a:lnTo>
                    <a:pt x="66857" y="49296"/>
                  </a:lnTo>
                  <a:lnTo>
                    <a:pt x="67738" y="50323"/>
                  </a:lnTo>
                  <a:lnTo>
                    <a:pt x="68603" y="51335"/>
                  </a:lnTo>
                  <a:lnTo>
                    <a:pt x="69454" y="52377"/>
                  </a:lnTo>
                  <a:lnTo>
                    <a:pt x="70290" y="53418"/>
                  </a:lnTo>
                  <a:lnTo>
                    <a:pt x="71127" y="54460"/>
                  </a:lnTo>
                  <a:lnTo>
                    <a:pt x="71934" y="55516"/>
                  </a:lnTo>
                  <a:lnTo>
                    <a:pt x="72741" y="56573"/>
                  </a:lnTo>
                  <a:lnTo>
                    <a:pt x="73533" y="57644"/>
                  </a:lnTo>
                  <a:lnTo>
                    <a:pt x="74296" y="58715"/>
                  </a:lnTo>
                  <a:lnTo>
                    <a:pt x="75059" y="59786"/>
                  </a:lnTo>
                  <a:lnTo>
                    <a:pt x="75543" y="60490"/>
                  </a:lnTo>
                  <a:lnTo>
                    <a:pt x="76115" y="59859"/>
                  </a:lnTo>
                  <a:lnTo>
                    <a:pt x="76115" y="59859"/>
                  </a:lnTo>
                  <a:lnTo>
                    <a:pt x="76320" y="59654"/>
                  </a:lnTo>
                  <a:lnTo>
                    <a:pt x="76878" y="59081"/>
                  </a:lnTo>
                  <a:lnTo>
                    <a:pt x="77817" y="58157"/>
                  </a:lnTo>
                  <a:lnTo>
                    <a:pt x="79152" y="56866"/>
                  </a:lnTo>
                  <a:lnTo>
                    <a:pt x="79988" y="56088"/>
                  </a:lnTo>
                  <a:lnTo>
                    <a:pt x="80912" y="55223"/>
                  </a:lnTo>
                  <a:lnTo>
                    <a:pt x="81954" y="54269"/>
                  </a:lnTo>
                  <a:lnTo>
                    <a:pt x="83098" y="53242"/>
                  </a:lnTo>
                  <a:lnTo>
                    <a:pt x="84360" y="52127"/>
                  </a:lnTo>
                  <a:lnTo>
                    <a:pt x="85725" y="50939"/>
                  </a:lnTo>
                  <a:lnTo>
                    <a:pt x="87221" y="49662"/>
                  </a:lnTo>
                  <a:lnTo>
                    <a:pt x="88820" y="48298"/>
                  </a:lnTo>
                  <a:lnTo>
                    <a:pt x="89363" y="47843"/>
                  </a:lnTo>
                  <a:lnTo>
                    <a:pt x="88894" y="47330"/>
                  </a:lnTo>
                  <a:lnTo>
                    <a:pt x="88894" y="47330"/>
                  </a:lnTo>
                  <a:lnTo>
                    <a:pt x="87456" y="45745"/>
                  </a:lnTo>
                  <a:lnTo>
                    <a:pt x="85901" y="44073"/>
                  </a:lnTo>
                  <a:lnTo>
                    <a:pt x="84287" y="42371"/>
                  </a:lnTo>
                  <a:lnTo>
                    <a:pt x="82688" y="40698"/>
                  </a:lnTo>
                  <a:lnTo>
                    <a:pt x="79856" y="37779"/>
                  </a:lnTo>
                  <a:lnTo>
                    <a:pt x="77993" y="35871"/>
                  </a:lnTo>
                  <a:lnTo>
                    <a:pt x="77993" y="35871"/>
                  </a:lnTo>
                  <a:lnTo>
                    <a:pt x="78169" y="35563"/>
                  </a:lnTo>
                  <a:lnTo>
                    <a:pt x="78345" y="35241"/>
                  </a:lnTo>
                  <a:lnTo>
                    <a:pt x="78506" y="34903"/>
                  </a:lnTo>
                  <a:lnTo>
                    <a:pt x="78668" y="34536"/>
                  </a:lnTo>
                  <a:lnTo>
                    <a:pt x="78800" y="34140"/>
                  </a:lnTo>
                  <a:lnTo>
                    <a:pt x="78917" y="33744"/>
                  </a:lnTo>
                  <a:lnTo>
                    <a:pt x="79035" y="33319"/>
                  </a:lnTo>
                  <a:lnTo>
                    <a:pt x="79123" y="32878"/>
                  </a:lnTo>
                  <a:lnTo>
                    <a:pt x="79123" y="32878"/>
                  </a:lnTo>
                  <a:lnTo>
                    <a:pt x="79211" y="32336"/>
                  </a:lnTo>
                  <a:lnTo>
                    <a:pt x="79284" y="31793"/>
                  </a:lnTo>
                  <a:lnTo>
                    <a:pt x="79328" y="31221"/>
                  </a:lnTo>
                  <a:lnTo>
                    <a:pt x="79357" y="30634"/>
                  </a:lnTo>
                  <a:lnTo>
                    <a:pt x="79372" y="30032"/>
                  </a:lnTo>
                  <a:lnTo>
                    <a:pt x="79357" y="29431"/>
                  </a:lnTo>
                  <a:lnTo>
                    <a:pt x="79328" y="28815"/>
                  </a:lnTo>
                  <a:lnTo>
                    <a:pt x="79269" y="28184"/>
                  </a:lnTo>
                  <a:lnTo>
                    <a:pt x="79269" y="28184"/>
                  </a:lnTo>
                  <a:lnTo>
                    <a:pt x="79196" y="27538"/>
                  </a:lnTo>
                  <a:lnTo>
                    <a:pt x="79093" y="26893"/>
                  </a:lnTo>
                  <a:lnTo>
                    <a:pt x="78961" y="26247"/>
                  </a:lnTo>
                  <a:lnTo>
                    <a:pt x="78829" y="25602"/>
                  </a:lnTo>
                  <a:lnTo>
                    <a:pt x="78653" y="24971"/>
                  </a:lnTo>
                  <a:lnTo>
                    <a:pt x="78477" y="24340"/>
                  </a:lnTo>
                  <a:lnTo>
                    <a:pt x="78272" y="23738"/>
                  </a:lnTo>
                  <a:lnTo>
                    <a:pt x="78052" y="23137"/>
                  </a:lnTo>
                  <a:lnTo>
                    <a:pt x="78052" y="23137"/>
                  </a:lnTo>
                  <a:lnTo>
                    <a:pt x="77787" y="22491"/>
                  </a:lnTo>
                  <a:lnTo>
                    <a:pt x="77494" y="21860"/>
                  </a:lnTo>
                  <a:lnTo>
                    <a:pt x="77186" y="21259"/>
                  </a:lnTo>
                  <a:lnTo>
                    <a:pt x="76863" y="20687"/>
                  </a:lnTo>
                  <a:lnTo>
                    <a:pt x="76511" y="20129"/>
                  </a:lnTo>
                  <a:lnTo>
                    <a:pt x="76144" y="19586"/>
                  </a:lnTo>
                  <a:lnTo>
                    <a:pt x="75763" y="19087"/>
                  </a:lnTo>
                  <a:lnTo>
                    <a:pt x="75352" y="18603"/>
                  </a:lnTo>
                  <a:lnTo>
                    <a:pt x="75352" y="18603"/>
                  </a:lnTo>
                  <a:lnTo>
                    <a:pt x="75132" y="18325"/>
                  </a:lnTo>
                  <a:lnTo>
                    <a:pt x="74927" y="18016"/>
                  </a:lnTo>
                  <a:lnTo>
                    <a:pt x="74736" y="17694"/>
                  </a:lnTo>
                  <a:lnTo>
                    <a:pt x="74574" y="17342"/>
                  </a:lnTo>
                  <a:lnTo>
                    <a:pt x="74442" y="16975"/>
                  </a:lnTo>
                  <a:lnTo>
                    <a:pt x="74325" y="16579"/>
                  </a:lnTo>
                  <a:lnTo>
                    <a:pt x="74237" y="16183"/>
                  </a:lnTo>
                  <a:lnTo>
                    <a:pt x="74178" y="15757"/>
                  </a:lnTo>
                  <a:lnTo>
                    <a:pt x="74178" y="15757"/>
                  </a:lnTo>
                  <a:lnTo>
                    <a:pt x="74134" y="15332"/>
                  </a:lnTo>
                  <a:lnTo>
                    <a:pt x="74120" y="14891"/>
                  </a:lnTo>
                  <a:lnTo>
                    <a:pt x="74120" y="14451"/>
                  </a:lnTo>
                  <a:lnTo>
                    <a:pt x="74134" y="13982"/>
                  </a:lnTo>
                  <a:lnTo>
                    <a:pt x="74178" y="13512"/>
                  </a:lnTo>
                  <a:lnTo>
                    <a:pt x="74237" y="13028"/>
                  </a:lnTo>
                  <a:lnTo>
                    <a:pt x="74325" y="12515"/>
                  </a:lnTo>
                  <a:lnTo>
                    <a:pt x="74428" y="12001"/>
                  </a:lnTo>
                  <a:lnTo>
                    <a:pt x="74428" y="12001"/>
                  </a:lnTo>
                  <a:lnTo>
                    <a:pt x="74545" y="11532"/>
                  </a:lnTo>
                  <a:lnTo>
                    <a:pt x="74677" y="11048"/>
                  </a:lnTo>
                  <a:lnTo>
                    <a:pt x="74824" y="10578"/>
                  </a:lnTo>
                  <a:lnTo>
                    <a:pt x="74985" y="10079"/>
                  </a:lnTo>
                  <a:lnTo>
                    <a:pt x="75161" y="9595"/>
                  </a:lnTo>
                  <a:lnTo>
                    <a:pt x="75352" y="9111"/>
                  </a:lnTo>
                  <a:lnTo>
                    <a:pt x="75557" y="8627"/>
                  </a:lnTo>
                  <a:lnTo>
                    <a:pt x="75763" y="8157"/>
                  </a:lnTo>
                  <a:lnTo>
                    <a:pt x="75998" y="7673"/>
                  </a:lnTo>
                  <a:lnTo>
                    <a:pt x="76232" y="7204"/>
                  </a:lnTo>
                  <a:lnTo>
                    <a:pt x="76482" y="6749"/>
                  </a:lnTo>
                  <a:lnTo>
                    <a:pt x="76746" y="6294"/>
                  </a:lnTo>
                  <a:lnTo>
                    <a:pt x="77010" y="5839"/>
                  </a:lnTo>
                  <a:lnTo>
                    <a:pt x="77289" y="5414"/>
                  </a:lnTo>
                  <a:lnTo>
                    <a:pt x="77582" y="4988"/>
                  </a:lnTo>
                  <a:lnTo>
                    <a:pt x="77875" y="4578"/>
                  </a:lnTo>
                  <a:lnTo>
                    <a:pt x="77875" y="4578"/>
                  </a:lnTo>
                  <a:lnTo>
                    <a:pt x="78037" y="4372"/>
                  </a:lnTo>
                  <a:lnTo>
                    <a:pt x="78169" y="4152"/>
                  </a:lnTo>
                  <a:lnTo>
                    <a:pt x="78301" y="3947"/>
                  </a:lnTo>
                  <a:lnTo>
                    <a:pt x="78404" y="3741"/>
                  </a:lnTo>
                  <a:lnTo>
                    <a:pt x="78506" y="3551"/>
                  </a:lnTo>
                  <a:lnTo>
                    <a:pt x="78580" y="3345"/>
                  </a:lnTo>
                  <a:lnTo>
                    <a:pt x="78638" y="3154"/>
                  </a:lnTo>
                  <a:lnTo>
                    <a:pt x="78697" y="2978"/>
                  </a:lnTo>
                  <a:lnTo>
                    <a:pt x="78726" y="2788"/>
                  </a:lnTo>
                  <a:lnTo>
                    <a:pt x="78756" y="2612"/>
                  </a:lnTo>
                  <a:lnTo>
                    <a:pt x="78756" y="2436"/>
                  </a:lnTo>
                  <a:lnTo>
                    <a:pt x="78756" y="2260"/>
                  </a:lnTo>
                  <a:lnTo>
                    <a:pt x="78726" y="2098"/>
                  </a:lnTo>
                  <a:lnTo>
                    <a:pt x="78682" y="1937"/>
                  </a:lnTo>
                  <a:lnTo>
                    <a:pt x="78638" y="1775"/>
                  </a:lnTo>
                  <a:lnTo>
                    <a:pt x="78565" y="1629"/>
                  </a:lnTo>
                  <a:lnTo>
                    <a:pt x="78565" y="1629"/>
                  </a:lnTo>
                  <a:lnTo>
                    <a:pt x="78462" y="1438"/>
                  </a:lnTo>
                  <a:lnTo>
                    <a:pt x="78330" y="1277"/>
                  </a:lnTo>
                  <a:lnTo>
                    <a:pt x="78184" y="1115"/>
                  </a:lnTo>
                  <a:lnTo>
                    <a:pt x="78022" y="968"/>
                  </a:lnTo>
                  <a:lnTo>
                    <a:pt x="77831" y="822"/>
                  </a:lnTo>
                  <a:lnTo>
                    <a:pt x="77611" y="704"/>
                  </a:lnTo>
                  <a:lnTo>
                    <a:pt x="77377" y="587"/>
                  </a:lnTo>
                  <a:lnTo>
                    <a:pt x="77127" y="484"/>
                  </a:lnTo>
                  <a:lnTo>
                    <a:pt x="76848" y="396"/>
                  </a:lnTo>
                  <a:lnTo>
                    <a:pt x="76555" y="323"/>
                  </a:lnTo>
                  <a:lnTo>
                    <a:pt x="76232" y="264"/>
                  </a:lnTo>
                  <a:lnTo>
                    <a:pt x="75895" y="206"/>
                  </a:lnTo>
                  <a:lnTo>
                    <a:pt x="75543" y="162"/>
                  </a:lnTo>
                  <a:lnTo>
                    <a:pt x="75161" y="132"/>
                  </a:lnTo>
                  <a:lnTo>
                    <a:pt x="74750" y="118"/>
                  </a:lnTo>
                  <a:lnTo>
                    <a:pt x="74340" y="118"/>
                  </a:lnTo>
                  <a:lnTo>
                    <a:pt x="74340" y="118"/>
                  </a:lnTo>
                  <a:lnTo>
                    <a:pt x="73738" y="118"/>
                  </a:lnTo>
                  <a:lnTo>
                    <a:pt x="73254" y="147"/>
                  </a:lnTo>
                  <a:lnTo>
                    <a:pt x="72785" y="191"/>
                  </a:lnTo>
                  <a:lnTo>
                    <a:pt x="72653" y="206"/>
                  </a:lnTo>
                  <a:lnTo>
                    <a:pt x="72535" y="264"/>
                  </a:lnTo>
                  <a:lnTo>
                    <a:pt x="72535" y="264"/>
                  </a:lnTo>
                  <a:lnTo>
                    <a:pt x="72418" y="338"/>
                  </a:lnTo>
                  <a:lnTo>
                    <a:pt x="72139" y="514"/>
                  </a:lnTo>
                  <a:lnTo>
                    <a:pt x="71714" y="778"/>
                  </a:lnTo>
                  <a:lnTo>
                    <a:pt x="71171" y="1159"/>
                  </a:lnTo>
                  <a:lnTo>
                    <a:pt x="70540" y="1643"/>
                  </a:lnTo>
                  <a:lnTo>
                    <a:pt x="70188" y="1922"/>
                  </a:lnTo>
                  <a:lnTo>
                    <a:pt x="69821" y="2230"/>
                  </a:lnTo>
                  <a:lnTo>
                    <a:pt x="69454" y="2568"/>
                  </a:lnTo>
                  <a:lnTo>
                    <a:pt x="69058" y="2920"/>
                  </a:lnTo>
                  <a:lnTo>
                    <a:pt x="68662" y="3316"/>
                  </a:lnTo>
                  <a:lnTo>
                    <a:pt x="68266" y="3727"/>
                  </a:lnTo>
                  <a:lnTo>
                    <a:pt x="68266" y="3727"/>
                  </a:lnTo>
                  <a:lnTo>
                    <a:pt x="67796" y="4240"/>
                  </a:lnTo>
                  <a:lnTo>
                    <a:pt x="67356" y="4754"/>
                  </a:lnTo>
                  <a:lnTo>
                    <a:pt x="66945" y="5282"/>
                  </a:lnTo>
                  <a:lnTo>
                    <a:pt x="66535" y="5825"/>
                  </a:lnTo>
                  <a:lnTo>
                    <a:pt x="66168" y="6367"/>
                  </a:lnTo>
                  <a:lnTo>
                    <a:pt x="65816" y="6925"/>
                  </a:lnTo>
                  <a:lnTo>
                    <a:pt x="65478" y="7497"/>
                  </a:lnTo>
                  <a:lnTo>
                    <a:pt x="65170" y="8069"/>
                  </a:lnTo>
                  <a:lnTo>
                    <a:pt x="65170" y="8069"/>
                  </a:lnTo>
                  <a:lnTo>
                    <a:pt x="64994" y="8436"/>
                  </a:lnTo>
                  <a:lnTo>
                    <a:pt x="64818" y="8803"/>
                  </a:lnTo>
                  <a:lnTo>
                    <a:pt x="64657" y="9170"/>
                  </a:lnTo>
                  <a:lnTo>
                    <a:pt x="64510" y="9536"/>
                  </a:lnTo>
                  <a:lnTo>
                    <a:pt x="64363" y="9918"/>
                  </a:lnTo>
                  <a:lnTo>
                    <a:pt x="64231" y="10299"/>
                  </a:lnTo>
                  <a:lnTo>
                    <a:pt x="64099" y="10681"/>
                  </a:lnTo>
                  <a:lnTo>
                    <a:pt x="63982" y="11062"/>
                  </a:lnTo>
                  <a:lnTo>
                    <a:pt x="63879" y="11444"/>
                  </a:lnTo>
                  <a:lnTo>
                    <a:pt x="63791" y="11840"/>
                  </a:lnTo>
                  <a:lnTo>
                    <a:pt x="63703" y="12221"/>
                  </a:lnTo>
                  <a:lnTo>
                    <a:pt x="63615" y="12617"/>
                  </a:lnTo>
                  <a:lnTo>
                    <a:pt x="63556" y="13014"/>
                  </a:lnTo>
                  <a:lnTo>
                    <a:pt x="63498" y="13410"/>
                  </a:lnTo>
                  <a:lnTo>
                    <a:pt x="63439" y="13806"/>
                  </a:lnTo>
                  <a:lnTo>
                    <a:pt x="63410" y="14202"/>
                  </a:lnTo>
                  <a:lnTo>
                    <a:pt x="63410" y="14202"/>
                  </a:lnTo>
                  <a:lnTo>
                    <a:pt x="63380" y="14495"/>
                  </a:lnTo>
                  <a:lnTo>
                    <a:pt x="63322" y="14789"/>
                  </a:lnTo>
                  <a:lnTo>
                    <a:pt x="63263" y="15082"/>
                  </a:lnTo>
                  <a:lnTo>
                    <a:pt x="63190" y="15376"/>
                  </a:lnTo>
                  <a:lnTo>
                    <a:pt x="63087" y="15654"/>
                  </a:lnTo>
                  <a:lnTo>
                    <a:pt x="62984" y="15933"/>
                  </a:lnTo>
                  <a:lnTo>
                    <a:pt x="62867" y="16212"/>
                  </a:lnTo>
                  <a:lnTo>
                    <a:pt x="62720" y="16476"/>
                  </a:lnTo>
                  <a:lnTo>
                    <a:pt x="62573" y="16740"/>
                  </a:lnTo>
                  <a:lnTo>
                    <a:pt x="62412" y="17004"/>
                  </a:lnTo>
                  <a:lnTo>
                    <a:pt x="62236" y="17254"/>
                  </a:lnTo>
                  <a:lnTo>
                    <a:pt x="62045" y="17488"/>
                  </a:lnTo>
                  <a:lnTo>
                    <a:pt x="61840" y="17738"/>
                  </a:lnTo>
                  <a:lnTo>
                    <a:pt x="61634" y="17958"/>
                  </a:lnTo>
                  <a:lnTo>
                    <a:pt x="61400" y="18178"/>
                  </a:lnTo>
                  <a:lnTo>
                    <a:pt x="61165" y="18398"/>
                  </a:lnTo>
                  <a:lnTo>
                    <a:pt x="61165" y="18398"/>
                  </a:lnTo>
                  <a:lnTo>
                    <a:pt x="60886" y="18618"/>
                  </a:lnTo>
                  <a:lnTo>
                    <a:pt x="60593" y="18838"/>
                  </a:lnTo>
                  <a:lnTo>
                    <a:pt x="60299" y="19029"/>
                  </a:lnTo>
                  <a:lnTo>
                    <a:pt x="59991" y="19220"/>
                  </a:lnTo>
                  <a:lnTo>
                    <a:pt x="59683" y="19381"/>
                  </a:lnTo>
                  <a:lnTo>
                    <a:pt x="59346" y="19542"/>
                  </a:lnTo>
                  <a:lnTo>
                    <a:pt x="59008" y="19674"/>
                  </a:lnTo>
                  <a:lnTo>
                    <a:pt x="58671" y="19806"/>
                  </a:lnTo>
                  <a:lnTo>
                    <a:pt x="58319" y="19924"/>
                  </a:lnTo>
                  <a:lnTo>
                    <a:pt x="57952" y="20012"/>
                  </a:lnTo>
                  <a:lnTo>
                    <a:pt x="57585" y="20100"/>
                  </a:lnTo>
                  <a:lnTo>
                    <a:pt x="57204" y="20173"/>
                  </a:lnTo>
                  <a:lnTo>
                    <a:pt x="56822" y="20217"/>
                  </a:lnTo>
                  <a:lnTo>
                    <a:pt x="56426" y="20261"/>
                  </a:lnTo>
                  <a:lnTo>
                    <a:pt x="56030" y="20276"/>
                  </a:lnTo>
                  <a:lnTo>
                    <a:pt x="55634" y="20291"/>
                  </a:lnTo>
                  <a:lnTo>
                    <a:pt x="55634" y="20291"/>
                  </a:lnTo>
                  <a:lnTo>
                    <a:pt x="55106" y="20276"/>
                  </a:lnTo>
                  <a:lnTo>
                    <a:pt x="54578" y="20247"/>
                  </a:lnTo>
                  <a:lnTo>
                    <a:pt x="54035" y="20173"/>
                  </a:lnTo>
                  <a:lnTo>
                    <a:pt x="53492" y="20085"/>
                  </a:lnTo>
                  <a:lnTo>
                    <a:pt x="52949" y="19968"/>
                  </a:lnTo>
                  <a:lnTo>
                    <a:pt x="52391" y="19836"/>
                  </a:lnTo>
                  <a:lnTo>
                    <a:pt x="51834" y="19674"/>
                  </a:lnTo>
                  <a:lnTo>
                    <a:pt x="51262" y="19484"/>
                  </a:lnTo>
                  <a:lnTo>
                    <a:pt x="51262" y="19484"/>
                  </a:lnTo>
                  <a:lnTo>
                    <a:pt x="50631" y="19249"/>
                  </a:lnTo>
                  <a:lnTo>
                    <a:pt x="50000" y="18985"/>
                  </a:lnTo>
                  <a:lnTo>
                    <a:pt x="49369" y="18691"/>
                  </a:lnTo>
                  <a:lnTo>
                    <a:pt x="48724" y="18354"/>
                  </a:lnTo>
                  <a:lnTo>
                    <a:pt x="48078" y="18002"/>
                  </a:lnTo>
                  <a:lnTo>
                    <a:pt x="47447" y="17620"/>
                  </a:lnTo>
                  <a:lnTo>
                    <a:pt x="46802" y="17210"/>
                  </a:lnTo>
                  <a:lnTo>
                    <a:pt x="46156" y="16769"/>
                  </a:lnTo>
                  <a:lnTo>
                    <a:pt x="46156" y="16769"/>
                  </a:lnTo>
                  <a:lnTo>
                    <a:pt x="44938" y="15933"/>
                  </a:lnTo>
                  <a:lnTo>
                    <a:pt x="43706" y="15097"/>
                  </a:lnTo>
                  <a:lnTo>
                    <a:pt x="42444" y="14275"/>
                  </a:lnTo>
                  <a:lnTo>
                    <a:pt x="41168" y="13468"/>
                  </a:lnTo>
                  <a:lnTo>
                    <a:pt x="39877" y="12661"/>
                  </a:lnTo>
                  <a:lnTo>
                    <a:pt x="38556" y="11884"/>
                  </a:lnTo>
                  <a:lnTo>
                    <a:pt x="37221" y="11106"/>
                  </a:lnTo>
                  <a:lnTo>
                    <a:pt x="35886" y="10343"/>
                  </a:lnTo>
                  <a:lnTo>
                    <a:pt x="34537" y="9610"/>
                  </a:lnTo>
                  <a:lnTo>
                    <a:pt x="33172" y="8876"/>
                  </a:lnTo>
                  <a:lnTo>
                    <a:pt x="31793" y="8172"/>
                  </a:lnTo>
                  <a:lnTo>
                    <a:pt x="30429" y="7482"/>
                  </a:lnTo>
                  <a:lnTo>
                    <a:pt x="29050" y="6822"/>
                  </a:lnTo>
                  <a:lnTo>
                    <a:pt x="27670" y="6177"/>
                  </a:lnTo>
                  <a:lnTo>
                    <a:pt x="26291" y="5546"/>
                  </a:lnTo>
                  <a:lnTo>
                    <a:pt x="24912" y="4959"/>
                  </a:lnTo>
                  <a:lnTo>
                    <a:pt x="24912" y="4959"/>
                  </a:lnTo>
                  <a:lnTo>
                    <a:pt x="23518" y="4372"/>
                  </a:lnTo>
                  <a:lnTo>
                    <a:pt x="22154" y="3829"/>
                  </a:lnTo>
                  <a:lnTo>
                    <a:pt x="20819" y="3316"/>
                  </a:lnTo>
                  <a:lnTo>
                    <a:pt x="19499" y="2832"/>
                  </a:lnTo>
                  <a:lnTo>
                    <a:pt x="18222" y="2392"/>
                  </a:lnTo>
                  <a:lnTo>
                    <a:pt x="16975" y="1981"/>
                  </a:lnTo>
                  <a:lnTo>
                    <a:pt x="15757" y="1614"/>
                  </a:lnTo>
                  <a:lnTo>
                    <a:pt x="14569" y="1277"/>
                  </a:lnTo>
                  <a:lnTo>
                    <a:pt x="13425" y="983"/>
                  </a:lnTo>
                  <a:lnTo>
                    <a:pt x="12310" y="719"/>
                  </a:lnTo>
                  <a:lnTo>
                    <a:pt x="11239" y="514"/>
                  </a:lnTo>
                  <a:lnTo>
                    <a:pt x="10212" y="323"/>
                  </a:lnTo>
                  <a:lnTo>
                    <a:pt x="9229" y="191"/>
                  </a:lnTo>
                  <a:lnTo>
                    <a:pt x="8290" y="88"/>
                  </a:lnTo>
                  <a:lnTo>
                    <a:pt x="7835" y="44"/>
                  </a:lnTo>
                  <a:lnTo>
                    <a:pt x="7395" y="15"/>
                  </a:lnTo>
                  <a:lnTo>
                    <a:pt x="6969" y="0"/>
                  </a:lnTo>
                  <a:lnTo>
                    <a:pt x="6558" y="0"/>
                  </a:lnTo>
                  <a:lnTo>
                    <a:pt x="65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34;p26">
              <a:extLst>
                <a:ext uri="{FF2B5EF4-FFF2-40B4-BE49-F238E27FC236}">
                  <a16:creationId xmlns:a16="http://schemas.microsoft.com/office/drawing/2014/main" id="{9EDE2E96-ADB1-4260-8EC1-8BC9151EC420}"/>
                </a:ext>
              </a:extLst>
            </p:cNvPr>
            <p:cNvSpPr/>
            <p:nvPr/>
          </p:nvSpPr>
          <p:spPr>
            <a:xfrm>
              <a:off x="3301975" y="3622050"/>
              <a:ext cx="95400" cy="95375"/>
            </a:xfrm>
            <a:custGeom>
              <a:avLst/>
              <a:gdLst/>
              <a:ahLst/>
              <a:cxnLst/>
              <a:rect l="l" t="t" r="r" b="b"/>
              <a:pathLst>
                <a:path w="3816" h="3815" extrusionOk="0">
                  <a:moveTo>
                    <a:pt x="1937" y="0"/>
                  </a:moveTo>
                  <a:lnTo>
                    <a:pt x="1747" y="15"/>
                  </a:lnTo>
                  <a:lnTo>
                    <a:pt x="1571" y="30"/>
                  </a:lnTo>
                  <a:lnTo>
                    <a:pt x="1395" y="74"/>
                  </a:lnTo>
                  <a:lnTo>
                    <a:pt x="1219" y="132"/>
                  </a:lnTo>
                  <a:lnTo>
                    <a:pt x="1042" y="206"/>
                  </a:lnTo>
                  <a:lnTo>
                    <a:pt x="881" y="294"/>
                  </a:lnTo>
                  <a:lnTo>
                    <a:pt x="734" y="411"/>
                  </a:lnTo>
                  <a:lnTo>
                    <a:pt x="602" y="528"/>
                  </a:lnTo>
                  <a:lnTo>
                    <a:pt x="470" y="661"/>
                  </a:lnTo>
                  <a:lnTo>
                    <a:pt x="353" y="807"/>
                  </a:lnTo>
                  <a:lnTo>
                    <a:pt x="250" y="954"/>
                  </a:lnTo>
                  <a:lnTo>
                    <a:pt x="162" y="1130"/>
                  </a:lnTo>
                  <a:lnTo>
                    <a:pt x="104" y="1306"/>
                  </a:lnTo>
                  <a:lnTo>
                    <a:pt x="45" y="1497"/>
                  </a:lnTo>
                  <a:lnTo>
                    <a:pt x="15" y="1688"/>
                  </a:lnTo>
                  <a:lnTo>
                    <a:pt x="1" y="1878"/>
                  </a:lnTo>
                  <a:lnTo>
                    <a:pt x="1" y="2069"/>
                  </a:lnTo>
                  <a:lnTo>
                    <a:pt x="30" y="2245"/>
                  </a:lnTo>
                  <a:lnTo>
                    <a:pt x="74" y="2436"/>
                  </a:lnTo>
                  <a:lnTo>
                    <a:pt x="133" y="2612"/>
                  </a:lnTo>
                  <a:lnTo>
                    <a:pt x="206" y="2773"/>
                  </a:lnTo>
                  <a:lnTo>
                    <a:pt x="294" y="2935"/>
                  </a:lnTo>
                  <a:lnTo>
                    <a:pt x="397" y="3081"/>
                  </a:lnTo>
                  <a:lnTo>
                    <a:pt x="514" y="3228"/>
                  </a:lnTo>
                  <a:lnTo>
                    <a:pt x="661" y="3345"/>
                  </a:lnTo>
                  <a:lnTo>
                    <a:pt x="793" y="3463"/>
                  </a:lnTo>
                  <a:lnTo>
                    <a:pt x="954" y="3565"/>
                  </a:lnTo>
                  <a:lnTo>
                    <a:pt x="1131" y="3653"/>
                  </a:lnTo>
                  <a:lnTo>
                    <a:pt x="1307" y="3727"/>
                  </a:lnTo>
                  <a:lnTo>
                    <a:pt x="1497" y="3771"/>
                  </a:lnTo>
                  <a:lnTo>
                    <a:pt x="1688" y="3815"/>
                  </a:lnTo>
                  <a:lnTo>
                    <a:pt x="2069" y="3815"/>
                  </a:lnTo>
                  <a:lnTo>
                    <a:pt x="2246" y="3785"/>
                  </a:lnTo>
                  <a:lnTo>
                    <a:pt x="2436" y="3741"/>
                  </a:lnTo>
                  <a:lnTo>
                    <a:pt x="2612" y="3683"/>
                  </a:lnTo>
                  <a:lnTo>
                    <a:pt x="2774" y="3609"/>
                  </a:lnTo>
                  <a:lnTo>
                    <a:pt x="2935" y="3521"/>
                  </a:lnTo>
                  <a:lnTo>
                    <a:pt x="3082" y="3419"/>
                  </a:lnTo>
                  <a:lnTo>
                    <a:pt x="3214" y="3301"/>
                  </a:lnTo>
                  <a:lnTo>
                    <a:pt x="3346" y="3169"/>
                  </a:lnTo>
                  <a:lnTo>
                    <a:pt x="3463" y="3023"/>
                  </a:lnTo>
                  <a:lnTo>
                    <a:pt x="3566" y="2861"/>
                  </a:lnTo>
                  <a:lnTo>
                    <a:pt x="3654" y="2700"/>
                  </a:lnTo>
                  <a:lnTo>
                    <a:pt x="3727" y="2524"/>
                  </a:lnTo>
                  <a:lnTo>
                    <a:pt x="3771" y="2333"/>
                  </a:lnTo>
                  <a:lnTo>
                    <a:pt x="3801" y="2142"/>
                  </a:lnTo>
                  <a:lnTo>
                    <a:pt x="3815" y="1952"/>
                  </a:lnTo>
                  <a:lnTo>
                    <a:pt x="3815" y="1761"/>
                  </a:lnTo>
                  <a:lnTo>
                    <a:pt x="3786" y="1570"/>
                  </a:lnTo>
                  <a:lnTo>
                    <a:pt x="3742" y="1394"/>
                  </a:lnTo>
                  <a:lnTo>
                    <a:pt x="3683" y="1218"/>
                  </a:lnTo>
                  <a:lnTo>
                    <a:pt x="3610" y="1042"/>
                  </a:lnTo>
                  <a:lnTo>
                    <a:pt x="3522" y="895"/>
                  </a:lnTo>
                  <a:lnTo>
                    <a:pt x="3419" y="734"/>
                  </a:lnTo>
                  <a:lnTo>
                    <a:pt x="3302" y="602"/>
                  </a:lnTo>
                  <a:lnTo>
                    <a:pt x="3170" y="470"/>
                  </a:lnTo>
                  <a:lnTo>
                    <a:pt x="3023" y="352"/>
                  </a:lnTo>
                  <a:lnTo>
                    <a:pt x="2862" y="250"/>
                  </a:lnTo>
                  <a:lnTo>
                    <a:pt x="2700" y="176"/>
                  </a:lnTo>
                  <a:lnTo>
                    <a:pt x="2510" y="103"/>
                  </a:lnTo>
                  <a:lnTo>
                    <a:pt x="2319" y="44"/>
                  </a:lnTo>
                  <a:lnTo>
                    <a:pt x="2128" y="15"/>
                  </a:lnTo>
                  <a:lnTo>
                    <a:pt x="19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35;p26">
              <a:extLst>
                <a:ext uri="{FF2B5EF4-FFF2-40B4-BE49-F238E27FC236}">
                  <a16:creationId xmlns:a16="http://schemas.microsoft.com/office/drawing/2014/main" id="{87CE55F4-1AEA-43B7-B32C-1CC84FEFAB93}"/>
                </a:ext>
              </a:extLst>
            </p:cNvPr>
            <p:cNvSpPr/>
            <p:nvPr/>
          </p:nvSpPr>
          <p:spPr>
            <a:xfrm>
              <a:off x="984650" y="340450"/>
              <a:ext cx="3078050" cy="1528775"/>
            </a:xfrm>
            <a:custGeom>
              <a:avLst/>
              <a:gdLst/>
              <a:ahLst/>
              <a:cxnLst/>
              <a:rect l="l" t="t" r="r" b="b"/>
              <a:pathLst>
                <a:path w="123122" h="61151" extrusionOk="0">
                  <a:moveTo>
                    <a:pt x="61781" y="0"/>
                  </a:moveTo>
                  <a:lnTo>
                    <a:pt x="61004" y="15"/>
                  </a:lnTo>
                  <a:lnTo>
                    <a:pt x="60212" y="15"/>
                  </a:lnTo>
                  <a:lnTo>
                    <a:pt x="59419" y="44"/>
                  </a:lnTo>
                  <a:lnTo>
                    <a:pt x="58642" y="74"/>
                  </a:lnTo>
                  <a:lnTo>
                    <a:pt x="57864" y="118"/>
                  </a:lnTo>
                  <a:lnTo>
                    <a:pt x="57087" y="162"/>
                  </a:lnTo>
                  <a:lnTo>
                    <a:pt x="56309" y="220"/>
                  </a:lnTo>
                  <a:lnTo>
                    <a:pt x="55532" y="294"/>
                  </a:lnTo>
                  <a:lnTo>
                    <a:pt x="54754" y="382"/>
                  </a:lnTo>
                  <a:lnTo>
                    <a:pt x="53991" y="470"/>
                  </a:lnTo>
                  <a:lnTo>
                    <a:pt x="53228" y="558"/>
                  </a:lnTo>
                  <a:lnTo>
                    <a:pt x="52465" y="675"/>
                  </a:lnTo>
                  <a:lnTo>
                    <a:pt x="51702" y="793"/>
                  </a:lnTo>
                  <a:lnTo>
                    <a:pt x="50954" y="910"/>
                  </a:lnTo>
                  <a:lnTo>
                    <a:pt x="50206" y="1057"/>
                  </a:lnTo>
                  <a:lnTo>
                    <a:pt x="49458" y="1203"/>
                  </a:lnTo>
                  <a:lnTo>
                    <a:pt x="48709" y="1350"/>
                  </a:lnTo>
                  <a:lnTo>
                    <a:pt x="47961" y="1511"/>
                  </a:lnTo>
                  <a:lnTo>
                    <a:pt x="47228" y="1687"/>
                  </a:lnTo>
                  <a:lnTo>
                    <a:pt x="46494" y="1864"/>
                  </a:lnTo>
                  <a:lnTo>
                    <a:pt x="45760" y="2054"/>
                  </a:lnTo>
                  <a:lnTo>
                    <a:pt x="45027" y="2245"/>
                  </a:lnTo>
                  <a:lnTo>
                    <a:pt x="44308" y="2465"/>
                  </a:lnTo>
                  <a:lnTo>
                    <a:pt x="43574" y="2670"/>
                  </a:lnTo>
                  <a:lnTo>
                    <a:pt x="42856" y="2891"/>
                  </a:lnTo>
                  <a:lnTo>
                    <a:pt x="42151" y="3125"/>
                  </a:lnTo>
                  <a:lnTo>
                    <a:pt x="41432" y="3375"/>
                  </a:lnTo>
                  <a:lnTo>
                    <a:pt x="40728" y="3624"/>
                  </a:lnTo>
                  <a:lnTo>
                    <a:pt x="40024" y="3874"/>
                  </a:lnTo>
                  <a:lnTo>
                    <a:pt x="39334" y="4138"/>
                  </a:lnTo>
                  <a:lnTo>
                    <a:pt x="38630" y="4416"/>
                  </a:lnTo>
                  <a:lnTo>
                    <a:pt x="37941" y="4695"/>
                  </a:lnTo>
                  <a:lnTo>
                    <a:pt x="37266" y="4989"/>
                  </a:lnTo>
                  <a:lnTo>
                    <a:pt x="36576" y="5282"/>
                  </a:lnTo>
                  <a:lnTo>
                    <a:pt x="35901" y="5590"/>
                  </a:lnTo>
                  <a:lnTo>
                    <a:pt x="35226" y="5913"/>
                  </a:lnTo>
                  <a:lnTo>
                    <a:pt x="34566" y="6221"/>
                  </a:lnTo>
                  <a:lnTo>
                    <a:pt x="33891" y="6558"/>
                  </a:lnTo>
                  <a:lnTo>
                    <a:pt x="33231" y="6896"/>
                  </a:lnTo>
                  <a:lnTo>
                    <a:pt x="32586" y="7233"/>
                  </a:lnTo>
                  <a:lnTo>
                    <a:pt x="31925" y="7585"/>
                  </a:lnTo>
                  <a:lnTo>
                    <a:pt x="31280" y="7952"/>
                  </a:lnTo>
                  <a:lnTo>
                    <a:pt x="30649" y="8319"/>
                  </a:lnTo>
                  <a:lnTo>
                    <a:pt x="30004" y="8700"/>
                  </a:lnTo>
                  <a:lnTo>
                    <a:pt x="29373" y="9082"/>
                  </a:lnTo>
                  <a:lnTo>
                    <a:pt x="28756" y="9463"/>
                  </a:lnTo>
                  <a:lnTo>
                    <a:pt x="28126" y="9859"/>
                  </a:lnTo>
                  <a:lnTo>
                    <a:pt x="27509" y="10270"/>
                  </a:lnTo>
                  <a:lnTo>
                    <a:pt x="26292" y="11092"/>
                  </a:lnTo>
                  <a:lnTo>
                    <a:pt x="25103" y="11957"/>
                  </a:lnTo>
                  <a:lnTo>
                    <a:pt x="23930" y="12838"/>
                  </a:lnTo>
                  <a:lnTo>
                    <a:pt x="22771" y="13762"/>
                  </a:lnTo>
                  <a:lnTo>
                    <a:pt x="21656" y="14701"/>
                  </a:lnTo>
                  <a:lnTo>
                    <a:pt x="20541" y="15655"/>
                  </a:lnTo>
                  <a:lnTo>
                    <a:pt x="19455" y="16652"/>
                  </a:lnTo>
                  <a:lnTo>
                    <a:pt x="18399" y="17665"/>
                  </a:lnTo>
                  <a:lnTo>
                    <a:pt x="17372" y="18706"/>
                  </a:lnTo>
                  <a:lnTo>
                    <a:pt x="16359" y="19777"/>
                  </a:lnTo>
                  <a:lnTo>
                    <a:pt x="15376" y="20863"/>
                  </a:lnTo>
                  <a:lnTo>
                    <a:pt x="14408" y="21978"/>
                  </a:lnTo>
                  <a:lnTo>
                    <a:pt x="13484" y="23108"/>
                  </a:lnTo>
                  <a:lnTo>
                    <a:pt x="12574" y="24267"/>
                  </a:lnTo>
                  <a:lnTo>
                    <a:pt x="11694" y="25455"/>
                  </a:lnTo>
                  <a:lnTo>
                    <a:pt x="10843" y="26658"/>
                  </a:lnTo>
                  <a:lnTo>
                    <a:pt x="10432" y="27260"/>
                  </a:lnTo>
                  <a:lnTo>
                    <a:pt x="10021" y="27876"/>
                  </a:lnTo>
                  <a:lnTo>
                    <a:pt x="9625" y="28492"/>
                  </a:lnTo>
                  <a:lnTo>
                    <a:pt x="9229" y="29123"/>
                  </a:lnTo>
                  <a:lnTo>
                    <a:pt x="8848" y="29754"/>
                  </a:lnTo>
                  <a:lnTo>
                    <a:pt x="8466" y="30385"/>
                  </a:lnTo>
                  <a:lnTo>
                    <a:pt x="8099" y="31015"/>
                  </a:lnTo>
                  <a:lnTo>
                    <a:pt x="7733" y="31661"/>
                  </a:lnTo>
                  <a:lnTo>
                    <a:pt x="7380" y="32306"/>
                  </a:lnTo>
                  <a:lnTo>
                    <a:pt x="7028" y="32967"/>
                  </a:lnTo>
                  <a:lnTo>
                    <a:pt x="6691" y="33627"/>
                  </a:lnTo>
                  <a:lnTo>
                    <a:pt x="6353" y="34287"/>
                  </a:lnTo>
                  <a:lnTo>
                    <a:pt x="6031" y="34947"/>
                  </a:lnTo>
                  <a:lnTo>
                    <a:pt x="5708" y="35622"/>
                  </a:lnTo>
                  <a:lnTo>
                    <a:pt x="5400" y="36297"/>
                  </a:lnTo>
                  <a:lnTo>
                    <a:pt x="5106" y="36987"/>
                  </a:lnTo>
                  <a:lnTo>
                    <a:pt x="4813" y="37661"/>
                  </a:lnTo>
                  <a:lnTo>
                    <a:pt x="4520" y="38351"/>
                  </a:lnTo>
                  <a:lnTo>
                    <a:pt x="4241" y="39041"/>
                  </a:lnTo>
                  <a:lnTo>
                    <a:pt x="3977" y="39745"/>
                  </a:lnTo>
                  <a:lnTo>
                    <a:pt x="3713" y="40449"/>
                  </a:lnTo>
                  <a:lnTo>
                    <a:pt x="3463" y="41153"/>
                  </a:lnTo>
                  <a:lnTo>
                    <a:pt x="3214" y="41857"/>
                  </a:lnTo>
                  <a:lnTo>
                    <a:pt x="2979" y="42576"/>
                  </a:lnTo>
                  <a:lnTo>
                    <a:pt x="2759" y="43295"/>
                  </a:lnTo>
                  <a:lnTo>
                    <a:pt x="2539" y="44014"/>
                  </a:lnTo>
                  <a:lnTo>
                    <a:pt x="2319" y="44733"/>
                  </a:lnTo>
                  <a:lnTo>
                    <a:pt x="2128" y="45467"/>
                  </a:lnTo>
                  <a:lnTo>
                    <a:pt x="1937" y="46200"/>
                  </a:lnTo>
                  <a:lnTo>
                    <a:pt x="1747" y="46934"/>
                  </a:lnTo>
                  <a:lnTo>
                    <a:pt x="1571" y="47667"/>
                  </a:lnTo>
                  <a:lnTo>
                    <a:pt x="1409" y="48416"/>
                  </a:lnTo>
                  <a:lnTo>
                    <a:pt x="1248" y="49149"/>
                  </a:lnTo>
                  <a:lnTo>
                    <a:pt x="1101" y="49897"/>
                  </a:lnTo>
                  <a:lnTo>
                    <a:pt x="954" y="50660"/>
                  </a:lnTo>
                  <a:lnTo>
                    <a:pt x="837" y="51408"/>
                  </a:lnTo>
                  <a:lnTo>
                    <a:pt x="705" y="52171"/>
                  </a:lnTo>
                  <a:lnTo>
                    <a:pt x="602" y="52934"/>
                  </a:lnTo>
                  <a:lnTo>
                    <a:pt x="500" y="53697"/>
                  </a:lnTo>
                  <a:lnTo>
                    <a:pt x="397" y="54460"/>
                  </a:lnTo>
                  <a:lnTo>
                    <a:pt x="324" y="55238"/>
                  </a:lnTo>
                  <a:lnTo>
                    <a:pt x="250" y="56001"/>
                  </a:lnTo>
                  <a:lnTo>
                    <a:pt x="177" y="56778"/>
                  </a:lnTo>
                  <a:lnTo>
                    <a:pt x="118" y="57556"/>
                  </a:lnTo>
                  <a:lnTo>
                    <a:pt x="74" y="58348"/>
                  </a:lnTo>
                  <a:lnTo>
                    <a:pt x="45" y="59126"/>
                  </a:lnTo>
                  <a:lnTo>
                    <a:pt x="15" y="59918"/>
                  </a:lnTo>
                  <a:lnTo>
                    <a:pt x="1" y="60695"/>
                  </a:lnTo>
                  <a:lnTo>
                    <a:pt x="123122" y="61150"/>
                  </a:lnTo>
                  <a:lnTo>
                    <a:pt x="123107" y="60373"/>
                  </a:lnTo>
                  <a:lnTo>
                    <a:pt x="123093" y="59580"/>
                  </a:lnTo>
                  <a:lnTo>
                    <a:pt x="123063" y="58803"/>
                  </a:lnTo>
                  <a:lnTo>
                    <a:pt x="123019" y="58011"/>
                  </a:lnTo>
                  <a:lnTo>
                    <a:pt x="122975" y="57233"/>
                  </a:lnTo>
                  <a:lnTo>
                    <a:pt x="122917" y="56455"/>
                  </a:lnTo>
                  <a:lnTo>
                    <a:pt x="122843" y="55693"/>
                  </a:lnTo>
                  <a:lnTo>
                    <a:pt x="122770" y="54915"/>
                  </a:lnTo>
                  <a:lnTo>
                    <a:pt x="122682" y="54152"/>
                  </a:lnTo>
                  <a:lnTo>
                    <a:pt x="122579" y="53389"/>
                  </a:lnTo>
                  <a:lnTo>
                    <a:pt x="122476" y="52626"/>
                  </a:lnTo>
                  <a:lnTo>
                    <a:pt x="122359" y="51863"/>
                  </a:lnTo>
                  <a:lnTo>
                    <a:pt x="122242" y="51100"/>
                  </a:lnTo>
                  <a:lnTo>
                    <a:pt x="122110" y="50352"/>
                  </a:lnTo>
                  <a:lnTo>
                    <a:pt x="121963" y="49604"/>
                  </a:lnTo>
                  <a:lnTo>
                    <a:pt x="121816" y="48856"/>
                  </a:lnTo>
                  <a:lnTo>
                    <a:pt x="121655" y="48107"/>
                  </a:lnTo>
                  <a:lnTo>
                    <a:pt x="121479" y="47374"/>
                  </a:lnTo>
                  <a:lnTo>
                    <a:pt x="121303" y="46640"/>
                  </a:lnTo>
                  <a:lnTo>
                    <a:pt x="121112" y="45907"/>
                  </a:lnTo>
                  <a:lnTo>
                    <a:pt x="120921" y="45173"/>
                  </a:lnTo>
                  <a:lnTo>
                    <a:pt x="120716" y="44440"/>
                  </a:lnTo>
                  <a:lnTo>
                    <a:pt x="120496" y="43721"/>
                  </a:lnTo>
                  <a:lnTo>
                    <a:pt x="120276" y="43002"/>
                  </a:lnTo>
                  <a:lnTo>
                    <a:pt x="120041" y="42298"/>
                  </a:lnTo>
                  <a:lnTo>
                    <a:pt x="119806" y="41579"/>
                  </a:lnTo>
                  <a:lnTo>
                    <a:pt x="119557" y="40874"/>
                  </a:lnTo>
                  <a:lnTo>
                    <a:pt x="119307" y="40170"/>
                  </a:lnTo>
                  <a:lnTo>
                    <a:pt x="119043" y="39466"/>
                  </a:lnTo>
                  <a:lnTo>
                    <a:pt x="118765" y="38777"/>
                  </a:lnTo>
                  <a:lnTo>
                    <a:pt x="118486" y="38087"/>
                  </a:lnTo>
                  <a:lnTo>
                    <a:pt x="118192" y="37397"/>
                  </a:lnTo>
                  <a:lnTo>
                    <a:pt x="117899" y="36723"/>
                  </a:lnTo>
                  <a:lnTo>
                    <a:pt x="117591" y="36033"/>
                  </a:lnTo>
                  <a:lnTo>
                    <a:pt x="117283" y="35358"/>
                  </a:lnTo>
                  <a:lnTo>
                    <a:pt x="116960" y="34698"/>
                  </a:lnTo>
                  <a:lnTo>
                    <a:pt x="116637" y="34023"/>
                  </a:lnTo>
                  <a:lnTo>
                    <a:pt x="116300" y="33363"/>
                  </a:lnTo>
                  <a:lnTo>
                    <a:pt x="115962" y="32717"/>
                  </a:lnTo>
                  <a:lnTo>
                    <a:pt x="115610" y="32057"/>
                  </a:lnTo>
                  <a:lnTo>
                    <a:pt x="115244" y="31412"/>
                  </a:lnTo>
                  <a:lnTo>
                    <a:pt x="114877" y="30781"/>
                  </a:lnTo>
                  <a:lnTo>
                    <a:pt x="114510" y="30135"/>
                  </a:lnTo>
                  <a:lnTo>
                    <a:pt x="114129" y="29504"/>
                  </a:lnTo>
                  <a:lnTo>
                    <a:pt x="113732" y="28873"/>
                  </a:lnTo>
                  <a:lnTo>
                    <a:pt x="113336" y="28257"/>
                  </a:lnTo>
                  <a:lnTo>
                    <a:pt x="112529" y="27025"/>
                  </a:lnTo>
                  <a:lnTo>
                    <a:pt x="111693" y="25822"/>
                  </a:lnTo>
                  <a:lnTo>
                    <a:pt x="110813" y="24633"/>
                  </a:lnTo>
                  <a:lnTo>
                    <a:pt x="109918" y="23474"/>
                  </a:lnTo>
                  <a:lnTo>
                    <a:pt x="108994" y="22330"/>
                  </a:lnTo>
                  <a:lnTo>
                    <a:pt x="108040" y="21200"/>
                  </a:lnTo>
                  <a:lnTo>
                    <a:pt x="107072" y="20115"/>
                  </a:lnTo>
                  <a:lnTo>
                    <a:pt x="106074" y="19044"/>
                  </a:lnTo>
                  <a:lnTo>
                    <a:pt x="105047" y="17987"/>
                  </a:lnTo>
                  <a:lnTo>
                    <a:pt x="103991" y="16960"/>
                  </a:lnTo>
                  <a:lnTo>
                    <a:pt x="102920" y="15963"/>
                  </a:lnTo>
                  <a:lnTo>
                    <a:pt x="101819" y="14994"/>
                  </a:lnTo>
                  <a:lnTo>
                    <a:pt x="100690" y="14041"/>
                  </a:lnTo>
                  <a:lnTo>
                    <a:pt x="99545" y="13116"/>
                  </a:lnTo>
                  <a:lnTo>
                    <a:pt x="98386" y="12221"/>
                  </a:lnTo>
                  <a:lnTo>
                    <a:pt x="97198" y="11356"/>
                  </a:lnTo>
                  <a:lnTo>
                    <a:pt x="95980" y="10520"/>
                  </a:lnTo>
                  <a:lnTo>
                    <a:pt x="95364" y="10109"/>
                  </a:lnTo>
                  <a:lnTo>
                    <a:pt x="94748" y="9713"/>
                  </a:lnTo>
                  <a:lnTo>
                    <a:pt x="94132" y="9317"/>
                  </a:lnTo>
                  <a:lnTo>
                    <a:pt x="93501" y="8935"/>
                  </a:lnTo>
                  <a:lnTo>
                    <a:pt x="92870" y="8554"/>
                  </a:lnTo>
                  <a:lnTo>
                    <a:pt x="92224" y="8172"/>
                  </a:lnTo>
                  <a:lnTo>
                    <a:pt x="91593" y="7805"/>
                  </a:lnTo>
                  <a:lnTo>
                    <a:pt x="90933" y="7453"/>
                  </a:lnTo>
                  <a:lnTo>
                    <a:pt x="90288" y="7101"/>
                  </a:lnTo>
                  <a:lnTo>
                    <a:pt x="89628" y="6764"/>
                  </a:lnTo>
                  <a:lnTo>
                    <a:pt x="88967" y="6426"/>
                  </a:lnTo>
                  <a:lnTo>
                    <a:pt x="88307" y="6104"/>
                  </a:lnTo>
                  <a:lnTo>
                    <a:pt x="87632" y="5781"/>
                  </a:lnTo>
                  <a:lnTo>
                    <a:pt x="86957" y="5473"/>
                  </a:lnTo>
                  <a:lnTo>
                    <a:pt x="86282" y="5165"/>
                  </a:lnTo>
                  <a:lnTo>
                    <a:pt x="85593" y="4871"/>
                  </a:lnTo>
                  <a:lnTo>
                    <a:pt x="84903" y="4592"/>
                  </a:lnTo>
                  <a:lnTo>
                    <a:pt x="84214" y="4314"/>
                  </a:lnTo>
                  <a:lnTo>
                    <a:pt x="83524" y="4035"/>
                  </a:lnTo>
                  <a:lnTo>
                    <a:pt x="82820" y="3771"/>
                  </a:lnTo>
                  <a:lnTo>
                    <a:pt x="82116" y="3521"/>
                  </a:lnTo>
                  <a:lnTo>
                    <a:pt x="81397" y="3272"/>
                  </a:lnTo>
                  <a:lnTo>
                    <a:pt x="80693" y="3037"/>
                  </a:lnTo>
                  <a:lnTo>
                    <a:pt x="79974" y="2803"/>
                  </a:lnTo>
                  <a:lnTo>
                    <a:pt x="79255" y="2582"/>
                  </a:lnTo>
                  <a:lnTo>
                    <a:pt x="78536" y="2377"/>
                  </a:lnTo>
                  <a:lnTo>
                    <a:pt x="77802" y="2172"/>
                  </a:lnTo>
                  <a:lnTo>
                    <a:pt x="77069" y="1981"/>
                  </a:lnTo>
                  <a:lnTo>
                    <a:pt x="76335" y="1790"/>
                  </a:lnTo>
                  <a:lnTo>
                    <a:pt x="75602" y="1614"/>
                  </a:lnTo>
                  <a:lnTo>
                    <a:pt x="74854" y="1453"/>
                  </a:lnTo>
                  <a:lnTo>
                    <a:pt x="74120" y="1291"/>
                  </a:lnTo>
                  <a:lnTo>
                    <a:pt x="73372" y="1145"/>
                  </a:lnTo>
                  <a:lnTo>
                    <a:pt x="72609" y="998"/>
                  </a:lnTo>
                  <a:lnTo>
                    <a:pt x="71861" y="866"/>
                  </a:lnTo>
                  <a:lnTo>
                    <a:pt x="71098" y="749"/>
                  </a:lnTo>
                  <a:lnTo>
                    <a:pt x="70335" y="631"/>
                  </a:lnTo>
                  <a:lnTo>
                    <a:pt x="69572" y="528"/>
                  </a:lnTo>
                  <a:lnTo>
                    <a:pt x="68809" y="426"/>
                  </a:lnTo>
                  <a:lnTo>
                    <a:pt x="68046" y="338"/>
                  </a:lnTo>
                  <a:lnTo>
                    <a:pt x="67269" y="264"/>
                  </a:lnTo>
                  <a:lnTo>
                    <a:pt x="66491" y="206"/>
                  </a:lnTo>
                  <a:lnTo>
                    <a:pt x="65713" y="147"/>
                  </a:lnTo>
                  <a:lnTo>
                    <a:pt x="64936" y="103"/>
                  </a:lnTo>
                  <a:lnTo>
                    <a:pt x="64158" y="59"/>
                  </a:lnTo>
                  <a:lnTo>
                    <a:pt x="63366" y="30"/>
                  </a:lnTo>
                  <a:lnTo>
                    <a:pt x="62574" y="15"/>
                  </a:lnTo>
                  <a:lnTo>
                    <a:pt x="617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36;p26">
              <a:extLst>
                <a:ext uri="{FF2B5EF4-FFF2-40B4-BE49-F238E27FC236}">
                  <a16:creationId xmlns:a16="http://schemas.microsoft.com/office/drawing/2014/main" id="{BDC394FB-708F-40A3-99CA-8758B9B5A890}"/>
                </a:ext>
              </a:extLst>
            </p:cNvPr>
            <p:cNvSpPr/>
            <p:nvPr/>
          </p:nvSpPr>
          <p:spPr>
            <a:xfrm>
              <a:off x="2426850" y="238125"/>
              <a:ext cx="193675" cy="194050"/>
            </a:xfrm>
            <a:custGeom>
              <a:avLst/>
              <a:gdLst/>
              <a:ahLst/>
              <a:cxnLst/>
              <a:rect l="l" t="t" r="r" b="b"/>
              <a:pathLst>
                <a:path w="7747" h="7762" extrusionOk="0">
                  <a:moveTo>
                    <a:pt x="3697" y="0"/>
                  </a:moveTo>
                  <a:lnTo>
                    <a:pt x="3507" y="15"/>
                  </a:lnTo>
                  <a:lnTo>
                    <a:pt x="3331" y="44"/>
                  </a:lnTo>
                  <a:lnTo>
                    <a:pt x="3140" y="73"/>
                  </a:lnTo>
                  <a:lnTo>
                    <a:pt x="2949" y="117"/>
                  </a:lnTo>
                  <a:lnTo>
                    <a:pt x="2773" y="161"/>
                  </a:lnTo>
                  <a:lnTo>
                    <a:pt x="2597" y="220"/>
                  </a:lnTo>
                  <a:lnTo>
                    <a:pt x="2421" y="279"/>
                  </a:lnTo>
                  <a:lnTo>
                    <a:pt x="2245" y="352"/>
                  </a:lnTo>
                  <a:lnTo>
                    <a:pt x="2084" y="440"/>
                  </a:lnTo>
                  <a:lnTo>
                    <a:pt x="1922" y="528"/>
                  </a:lnTo>
                  <a:lnTo>
                    <a:pt x="1761" y="631"/>
                  </a:lnTo>
                  <a:lnTo>
                    <a:pt x="1599" y="734"/>
                  </a:lnTo>
                  <a:lnTo>
                    <a:pt x="1453" y="851"/>
                  </a:lnTo>
                  <a:lnTo>
                    <a:pt x="1321" y="968"/>
                  </a:lnTo>
                  <a:lnTo>
                    <a:pt x="1174" y="1086"/>
                  </a:lnTo>
                  <a:lnTo>
                    <a:pt x="1042" y="1218"/>
                  </a:lnTo>
                  <a:lnTo>
                    <a:pt x="924" y="1364"/>
                  </a:lnTo>
                  <a:lnTo>
                    <a:pt x="807" y="1511"/>
                  </a:lnTo>
                  <a:lnTo>
                    <a:pt x="690" y="1658"/>
                  </a:lnTo>
                  <a:lnTo>
                    <a:pt x="587" y="1819"/>
                  </a:lnTo>
                  <a:lnTo>
                    <a:pt x="484" y="1981"/>
                  </a:lnTo>
                  <a:lnTo>
                    <a:pt x="396" y="2157"/>
                  </a:lnTo>
                  <a:lnTo>
                    <a:pt x="323" y="2333"/>
                  </a:lnTo>
                  <a:lnTo>
                    <a:pt x="250" y="2509"/>
                  </a:lnTo>
                  <a:lnTo>
                    <a:pt x="176" y="2700"/>
                  </a:lnTo>
                  <a:lnTo>
                    <a:pt x="132" y="2876"/>
                  </a:lnTo>
                  <a:lnTo>
                    <a:pt x="74" y="3081"/>
                  </a:lnTo>
                  <a:lnTo>
                    <a:pt x="44" y="3272"/>
                  </a:lnTo>
                  <a:lnTo>
                    <a:pt x="15" y="3462"/>
                  </a:lnTo>
                  <a:lnTo>
                    <a:pt x="0" y="3668"/>
                  </a:lnTo>
                  <a:lnTo>
                    <a:pt x="0" y="3859"/>
                  </a:lnTo>
                  <a:lnTo>
                    <a:pt x="0" y="4049"/>
                  </a:lnTo>
                  <a:lnTo>
                    <a:pt x="15" y="4240"/>
                  </a:lnTo>
                  <a:lnTo>
                    <a:pt x="30" y="4431"/>
                  </a:lnTo>
                  <a:lnTo>
                    <a:pt x="59" y="4621"/>
                  </a:lnTo>
                  <a:lnTo>
                    <a:pt x="103" y="4798"/>
                  </a:lnTo>
                  <a:lnTo>
                    <a:pt x="162" y="4988"/>
                  </a:lnTo>
                  <a:lnTo>
                    <a:pt x="220" y="5164"/>
                  </a:lnTo>
                  <a:lnTo>
                    <a:pt x="279" y="5340"/>
                  </a:lnTo>
                  <a:lnTo>
                    <a:pt x="352" y="5502"/>
                  </a:lnTo>
                  <a:lnTo>
                    <a:pt x="440" y="5678"/>
                  </a:lnTo>
                  <a:lnTo>
                    <a:pt x="528" y="5839"/>
                  </a:lnTo>
                  <a:lnTo>
                    <a:pt x="631" y="6001"/>
                  </a:lnTo>
                  <a:lnTo>
                    <a:pt x="734" y="6147"/>
                  </a:lnTo>
                  <a:lnTo>
                    <a:pt x="836" y="6294"/>
                  </a:lnTo>
                  <a:lnTo>
                    <a:pt x="954" y="6441"/>
                  </a:lnTo>
                  <a:lnTo>
                    <a:pt x="1086" y="6573"/>
                  </a:lnTo>
                  <a:lnTo>
                    <a:pt x="1218" y="6705"/>
                  </a:lnTo>
                  <a:lnTo>
                    <a:pt x="1365" y="6837"/>
                  </a:lnTo>
                  <a:lnTo>
                    <a:pt x="1511" y="6954"/>
                  </a:lnTo>
                  <a:lnTo>
                    <a:pt x="1658" y="7057"/>
                  </a:lnTo>
                  <a:lnTo>
                    <a:pt x="1819" y="7174"/>
                  </a:lnTo>
                  <a:lnTo>
                    <a:pt x="1981" y="7262"/>
                  </a:lnTo>
                  <a:lnTo>
                    <a:pt x="2142" y="7350"/>
                  </a:lnTo>
                  <a:lnTo>
                    <a:pt x="2318" y="7438"/>
                  </a:lnTo>
                  <a:lnTo>
                    <a:pt x="2509" y="7512"/>
                  </a:lnTo>
                  <a:lnTo>
                    <a:pt x="2685" y="7570"/>
                  </a:lnTo>
                  <a:lnTo>
                    <a:pt x="2876" y="7629"/>
                  </a:lnTo>
                  <a:lnTo>
                    <a:pt x="3066" y="7673"/>
                  </a:lnTo>
                  <a:lnTo>
                    <a:pt x="3272" y="7717"/>
                  </a:lnTo>
                  <a:lnTo>
                    <a:pt x="3463" y="7732"/>
                  </a:lnTo>
                  <a:lnTo>
                    <a:pt x="3653" y="7746"/>
                  </a:lnTo>
                  <a:lnTo>
                    <a:pt x="3859" y="7761"/>
                  </a:lnTo>
                  <a:lnTo>
                    <a:pt x="4049" y="7761"/>
                  </a:lnTo>
                  <a:lnTo>
                    <a:pt x="4240" y="7746"/>
                  </a:lnTo>
                  <a:lnTo>
                    <a:pt x="4431" y="7717"/>
                  </a:lnTo>
                  <a:lnTo>
                    <a:pt x="4607" y="7688"/>
                  </a:lnTo>
                  <a:lnTo>
                    <a:pt x="4798" y="7644"/>
                  </a:lnTo>
                  <a:lnTo>
                    <a:pt x="4974" y="7600"/>
                  </a:lnTo>
                  <a:lnTo>
                    <a:pt x="5150" y="7541"/>
                  </a:lnTo>
                  <a:lnTo>
                    <a:pt x="5326" y="7468"/>
                  </a:lnTo>
                  <a:lnTo>
                    <a:pt x="5502" y="7394"/>
                  </a:lnTo>
                  <a:lnTo>
                    <a:pt x="5663" y="7321"/>
                  </a:lnTo>
                  <a:lnTo>
                    <a:pt x="5825" y="7233"/>
                  </a:lnTo>
                  <a:lnTo>
                    <a:pt x="5986" y="7130"/>
                  </a:lnTo>
                  <a:lnTo>
                    <a:pt x="6147" y="7028"/>
                  </a:lnTo>
                  <a:lnTo>
                    <a:pt x="6294" y="6910"/>
                  </a:lnTo>
                  <a:lnTo>
                    <a:pt x="6441" y="6793"/>
                  </a:lnTo>
                  <a:lnTo>
                    <a:pt x="6573" y="6661"/>
                  </a:lnTo>
                  <a:lnTo>
                    <a:pt x="6705" y="6529"/>
                  </a:lnTo>
                  <a:lnTo>
                    <a:pt x="6822" y="6397"/>
                  </a:lnTo>
                  <a:lnTo>
                    <a:pt x="6940" y="6250"/>
                  </a:lnTo>
                  <a:lnTo>
                    <a:pt x="7057" y="6089"/>
                  </a:lnTo>
                  <a:lnTo>
                    <a:pt x="7160" y="5942"/>
                  </a:lnTo>
                  <a:lnTo>
                    <a:pt x="7262" y="5780"/>
                  </a:lnTo>
                  <a:lnTo>
                    <a:pt x="7350" y="5604"/>
                  </a:lnTo>
                  <a:lnTo>
                    <a:pt x="7424" y="5428"/>
                  </a:lnTo>
                  <a:lnTo>
                    <a:pt x="7497" y="5252"/>
                  </a:lnTo>
                  <a:lnTo>
                    <a:pt x="7571" y="5062"/>
                  </a:lnTo>
                  <a:lnTo>
                    <a:pt x="7629" y="4871"/>
                  </a:lnTo>
                  <a:lnTo>
                    <a:pt x="7673" y="4680"/>
                  </a:lnTo>
                  <a:lnTo>
                    <a:pt x="7703" y="4489"/>
                  </a:lnTo>
                  <a:lnTo>
                    <a:pt x="7732" y="4284"/>
                  </a:lnTo>
                  <a:lnTo>
                    <a:pt x="7747" y="4093"/>
                  </a:lnTo>
                  <a:lnTo>
                    <a:pt x="7747" y="3903"/>
                  </a:lnTo>
                  <a:lnTo>
                    <a:pt x="7747" y="3712"/>
                  </a:lnTo>
                  <a:lnTo>
                    <a:pt x="7732" y="3521"/>
                  </a:lnTo>
                  <a:lnTo>
                    <a:pt x="7717" y="3330"/>
                  </a:lnTo>
                  <a:lnTo>
                    <a:pt x="7688" y="3140"/>
                  </a:lnTo>
                  <a:lnTo>
                    <a:pt x="7644" y="2964"/>
                  </a:lnTo>
                  <a:lnTo>
                    <a:pt x="7600" y="2773"/>
                  </a:lnTo>
                  <a:lnTo>
                    <a:pt x="7541" y="2597"/>
                  </a:lnTo>
                  <a:lnTo>
                    <a:pt x="7468" y="2421"/>
                  </a:lnTo>
                  <a:lnTo>
                    <a:pt x="7395" y="2259"/>
                  </a:lnTo>
                  <a:lnTo>
                    <a:pt x="7306" y="2083"/>
                  </a:lnTo>
                  <a:lnTo>
                    <a:pt x="7218" y="1922"/>
                  </a:lnTo>
                  <a:lnTo>
                    <a:pt x="7130" y="1761"/>
                  </a:lnTo>
                  <a:lnTo>
                    <a:pt x="7013" y="1614"/>
                  </a:lnTo>
                  <a:lnTo>
                    <a:pt x="6910" y="1467"/>
                  </a:lnTo>
                  <a:lnTo>
                    <a:pt x="6793" y="1320"/>
                  </a:lnTo>
                  <a:lnTo>
                    <a:pt x="6661" y="1188"/>
                  </a:lnTo>
                  <a:lnTo>
                    <a:pt x="6529" y="1056"/>
                  </a:lnTo>
                  <a:lnTo>
                    <a:pt x="6382" y="924"/>
                  </a:lnTo>
                  <a:lnTo>
                    <a:pt x="6250" y="807"/>
                  </a:lnTo>
                  <a:lnTo>
                    <a:pt x="6089" y="690"/>
                  </a:lnTo>
                  <a:lnTo>
                    <a:pt x="5927" y="587"/>
                  </a:lnTo>
                  <a:lnTo>
                    <a:pt x="5766" y="499"/>
                  </a:lnTo>
                  <a:lnTo>
                    <a:pt x="5605" y="411"/>
                  </a:lnTo>
                  <a:lnTo>
                    <a:pt x="5429" y="323"/>
                  </a:lnTo>
                  <a:lnTo>
                    <a:pt x="5252" y="249"/>
                  </a:lnTo>
                  <a:lnTo>
                    <a:pt x="5062" y="191"/>
                  </a:lnTo>
                  <a:lnTo>
                    <a:pt x="4871" y="132"/>
                  </a:lnTo>
                  <a:lnTo>
                    <a:pt x="4680" y="88"/>
                  </a:lnTo>
                  <a:lnTo>
                    <a:pt x="4475" y="44"/>
                  </a:lnTo>
                  <a:lnTo>
                    <a:pt x="4284" y="29"/>
                  </a:lnTo>
                  <a:lnTo>
                    <a:pt x="4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37;p26">
              <a:extLst>
                <a:ext uri="{FF2B5EF4-FFF2-40B4-BE49-F238E27FC236}">
                  <a16:creationId xmlns:a16="http://schemas.microsoft.com/office/drawing/2014/main" id="{699D65AC-030B-4F58-9DB3-952412645EEC}"/>
                </a:ext>
              </a:extLst>
            </p:cNvPr>
            <p:cNvSpPr/>
            <p:nvPr/>
          </p:nvSpPr>
          <p:spPr>
            <a:xfrm>
              <a:off x="823275" y="1826650"/>
              <a:ext cx="3400825" cy="184525"/>
            </a:xfrm>
            <a:custGeom>
              <a:avLst/>
              <a:gdLst/>
              <a:ahLst/>
              <a:cxnLst/>
              <a:rect l="l" t="t" r="r" b="b"/>
              <a:pathLst>
                <a:path w="136033" h="7381" extrusionOk="0">
                  <a:moveTo>
                    <a:pt x="3448" y="0"/>
                  </a:moveTo>
                  <a:lnTo>
                    <a:pt x="3272" y="15"/>
                  </a:lnTo>
                  <a:lnTo>
                    <a:pt x="3096" y="30"/>
                  </a:lnTo>
                  <a:lnTo>
                    <a:pt x="2759" y="74"/>
                  </a:lnTo>
                  <a:lnTo>
                    <a:pt x="2436" y="162"/>
                  </a:lnTo>
                  <a:lnTo>
                    <a:pt x="2113" y="279"/>
                  </a:lnTo>
                  <a:lnTo>
                    <a:pt x="1820" y="426"/>
                  </a:lnTo>
                  <a:lnTo>
                    <a:pt x="1526" y="602"/>
                  </a:lnTo>
                  <a:lnTo>
                    <a:pt x="1262" y="793"/>
                  </a:lnTo>
                  <a:lnTo>
                    <a:pt x="1013" y="1013"/>
                  </a:lnTo>
                  <a:lnTo>
                    <a:pt x="793" y="1262"/>
                  </a:lnTo>
                  <a:lnTo>
                    <a:pt x="602" y="1526"/>
                  </a:lnTo>
                  <a:lnTo>
                    <a:pt x="426" y="1805"/>
                  </a:lnTo>
                  <a:lnTo>
                    <a:pt x="279" y="2113"/>
                  </a:lnTo>
                  <a:lnTo>
                    <a:pt x="162" y="2421"/>
                  </a:lnTo>
                  <a:lnTo>
                    <a:pt x="74" y="2759"/>
                  </a:lnTo>
                  <a:lnTo>
                    <a:pt x="15" y="3096"/>
                  </a:lnTo>
                  <a:lnTo>
                    <a:pt x="15" y="3272"/>
                  </a:lnTo>
                  <a:lnTo>
                    <a:pt x="0" y="3448"/>
                  </a:lnTo>
                  <a:lnTo>
                    <a:pt x="0" y="3624"/>
                  </a:lnTo>
                  <a:lnTo>
                    <a:pt x="15" y="3800"/>
                  </a:lnTo>
                  <a:lnTo>
                    <a:pt x="74" y="4138"/>
                  </a:lnTo>
                  <a:lnTo>
                    <a:pt x="147" y="4460"/>
                  </a:lnTo>
                  <a:lnTo>
                    <a:pt x="265" y="4783"/>
                  </a:lnTo>
                  <a:lnTo>
                    <a:pt x="411" y="5091"/>
                  </a:lnTo>
                  <a:lnTo>
                    <a:pt x="587" y="5370"/>
                  </a:lnTo>
                  <a:lnTo>
                    <a:pt x="778" y="5634"/>
                  </a:lnTo>
                  <a:lnTo>
                    <a:pt x="998" y="5884"/>
                  </a:lnTo>
                  <a:lnTo>
                    <a:pt x="1247" y="6104"/>
                  </a:lnTo>
                  <a:lnTo>
                    <a:pt x="1512" y="6309"/>
                  </a:lnTo>
                  <a:lnTo>
                    <a:pt x="1790" y="6485"/>
                  </a:lnTo>
                  <a:lnTo>
                    <a:pt x="2098" y="6632"/>
                  </a:lnTo>
                  <a:lnTo>
                    <a:pt x="2407" y="6749"/>
                  </a:lnTo>
                  <a:lnTo>
                    <a:pt x="2744" y="6822"/>
                  </a:lnTo>
                  <a:lnTo>
                    <a:pt x="3081" y="6881"/>
                  </a:lnTo>
                  <a:lnTo>
                    <a:pt x="3257" y="6896"/>
                  </a:lnTo>
                  <a:lnTo>
                    <a:pt x="3434" y="6896"/>
                  </a:lnTo>
                  <a:lnTo>
                    <a:pt x="132585" y="7380"/>
                  </a:lnTo>
                  <a:lnTo>
                    <a:pt x="132761" y="7380"/>
                  </a:lnTo>
                  <a:lnTo>
                    <a:pt x="132937" y="7365"/>
                  </a:lnTo>
                  <a:lnTo>
                    <a:pt x="133274" y="7307"/>
                  </a:lnTo>
                  <a:lnTo>
                    <a:pt x="133612" y="7219"/>
                  </a:lnTo>
                  <a:lnTo>
                    <a:pt x="133920" y="7116"/>
                  </a:lnTo>
                  <a:lnTo>
                    <a:pt x="134228" y="6969"/>
                  </a:lnTo>
                  <a:lnTo>
                    <a:pt x="134507" y="6793"/>
                  </a:lnTo>
                  <a:lnTo>
                    <a:pt x="134771" y="6588"/>
                  </a:lnTo>
                  <a:lnTo>
                    <a:pt x="135020" y="6368"/>
                  </a:lnTo>
                  <a:lnTo>
                    <a:pt x="135240" y="6133"/>
                  </a:lnTo>
                  <a:lnTo>
                    <a:pt x="135431" y="5869"/>
                  </a:lnTo>
                  <a:lnTo>
                    <a:pt x="135607" y="5575"/>
                  </a:lnTo>
                  <a:lnTo>
                    <a:pt x="135754" y="5282"/>
                  </a:lnTo>
                  <a:lnTo>
                    <a:pt x="135871" y="4959"/>
                  </a:lnTo>
                  <a:lnTo>
                    <a:pt x="135959" y="4636"/>
                  </a:lnTo>
                  <a:lnTo>
                    <a:pt x="136018" y="4299"/>
                  </a:lnTo>
                  <a:lnTo>
                    <a:pt x="136032" y="4123"/>
                  </a:lnTo>
                  <a:lnTo>
                    <a:pt x="136032" y="3947"/>
                  </a:lnTo>
                  <a:lnTo>
                    <a:pt x="136032" y="3771"/>
                  </a:lnTo>
                  <a:lnTo>
                    <a:pt x="136018" y="3595"/>
                  </a:lnTo>
                  <a:lnTo>
                    <a:pt x="135959" y="3257"/>
                  </a:lnTo>
                  <a:lnTo>
                    <a:pt x="135886" y="2920"/>
                  </a:lnTo>
                  <a:lnTo>
                    <a:pt x="135768" y="2597"/>
                  </a:lnTo>
                  <a:lnTo>
                    <a:pt x="135622" y="2304"/>
                  </a:lnTo>
                  <a:lnTo>
                    <a:pt x="135446" y="2010"/>
                  </a:lnTo>
                  <a:lnTo>
                    <a:pt x="135255" y="1746"/>
                  </a:lnTo>
                  <a:lnTo>
                    <a:pt x="135035" y="1511"/>
                  </a:lnTo>
                  <a:lnTo>
                    <a:pt x="134785" y="1277"/>
                  </a:lnTo>
                  <a:lnTo>
                    <a:pt x="134521" y="1086"/>
                  </a:lnTo>
                  <a:lnTo>
                    <a:pt x="134242" y="910"/>
                  </a:lnTo>
                  <a:lnTo>
                    <a:pt x="133934" y="763"/>
                  </a:lnTo>
                  <a:lnTo>
                    <a:pt x="133626" y="646"/>
                  </a:lnTo>
                  <a:lnTo>
                    <a:pt x="133289" y="558"/>
                  </a:lnTo>
                  <a:lnTo>
                    <a:pt x="132951" y="499"/>
                  </a:lnTo>
                  <a:lnTo>
                    <a:pt x="132775" y="485"/>
                  </a:lnTo>
                  <a:lnTo>
                    <a:pt x="132599" y="485"/>
                  </a:lnTo>
                  <a:lnTo>
                    <a:pt x="3448"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a:extLst>
              <a:ext uri="{FF2B5EF4-FFF2-40B4-BE49-F238E27FC236}">
                <a16:creationId xmlns:a16="http://schemas.microsoft.com/office/drawing/2014/main" id="{09BF1742-C959-4C5E-8774-70718CBB864F}"/>
              </a:ext>
            </a:extLst>
          </p:cNvPr>
          <p:cNvPicPr>
            <a:picLocks noChangeAspect="1"/>
          </p:cNvPicPr>
          <p:nvPr/>
        </p:nvPicPr>
        <p:blipFill rotWithShape="1">
          <a:blip r:embed="rId2"/>
          <a:srcRect r="9813"/>
          <a:stretch/>
        </p:blipFill>
        <p:spPr>
          <a:xfrm>
            <a:off x="319759" y="1032980"/>
            <a:ext cx="4162187" cy="2650746"/>
          </a:xfrm>
          <a:prstGeom prst="rect">
            <a:avLst/>
          </a:prstGeom>
        </p:spPr>
      </p:pic>
    </p:spTree>
    <p:extLst>
      <p:ext uri="{BB962C8B-B14F-4D97-AF65-F5344CB8AC3E}">
        <p14:creationId xmlns:p14="http://schemas.microsoft.com/office/powerpoint/2010/main" val="2363905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B6375-6F0A-43E4-9785-C0DE4FD02912}"/>
              </a:ext>
            </a:extLst>
          </p:cNvPr>
          <p:cNvSpPr>
            <a:spLocks noGrp="1"/>
          </p:cNvSpPr>
          <p:nvPr>
            <p:ph type="title"/>
          </p:nvPr>
        </p:nvSpPr>
        <p:spPr/>
        <p:txBody>
          <a:bodyPr>
            <a:noAutofit/>
          </a:bodyPr>
          <a:lstStyle/>
          <a:p>
            <a:r>
              <a:rPr lang="en-US" dirty="0" err="1"/>
              <a:t>X</a:t>
            </a:r>
            <a:r>
              <a:rPr lang="en-US" altLang="zh-CN" dirty="0" err="1"/>
              <a:t>gboost</a:t>
            </a:r>
            <a:endParaRPr lang="en-US" sz="2400" dirty="0"/>
          </a:p>
        </p:txBody>
      </p:sp>
      <p:sp>
        <p:nvSpPr>
          <p:cNvPr id="3" name="Google Shape;382;p17">
            <a:extLst>
              <a:ext uri="{FF2B5EF4-FFF2-40B4-BE49-F238E27FC236}">
                <a16:creationId xmlns:a16="http://schemas.microsoft.com/office/drawing/2014/main" id="{F9D061BD-B635-4A46-9D14-91DC7E8A1102}"/>
              </a:ext>
            </a:extLst>
          </p:cNvPr>
          <p:cNvSpPr/>
          <p:nvPr/>
        </p:nvSpPr>
        <p:spPr>
          <a:xfrm>
            <a:off x="406785" y="346525"/>
            <a:ext cx="1960613" cy="501300"/>
          </a:xfrm>
          <a:prstGeom prst="roundRect">
            <a:avLst>
              <a:gd name="adj" fmla="val 16667"/>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dk1"/>
                </a:solidFill>
                <a:latin typeface="Fira Sans Extra Condensed"/>
                <a:ea typeface="Fira Sans Extra Condensed"/>
                <a:cs typeface="Fira Sans Extra Condensed"/>
                <a:sym typeface="Fira Sans Extra Condensed"/>
              </a:rPr>
              <a:t>Regression Analysis</a:t>
            </a:r>
            <a:endParaRPr sz="1200" dirty="0">
              <a:solidFill>
                <a:schemeClr val="dk1"/>
              </a:solidFill>
            </a:endParaRPr>
          </a:p>
        </p:txBody>
      </p:sp>
      <p:sp>
        <p:nvSpPr>
          <p:cNvPr id="4" name="TextBox 3">
            <a:extLst>
              <a:ext uri="{FF2B5EF4-FFF2-40B4-BE49-F238E27FC236}">
                <a16:creationId xmlns:a16="http://schemas.microsoft.com/office/drawing/2014/main" id="{7ED31D09-297A-4425-BB3F-83F6758BB748}"/>
              </a:ext>
            </a:extLst>
          </p:cNvPr>
          <p:cNvSpPr txBox="1"/>
          <p:nvPr/>
        </p:nvSpPr>
        <p:spPr>
          <a:xfrm>
            <a:off x="5537199" y="1452281"/>
            <a:ext cx="2779487" cy="1566904"/>
          </a:xfrm>
          <a:prstGeom prst="rect">
            <a:avLst/>
          </a:prstGeom>
          <a:noFill/>
        </p:spPr>
        <p:txBody>
          <a:bodyPr wrap="square" rtlCol="0">
            <a:spAutoFit/>
          </a:bodyPr>
          <a:lstStyle/>
          <a:p>
            <a:r>
              <a:rPr lang="en-US" b="1" dirty="0"/>
              <a:t>Findings</a:t>
            </a:r>
          </a:p>
          <a:p>
            <a:pPr>
              <a:lnSpc>
                <a:spcPts val="2000"/>
              </a:lnSpc>
            </a:pPr>
            <a:endParaRPr lang="en-US" dirty="0"/>
          </a:p>
          <a:p>
            <a:pPr marL="285750" indent="-285750">
              <a:lnSpc>
                <a:spcPts val="2000"/>
              </a:lnSpc>
              <a:buFont typeface="Arial" panose="020B0604020202020204" pitchFamily="34" charset="0"/>
              <a:buChar char="•"/>
            </a:pPr>
            <a:r>
              <a:rPr lang="en-US" dirty="0"/>
              <a:t>High error</a:t>
            </a:r>
          </a:p>
          <a:p>
            <a:pPr marL="285750" indent="-285750">
              <a:lnSpc>
                <a:spcPts val="2000"/>
              </a:lnSpc>
              <a:buFont typeface="Arial" panose="020B0604020202020204" pitchFamily="34" charset="0"/>
              <a:buChar char="•"/>
            </a:pPr>
            <a:r>
              <a:rPr lang="en-US" dirty="0"/>
              <a:t>Fit bad</a:t>
            </a:r>
          </a:p>
          <a:p>
            <a:pPr marL="285750" indent="-285750">
              <a:lnSpc>
                <a:spcPts val="2000"/>
              </a:lnSpc>
              <a:buFont typeface="Arial" panose="020B0604020202020204" pitchFamily="34" charset="0"/>
              <a:buChar char="•"/>
            </a:pPr>
            <a:r>
              <a:rPr lang="en-US" dirty="0"/>
              <a:t>RMSE: 1.027</a:t>
            </a:r>
          </a:p>
          <a:p>
            <a:pPr marL="285750" indent="-285750">
              <a:lnSpc>
                <a:spcPts val="2000"/>
              </a:lnSpc>
              <a:buFont typeface="Arial" panose="020B0604020202020204" pitchFamily="34" charset="0"/>
              <a:buChar char="•"/>
            </a:pPr>
            <a:r>
              <a:rPr lang="en-US" dirty="0"/>
              <a:t>Accuracy</a:t>
            </a:r>
            <a:r>
              <a:rPr lang="en-US" altLang="zh-CN" dirty="0"/>
              <a:t> score (</a:t>
            </a:r>
            <a:r>
              <a:rPr lang="en-US" dirty="0"/>
              <a:t>R</a:t>
            </a:r>
            <a:r>
              <a:rPr lang="en-US" baseline="30000" dirty="0"/>
              <a:t>2</a:t>
            </a:r>
            <a:r>
              <a:rPr lang="en-US" dirty="0"/>
              <a:t>)</a:t>
            </a:r>
            <a:r>
              <a:rPr lang="en-US" altLang="zh-CN" dirty="0"/>
              <a:t>: </a:t>
            </a:r>
            <a:r>
              <a:rPr lang="en-US" dirty="0"/>
              <a:t>0.526</a:t>
            </a:r>
          </a:p>
        </p:txBody>
      </p:sp>
      <p:grpSp>
        <p:nvGrpSpPr>
          <p:cNvPr id="5" name="Google Shape;2025;p26">
            <a:extLst>
              <a:ext uri="{FF2B5EF4-FFF2-40B4-BE49-F238E27FC236}">
                <a16:creationId xmlns:a16="http://schemas.microsoft.com/office/drawing/2014/main" id="{FB9C1A63-48B7-4BF9-880D-AFD78B7396E7}"/>
              </a:ext>
            </a:extLst>
          </p:cNvPr>
          <p:cNvGrpSpPr/>
          <p:nvPr/>
        </p:nvGrpSpPr>
        <p:grpSpPr>
          <a:xfrm>
            <a:off x="6369698" y="3268163"/>
            <a:ext cx="2874474" cy="2344918"/>
            <a:chOff x="823275" y="238125"/>
            <a:chExt cx="5955825" cy="5228500"/>
          </a:xfrm>
        </p:grpSpPr>
        <p:sp>
          <p:nvSpPr>
            <p:cNvPr id="6" name="Google Shape;2026;p26">
              <a:extLst>
                <a:ext uri="{FF2B5EF4-FFF2-40B4-BE49-F238E27FC236}">
                  <a16:creationId xmlns:a16="http://schemas.microsoft.com/office/drawing/2014/main" id="{BE007090-196B-4D95-A5E0-6C4837D5BB53}"/>
                </a:ext>
              </a:extLst>
            </p:cNvPr>
            <p:cNvSpPr/>
            <p:nvPr/>
          </p:nvSpPr>
          <p:spPr>
            <a:xfrm>
              <a:off x="3138775" y="3174575"/>
              <a:ext cx="3640325" cy="2292050"/>
            </a:xfrm>
            <a:custGeom>
              <a:avLst/>
              <a:gdLst/>
              <a:ahLst/>
              <a:cxnLst/>
              <a:rect l="l" t="t" r="r" b="b"/>
              <a:pathLst>
                <a:path w="145613" h="91682" extrusionOk="0">
                  <a:moveTo>
                    <a:pt x="18545" y="0"/>
                  </a:moveTo>
                  <a:lnTo>
                    <a:pt x="0" y="19513"/>
                  </a:lnTo>
                  <a:lnTo>
                    <a:pt x="71361" y="91681"/>
                  </a:lnTo>
                  <a:lnTo>
                    <a:pt x="145612" y="58656"/>
                  </a:lnTo>
                  <a:lnTo>
                    <a:pt x="144219" y="58304"/>
                  </a:lnTo>
                  <a:lnTo>
                    <a:pt x="142839" y="57937"/>
                  </a:lnTo>
                  <a:lnTo>
                    <a:pt x="141446" y="57570"/>
                  </a:lnTo>
                  <a:lnTo>
                    <a:pt x="140052" y="57189"/>
                  </a:lnTo>
                  <a:lnTo>
                    <a:pt x="137250" y="56382"/>
                  </a:lnTo>
                  <a:lnTo>
                    <a:pt x="134448" y="55561"/>
                  </a:lnTo>
                  <a:lnTo>
                    <a:pt x="131645" y="54695"/>
                  </a:lnTo>
                  <a:lnTo>
                    <a:pt x="128828" y="53785"/>
                  </a:lnTo>
                  <a:lnTo>
                    <a:pt x="126012" y="52846"/>
                  </a:lnTo>
                  <a:lnTo>
                    <a:pt x="123195" y="51878"/>
                  </a:lnTo>
                  <a:lnTo>
                    <a:pt x="120378" y="50895"/>
                  </a:lnTo>
                  <a:lnTo>
                    <a:pt x="117576" y="49868"/>
                  </a:lnTo>
                  <a:lnTo>
                    <a:pt x="114759" y="48812"/>
                  </a:lnTo>
                  <a:lnTo>
                    <a:pt x="111956" y="47741"/>
                  </a:lnTo>
                  <a:lnTo>
                    <a:pt x="109169" y="46655"/>
                  </a:lnTo>
                  <a:lnTo>
                    <a:pt x="106381" y="45540"/>
                  </a:lnTo>
                  <a:lnTo>
                    <a:pt x="103609" y="44396"/>
                  </a:lnTo>
                  <a:lnTo>
                    <a:pt x="100850" y="43251"/>
                  </a:lnTo>
                  <a:lnTo>
                    <a:pt x="98107" y="42078"/>
                  </a:lnTo>
                  <a:lnTo>
                    <a:pt x="95378" y="40889"/>
                  </a:lnTo>
                  <a:lnTo>
                    <a:pt x="92664" y="39701"/>
                  </a:lnTo>
                  <a:lnTo>
                    <a:pt x="89979" y="38498"/>
                  </a:lnTo>
                  <a:lnTo>
                    <a:pt x="87309" y="37280"/>
                  </a:lnTo>
                  <a:lnTo>
                    <a:pt x="84668" y="36062"/>
                  </a:lnTo>
                  <a:lnTo>
                    <a:pt x="82042" y="34830"/>
                  </a:lnTo>
                  <a:lnTo>
                    <a:pt x="79460" y="33598"/>
                  </a:lnTo>
                  <a:lnTo>
                    <a:pt x="76892" y="32351"/>
                  </a:lnTo>
                  <a:lnTo>
                    <a:pt x="74369" y="31118"/>
                  </a:lnTo>
                  <a:lnTo>
                    <a:pt x="71875" y="29886"/>
                  </a:lnTo>
                  <a:lnTo>
                    <a:pt x="69410" y="28653"/>
                  </a:lnTo>
                  <a:lnTo>
                    <a:pt x="66974" y="27421"/>
                  </a:lnTo>
                  <a:lnTo>
                    <a:pt x="64598" y="26203"/>
                  </a:lnTo>
                  <a:lnTo>
                    <a:pt x="62236" y="24986"/>
                  </a:lnTo>
                  <a:lnTo>
                    <a:pt x="59932" y="23782"/>
                  </a:lnTo>
                  <a:lnTo>
                    <a:pt x="57673" y="22579"/>
                  </a:lnTo>
                  <a:lnTo>
                    <a:pt x="55457" y="21406"/>
                  </a:lnTo>
                  <a:lnTo>
                    <a:pt x="53271" y="20232"/>
                  </a:lnTo>
                  <a:lnTo>
                    <a:pt x="51159" y="19073"/>
                  </a:lnTo>
                  <a:lnTo>
                    <a:pt x="47051" y="16828"/>
                  </a:lnTo>
                  <a:lnTo>
                    <a:pt x="43178" y="14657"/>
                  </a:lnTo>
                  <a:lnTo>
                    <a:pt x="39524" y="12588"/>
                  </a:lnTo>
                  <a:lnTo>
                    <a:pt x="36121" y="10622"/>
                  </a:lnTo>
                  <a:lnTo>
                    <a:pt x="32966" y="8788"/>
                  </a:lnTo>
                  <a:lnTo>
                    <a:pt x="30091" y="7087"/>
                  </a:lnTo>
                  <a:lnTo>
                    <a:pt x="27494" y="5531"/>
                  </a:lnTo>
                  <a:lnTo>
                    <a:pt x="25205" y="4152"/>
                  </a:lnTo>
                  <a:lnTo>
                    <a:pt x="23225" y="2935"/>
                  </a:lnTo>
                  <a:lnTo>
                    <a:pt x="21582" y="1922"/>
                  </a:lnTo>
                  <a:lnTo>
                    <a:pt x="19322" y="499"/>
                  </a:lnTo>
                  <a:lnTo>
                    <a:pt x="18545" y="0"/>
                  </a:lnTo>
                  <a:close/>
                </a:path>
              </a:pathLst>
            </a:custGeom>
            <a:solidFill>
              <a:schemeClr val="accent4"/>
            </a:solidFill>
            <a:ln w="16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27;p26">
              <a:extLst>
                <a:ext uri="{FF2B5EF4-FFF2-40B4-BE49-F238E27FC236}">
                  <a16:creationId xmlns:a16="http://schemas.microsoft.com/office/drawing/2014/main" id="{91F0D546-A4CB-4F9F-8650-33010EB969F3}"/>
                </a:ext>
              </a:extLst>
            </p:cNvPr>
            <p:cNvSpPr/>
            <p:nvPr/>
          </p:nvSpPr>
          <p:spPr>
            <a:xfrm>
              <a:off x="2477825" y="1765400"/>
              <a:ext cx="222300" cy="777600"/>
            </a:xfrm>
            <a:custGeom>
              <a:avLst/>
              <a:gdLst/>
              <a:ahLst/>
              <a:cxnLst/>
              <a:rect l="l" t="t" r="r" b="b"/>
              <a:pathLst>
                <a:path w="8892" h="31104" extrusionOk="0">
                  <a:moveTo>
                    <a:pt x="2187" y="0"/>
                  </a:moveTo>
                  <a:lnTo>
                    <a:pt x="2010" y="15"/>
                  </a:lnTo>
                  <a:lnTo>
                    <a:pt x="1834" y="30"/>
                  </a:lnTo>
                  <a:lnTo>
                    <a:pt x="1658" y="74"/>
                  </a:lnTo>
                  <a:lnTo>
                    <a:pt x="1482" y="132"/>
                  </a:lnTo>
                  <a:lnTo>
                    <a:pt x="1306" y="191"/>
                  </a:lnTo>
                  <a:lnTo>
                    <a:pt x="1145" y="279"/>
                  </a:lnTo>
                  <a:lnTo>
                    <a:pt x="983" y="382"/>
                  </a:lnTo>
                  <a:lnTo>
                    <a:pt x="822" y="514"/>
                  </a:lnTo>
                  <a:lnTo>
                    <a:pt x="675" y="660"/>
                  </a:lnTo>
                  <a:lnTo>
                    <a:pt x="543" y="822"/>
                  </a:lnTo>
                  <a:lnTo>
                    <a:pt x="426" y="1027"/>
                  </a:lnTo>
                  <a:lnTo>
                    <a:pt x="309" y="1247"/>
                  </a:lnTo>
                  <a:lnTo>
                    <a:pt x="206" y="1497"/>
                  </a:lnTo>
                  <a:lnTo>
                    <a:pt x="133" y="1775"/>
                  </a:lnTo>
                  <a:lnTo>
                    <a:pt x="74" y="2084"/>
                  </a:lnTo>
                  <a:lnTo>
                    <a:pt x="30" y="2421"/>
                  </a:lnTo>
                  <a:lnTo>
                    <a:pt x="0" y="2788"/>
                  </a:lnTo>
                  <a:lnTo>
                    <a:pt x="0" y="3199"/>
                  </a:lnTo>
                  <a:lnTo>
                    <a:pt x="30" y="3653"/>
                  </a:lnTo>
                  <a:lnTo>
                    <a:pt x="103" y="4768"/>
                  </a:lnTo>
                  <a:lnTo>
                    <a:pt x="206" y="6250"/>
                  </a:lnTo>
                  <a:lnTo>
                    <a:pt x="411" y="10021"/>
                  </a:lnTo>
                  <a:lnTo>
                    <a:pt x="631" y="14495"/>
                  </a:lnTo>
                  <a:lnTo>
                    <a:pt x="866" y="19205"/>
                  </a:lnTo>
                  <a:lnTo>
                    <a:pt x="1248" y="27450"/>
                  </a:lnTo>
                  <a:lnTo>
                    <a:pt x="1394" y="31045"/>
                  </a:lnTo>
                  <a:lnTo>
                    <a:pt x="8891" y="31103"/>
                  </a:lnTo>
                  <a:lnTo>
                    <a:pt x="8818" y="29856"/>
                  </a:lnTo>
                  <a:lnTo>
                    <a:pt x="8715" y="28419"/>
                  </a:lnTo>
                  <a:lnTo>
                    <a:pt x="8569" y="26555"/>
                  </a:lnTo>
                  <a:lnTo>
                    <a:pt x="8392" y="24340"/>
                  </a:lnTo>
                  <a:lnTo>
                    <a:pt x="8158" y="21860"/>
                  </a:lnTo>
                  <a:lnTo>
                    <a:pt x="7894" y="19176"/>
                  </a:lnTo>
                  <a:lnTo>
                    <a:pt x="7747" y="17797"/>
                  </a:lnTo>
                  <a:lnTo>
                    <a:pt x="7586" y="16403"/>
                  </a:lnTo>
                  <a:lnTo>
                    <a:pt x="7409" y="15009"/>
                  </a:lnTo>
                  <a:lnTo>
                    <a:pt x="7233" y="13601"/>
                  </a:lnTo>
                  <a:lnTo>
                    <a:pt x="7043" y="12221"/>
                  </a:lnTo>
                  <a:lnTo>
                    <a:pt x="6837" y="10872"/>
                  </a:lnTo>
                  <a:lnTo>
                    <a:pt x="6632" y="9537"/>
                  </a:lnTo>
                  <a:lnTo>
                    <a:pt x="6412" y="8260"/>
                  </a:lnTo>
                  <a:lnTo>
                    <a:pt x="6177" y="7042"/>
                  </a:lnTo>
                  <a:lnTo>
                    <a:pt x="5928" y="5883"/>
                  </a:lnTo>
                  <a:lnTo>
                    <a:pt x="5678" y="4798"/>
                  </a:lnTo>
                  <a:lnTo>
                    <a:pt x="5414" y="3800"/>
                  </a:lnTo>
                  <a:lnTo>
                    <a:pt x="5267" y="3345"/>
                  </a:lnTo>
                  <a:lnTo>
                    <a:pt x="5135" y="2905"/>
                  </a:lnTo>
                  <a:lnTo>
                    <a:pt x="4989" y="2494"/>
                  </a:lnTo>
                  <a:lnTo>
                    <a:pt x="4842" y="2113"/>
                  </a:lnTo>
                  <a:lnTo>
                    <a:pt x="4695" y="1761"/>
                  </a:lnTo>
                  <a:lnTo>
                    <a:pt x="4549" y="1438"/>
                  </a:lnTo>
                  <a:lnTo>
                    <a:pt x="4387" y="1145"/>
                  </a:lnTo>
                  <a:lnTo>
                    <a:pt x="4240" y="895"/>
                  </a:lnTo>
                  <a:lnTo>
                    <a:pt x="4079" y="660"/>
                  </a:lnTo>
                  <a:lnTo>
                    <a:pt x="3918" y="484"/>
                  </a:lnTo>
                  <a:lnTo>
                    <a:pt x="3756" y="323"/>
                  </a:lnTo>
                  <a:lnTo>
                    <a:pt x="3595" y="206"/>
                  </a:lnTo>
                  <a:lnTo>
                    <a:pt x="3419" y="162"/>
                  </a:lnTo>
                  <a:lnTo>
                    <a:pt x="3228" y="103"/>
                  </a:lnTo>
                  <a:lnTo>
                    <a:pt x="2979" y="59"/>
                  </a:lnTo>
                  <a:lnTo>
                    <a:pt x="2685" y="15"/>
                  </a:lnTo>
                  <a:lnTo>
                    <a:pt x="2363"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28;p26">
              <a:extLst>
                <a:ext uri="{FF2B5EF4-FFF2-40B4-BE49-F238E27FC236}">
                  <a16:creationId xmlns:a16="http://schemas.microsoft.com/office/drawing/2014/main" id="{14EE4F54-2463-4122-A761-143FAA5EEC6C}"/>
                </a:ext>
              </a:extLst>
            </p:cNvPr>
            <p:cNvSpPr/>
            <p:nvPr/>
          </p:nvSpPr>
          <p:spPr>
            <a:xfrm>
              <a:off x="1939750" y="1701200"/>
              <a:ext cx="594575" cy="840325"/>
            </a:xfrm>
            <a:custGeom>
              <a:avLst/>
              <a:gdLst/>
              <a:ahLst/>
              <a:cxnLst/>
              <a:rect l="l" t="t" r="r" b="b"/>
              <a:pathLst>
                <a:path w="23783" h="33613" extrusionOk="0">
                  <a:moveTo>
                    <a:pt x="2964" y="1"/>
                  </a:moveTo>
                  <a:lnTo>
                    <a:pt x="2759" y="30"/>
                  </a:lnTo>
                  <a:lnTo>
                    <a:pt x="2524" y="59"/>
                  </a:lnTo>
                  <a:lnTo>
                    <a:pt x="2245" y="133"/>
                  </a:lnTo>
                  <a:lnTo>
                    <a:pt x="1908" y="236"/>
                  </a:lnTo>
                  <a:lnTo>
                    <a:pt x="1732" y="294"/>
                  </a:lnTo>
                  <a:lnTo>
                    <a:pt x="1556" y="382"/>
                  </a:lnTo>
                  <a:lnTo>
                    <a:pt x="1380" y="456"/>
                  </a:lnTo>
                  <a:lnTo>
                    <a:pt x="1204" y="558"/>
                  </a:lnTo>
                  <a:lnTo>
                    <a:pt x="1028" y="676"/>
                  </a:lnTo>
                  <a:lnTo>
                    <a:pt x="866" y="808"/>
                  </a:lnTo>
                  <a:lnTo>
                    <a:pt x="705" y="940"/>
                  </a:lnTo>
                  <a:lnTo>
                    <a:pt x="558" y="1101"/>
                  </a:lnTo>
                  <a:lnTo>
                    <a:pt x="412" y="1277"/>
                  </a:lnTo>
                  <a:lnTo>
                    <a:pt x="294" y="1468"/>
                  </a:lnTo>
                  <a:lnTo>
                    <a:pt x="191" y="1673"/>
                  </a:lnTo>
                  <a:lnTo>
                    <a:pt x="118" y="1908"/>
                  </a:lnTo>
                  <a:lnTo>
                    <a:pt x="59" y="2143"/>
                  </a:lnTo>
                  <a:lnTo>
                    <a:pt x="15" y="2422"/>
                  </a:lnTo>
                  <a:lnTo>
                    <a:pt x="1" y="2700"/>
                  </a:lnTo>
                  <a:lnTo>
                    <a:pt x="30" y="3008"/>
                  </a:lnTo>
                  <a:lnTo>
                    <a:pt x="74" y="3346"/>
                  </a:lnTo>
                  <a:lnTo>
                    <a:pt x="162" y="3698"/>
                  </a:lnTo>
                  <a:lnTo>
                    <a:pt x="294" y="4079"/>
                  </a:lnTo>
                  <a:lnTo>
                    <a:pt x="456" y="4490"/>
                  </a:lnTo>
                  <a:lnTo>
                    <a:pt x="646" y="4916"/>
                  </a:lnTo>
                  <a:lnTo>
                    <a:pt x="896" y="5385"/>
                  </a:lnTo>
                  <a:lnTo>
                    <a:pt x="1541" y="6529"/>
                  </a:lnTo>
                  <a:lnTo>
                    <a:pt x="2363" y="8041"/>
                  </a:lnTo>
                  <a:lnTo>
                    <a:pt x="4431" y="11914"/>
                  </a:lnTo>
                  <a:lnTo>
                    <a:pt x="6882" y="16521"/>
                  </a:lnTo>
                  <a:lnTo>
                    <a:pt x="9434" y="21392"/>
                  </a:lnTo>
                  <a:lnTo>
                    <a:pt x="13909" y="29916"/>
                  </a:lnTo>
                  <a:lnTo>
                    <a:pt x="15831" y="33613"/>
                  </a:lnTo>
                  <a:lnTo>
                    <a:pt x="23783" y="29989"/>
                  </a:lnTo>
                  <a:lnTo>
                    <a:pt x="23079" y="28712"/>
                  </a:lnTo>
                  <a:lnTo>
                    <a:pt x="22272" y="27245"/>
                  </a:lnTo>
                  <a:lnTo>
                    <a:pt x="21201" y="25353"/>
                  </a:lnTo>
                  <a:lnTo>
                    <a:pt x="19910" y="23093"/>
                  </a:lnTo>
                  <a:lnTo>
                    <a:pt x="18443" y="20585"/>
                  </a:lnTo>
                  <a:lnTo>
                    <a:pt x="16858" y="17900"/>
                  </a:lnTo>
                  <a:lnTo>
                    <a:pt x="16022" y="16521"/>
                  </a:lnTo>
                  <a:lnTo>
                    <a:pt x="15156" y="15127"/>
                  </a:lnTo>
                  <a:lnTo>
                    <a:pt x="14291" y="13733"/>
                  </a:lnTo>
                  <a:lnTo>
                    <a:pt x="13410" y="12339"/>
                  </a:lnTo>
                  <a:lnTo>
                    <a:pt x="12530" y="10975"/>
                  </a:lnTo>
                  <a:lnTo>
                    <a:pt x="11650" y="9640"/>
                  </a:lnTo>
                  <a:lnTo>
                    <a:pt x="10769" y="8349"/>
                  </a:lnTo>
                  <a:lnTo>
                    <a:pt x="9904" y="7116"/>
                  </a:lnTo>
                  <a:lnTo>
                    <a:pt x="9053" y="5928"/>
                  </a:lnTo>
                  <a:lnTo>
                    <a:pt x="8231" y="4828"/>
                  </a:lnTo>
                  <a:lnTo>
                    <a:pt x="7424" y="3815"/>
                  </a:lnTo>
                  <a:lnTo>
                    <a:pt x="7043" y="3346"/>
                  </a:lnTo>
                  <a:lnTo>
                    <a:pt x="6662" y="2891"/>
                  </a:lnTo>
                  <a:lnTo>
                    <a:pt x="6280" y="2480"/>
                  </a:lnTo>
                  <a:lnTo>
                    <a:pt x="5928" y="2084"/>
                  </a:lnTo>
                  <a:lnTo>
                    <a:pt x="5576" y="1717"/>
                  </a:lnTo>
                  <a:lnTo>
                    <a:pt x="5224" y="1395"/>
                  </a:lnTo>
                  <a:lnTo>
                    <a:pt x="4901" y="1086"/>
                  </a:lnTo>
                  <a:lnTo>
                    <a:pt x="4578" y="822"/>
                  </a:lnTo>
                  <a:lnTo>
                    <a:pt x="4270" y="588"/>
                  </a:lnTo>
                  <a:lnTo>
                    <a:pt x="3977" y="397"/>
                  </a:lnTo>
                  <a:lnTo>
                    <a:pt x="3713" y="236"/>
                  </a:lnTo>
                  <a:lnTo>
                    <a:pt x="3449" y="118"/>
                  </a:lnTo>
                  <a:lnTo>
                    <a:pt x="3199" y="45"/>
                  </a:lnTo>
                  <a:lnTo>
                    <a:pt x="3082" y="15"/>
                  </a:lnTo>
                  <a:lnTo>
                    <a:pt x="2964" y="1"/>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29;p26">
              <a:extLst>
                <a:ext uri="{FF2B5EF4-FFF2-40B4-BE49-F238E27FC236}">
                  <a16:creationId xmlns:a16="http://schemas.microsoft.com/office/drawing/2014/main" id="{F70BF06F-6DC8-43EB-A6CF-A5B2A18DBD98}"/>
                </a:ext>
              </a:extLst>
            </p:cNvPr>
            <p:cNvSpPr/>
            <p:nvPr/>
          </p:nvSpPr>
          <p:spPr>
            <a:xfrm>
              <a:off x="1494125" y="1826650"/>
              <a:ext cx="828200" cy="636750"/>
            </a:xfrm>
            <a:custGeom>
              <a:avLst/>
              <a:gdLst/>
              <a:ahLst/>
              <a:cxnLst/>
              <a:rect l="l" t="t" r="r" b="b"/>
              <a:pathLst>
                <a:path w="33128" h="25470" extrusionOk="0">
                  <a:moveTo>
                    <a:pt x="2333" y="0"/>
                  </a:moveTo>
                  <a:lnTo>
                    <a:pt x="2069" y="30"/>
                  </a:lnTo>
                  <a:lnTo>
                    <a:pt x="1951" y="59"/>
                  </a:lnTo>
                  <a:lnTo>
                    <a:pt x="1849" y="88"/>
                  </a:lnTo>
                  <a:lnTo>
                    <a:pt x="1673" y="206"/>
                  </a:lnTo>
                  <a:lnTo>
                    <a:pt x="1482" y="338"/>
                  </a:lnTo>
                  <a:lnTo>
                    <a:pt x="1233" y="514"/>
                  </a:lnTo>
                  <a:lnTo>
                    <a:pt x="983" y="734"/>
                  </a:lnTo>
                  <a:lnTo>
                    <a:pt x="851" y="866"/>
                  </a:lnTo>
                  <a:lnTo>
                    <a:pt x="719" y="1013"/>
                  </a:lnTo>
                  <a:lnTo>
                    <a:pt x="587" y="1159"/>
                  </a:lnTo>
                  <a:lnTo>
                    <a:pt x="470" y="1335"/>
                  </a:lnTo>
                  <a:lnTo>
                    <a:pt x="352" y="1497"/>
                  </a:lnTo>
                  <a:lnTo>
                    <a:pt x="250" y="1688"/>
                  </a:lnTo>
                  <a:lnTo>
                    <a:pt x="176" y="1878"/>
                  </a:lnTo>
                  <a:lnTo>
                    <a:pt x="103" y="2084"/>
                  </a:lnTo>
                  <a:lnTo>
                    <a:pt x="44" y="2304"/>
                  </a:lnTo>
                  <a:lnTo>
                    <a:pt x="15" y="2524"/>
                  </a:lnTo>
                  <a:lnTo>
                    <a:pt x="0" y="2759"/>
                  </a:lnTo>
                  <a:lnTo>
                    <a:pt x="30" y="2993"/>
                  </a:lnTo>
                  <a:lnTo>
                    <a:pt x="74" y="3243"/>
                  </a:lnTo>
                  <a:lnTo>
                    <a:pt x="147" y="3507"/>
                  </a:lnTo>
                  <a:lnTo>
                    <a:pt x="264" y="3771"/>
                  </a:lnTo>
                  <a:lnTo>
                    <a:pt x="411" y="4050"/>
                  </a:lnTo>
                  <a:lnTo>
                    <a:pt x="587" y="4328"/>
                  </a:lnTo>
                  <a:lnTo>
                    <a:pt x="807" y="4622"/>
                  </a:lnTo>
                  <a:lnTo>
                    <a:pt x="1086" y="4915"/>
                  </a:lnTo>
                  <a:lnTo>
                    <a:pt x="1394" y="5223"/>
                  </a:lnTo>
                  <a:lnTo>
                    <a:pt x="1761" y="5531"/>
                  </a:lnTo>
                  <a:lnTo>
                    <a:pt x="2172" y="5854"/>
                  </a:lnTo>
                  <a:lnTo>
                    <a:pt x="3213" y="6632"/>
                  </a:lnTo>
                  <a:lnTo>
                    <a:pt x="4592" y="7673"/>
                  </a:lnTo>
                  <a:lnTo>
                    <a:pt x="8069" y="10358"/>
                  </a:lnTo>
                  <a:lnTo>
                    <a:pt x="12192" y="13557"/>
                  </a:lnTo>
                  <a:lnTo>
                    <a:pt x="16520" y="16946"/>
                  </a:lnTo>
                  <a:lnTo>
                    <a:pt x="24090" y="22888"/>
                  </a:lnTo>
                  <a:lnTo>
                    <a:pt x="27377" y="25470"/>
                  </a:lnTo>
                  <a:lnTo>
                    <a:pt x="33128" y="18897"/>
                  </a:lnTo>
                  <a:lnTo>
                    <a:pt x="31969" y="18031"/>
                  </a:lnTo>
                  <a:lnTo>
                    <a:pt x="30619" y="17034"/>
                  </a:lnTo>
                  <a:lnTo>
                    <a:pt x="28873" y="15728"/>
                  </a:lnTo>
                  <a:lnTo>
                    <a:pt x="26775" y="14217"/>
                  </a:lnTo>
                  <a:lnTo>
                    <a:pt x="24413" y="12515"/>
                  </a:lnTo>
                  <a:lnTo>
                    <a:pt x="21860" y="10725"/>
                  </a:lnTo>
                  <a:lnTo>
                    <a:pt x="20525" y="9801"/>
                  </a:lnTo>
                  <a:lnTo>
                    <a:pt x="19176" y="8891"/>
                  </a:lnTo>
                  <a:lnTo>
                    <a:pt x="17811" y="7967"/>
                  </a:lnTo>
                  <a:lnTo>
                    <a:pt x="16432" y="7072"/>
                  </a:lnTo>
                  <a:lnTo>
                    <a:pt x="15068" y="6177"/>
                  </a:lnTo>
                  <a:lnTo>
                    <a:pt x="13718" y="5326"/>
                  </a:lnTo>
                  <a:lnTo>
                    <a:pt x="12383" y="4504"/>
                  </a:lnTo>
                  <a:lnTo>
                    <a:pt x="11092" y="3727"/>
                  </a:lnTo>
                  <a:lnTo>
                    <a:pt x="9830" y="3008"/>
                  </a:lnTo>
                  <a:lnTo>
                    <a:pt x="8627" y="2348"/>
                  </a:lnTo>
                  <a:lnTo>
                    <a:pt x="7483" y="1746"/>
                  </a:lnTo>
                  <a:lnTo>
                    <a:pt x="6940" y="1467"/>
                  </a:lnTo>
                  <a:lnTo>
                    <a:pt x="6397" y="1218"/>
                  </a:lnTo>
                  <a:lnTo>
                    <a:pt x="5883" y="998"/>
                  </a:lnTo>
                  <a:lnTo>
                    <a:pt x="5399" y="778"/>
                  </a:lnTo>
                  <a:lnTo>
                    <a:pt x="4930" y="602"/>
                  </a:lnTo>
                  <a:lnTo>
                    <a:pt x="4475" y="426"/>
                  </a:lnTo>
                  <a:lnTo>
                    <a:pt x="4049" y="294"/>
                  </a:lnTo>
                  <a:lnTo>
                    <a:pt x="3653" y="176"/>
                  </a:lnTo>
                  <a:lnTo>
                    <a:pt x="3287" y="88"/>
                  </a:lnTo>
                  <a:lnTo>
                    <a:pt x="2934" y="30"/>
                  </a:lnTo>
                  <a:lnTo>
                    <a:pt x="2626" y="0"/>
                  </a:lnTo>
                  <a:close/>
                </a:path>
              </a:pathLst>
            </a:custGeom>
            <a:solidFill>
              <a:srgbClr val="D679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30;p26">
              <a:extLst>
                <a:ext uri="{FF2B5EF4-FFF2-40B4-BE49-F238E27FC236}">
                  <a16:creationId xmlns:a16="http://schemas.microsoft.com/office/drawing/2014/main" id="{931921A5-DEE2-46C9-A233-6518EC925EC4}"/>
                </a:ext>
              </a:extLst>
            </p:cNvPr>
            <p:cNvSpPr/>
            <p:nvPr/>
          </p:nvSpPr>
          <p:spPr>
            <a:xfrm>
              <a:off x="1391425" y="2003800"/>
              <a:ext cx="2211700" cy="1490275"/>
            </a:xfrm>
            <a:custGeom>
              <a:avLst/>
              <a:gdLst/>
              <a:ahLst/>
              <a:cxnLst/>
              <a:rect l="l" t="t" r="r" b="b"/>
              <a:pathLst>
                <a:path w="88468" h="59611" extrusionOk="0">
                  <a:moveTo>
                    <a:pt x="6147" y="1"/>
                  </a:moveTo>
                  <a:lnTo>
                    <a:pt x="5546" y="15"/>
                  </a:lnTo>
                  <a:lnTo>
                    <a:pt x="4974" y="45"/>
                  </a:lnTo>
                  <a:lnTo>
                    <a:pt x="4446" y="103"/>
                  </a:lnTo>
                  <a:lnTo>
                    <a:pt x="3932" y="191"/>
                  </a:lnTo>
                  <a:lnTo>
                    <a:pt x="3448" y="294"/>
                  </a:lnTo>
                  <a:lnTo>
                    <a:pt x="3008" y="411"/>
                  </a:lnTo>
                  <a:lnTo>
                    <a:pt x="2582" y="558"/>
                  </a:lnTo>
                  <a:lnTo>
                    <a:pt x="2186" y="734"/>
                  </a:lnTo>
                  <a:lnTo>
                    <a:pt x="1996" y="837"/>
                  </a:lnTo>
                  <a:lnTo>
                    <a:pt x="1805" y="954"/>
                  </a:lnTo>
                  <a:lnTo>
                    <a:pt x="1614" y="1057"/>
                  </a:lnTo>
                  <a:lnTo>
                    <a:pt x="1453" y="1189"/>
                  </a:lnTo>
                  <a:lnTo>
                    <a:pt x="1277" y="1321"/>
                  </a:lnTo>
                  <a:lnTo>
                    <a:pt x="1130" y="1453"/>
                  </a:lnTo>
                  <a:lnTo>
                    <a:pt x="983" y="1585"/>
                  </a:lnTo>
                  <a:lnTo>
                    <a:pt x="851" y="1746"/>
                  </a:lnTo>
                  <a:lnTo>
                    <a:pt x="719" y="1893"/>
                  </a:lnTo>
                  <a:lnTo>
                    <a:pt x="602" y="2055"/>
                  </a:lnTo>
                  <a:lnTo>
                    <a:pt x="484" y="2231"/>
                  </a:lnTo>
                  <a:lnTo>
                    <a:pt x="396" y="2392"/>
                  </a:lnTo>
                  <a:lnTo>
                    <a:pt x="294" y="2583"/>
                  </a:lnTo>
                  <a:lnTo>
                    <a:pt x="220" y="2759"/>
                  </a:lnTo>
                  <a:lnTo>
                    <a:pt x="147" y="2950"/>
                  </a:lnTo>
                  <a:lnTo>
                    <a:pt x="88" y="3155"/>
                  </a:lnTo>
                  <a:lnTo>
                    <a:pt x="0" y="3448"/>
                  </a:lnTo>
                  <a:lnTo>
                    <a:pt x="279" y="3566"/>
                  </a:lnTo>
                  <a:lnTo>
                    <a:pt x="2260" y="4446"/>
                  </a:lnTo>
                  <a:lnTo>
                    <a:pt x="4402" y="5414"/>
                  </a:lnTo>
                  <a:lnTo>
                    <a:pt x="7042" y="6632"/>
                  </a:lnTo>
                  <a:lnTo>
                    <a:pt x="10006" y="8011"/>
                  </a:lnTo>
                  <a:lnTo>
                    <a:pt x="11547" y="8745"/>
                  </a:lnTo>
                  <a:lnTo>
                    <a:pt x="13087" y="9508"/>
                  </a:lnTo>
                  <a:lnTo>
                    <a:pt x="14627" y="10256"/>
                  </a:lnTo>
                  <a:lnTo>
                    <a:pt x="16109" y="11019"/>
                  </a:lnTo>
                  <a:lnTo>
                    <a:pt x="17547" y="11752"/>
                  </a:lnTo>
                  <a:lnTo>
                    <a:pt x="18897" y="12471"/>
                  </a:lnTo>
                  <a:lnTo>
                    <a:pt x="20731" y="13469"/>
                  </a:lnTo>
                  <a:lnTo>
                    <a:pt x="22682" y="14496"/>
                  </a:lnTo>
                  <a:lnTo>
                    <a:pt x="24971" y="15743"/>
                  </a:lnTo>
                  <a:lnTo>
                    <a:pt x="26247" y="16447"/>
                  </a:lnTo>
                  <a:lnTo>
                    <a:pt x="27582" y="17210"/>
                  </a:lnTo>
                  <a:lnTo>
                    <a:pt x="28991" y="18017"/>
                  </a:lnTo>
                  <a:lnTo>
                    <a:pt x="30472" y="18897"/>
                  </a:lnTo>
                  <a:lnTo>
                    <a:pt x="32013" y="19821"/>
                  </a:lnTo>
                  <a:lnTo>
                    <a:pt x="33612" y="20819"/>
                  </a:lnTo>
                  <a:lnTo>
                    <a:pt x="35270" y="21861"/>
                  </a:lnTo>
                  <a:lnTo>
                    <a:pt x="36972" y="22976"/>
                  </a:lnTo>
                  <a:lnTo>
                    <a:pt x="38718" y="24150"/>
                  </a:lnTo>
                  <a:lnTo>
                    <a:pt x="40522" y="25382"/>
                  </a:lnTo>
                  <a:lnTo>
                    <a:pt x="42341" y="26688"/>
                  </a:lnTo>
                  <a:lnTo>
                    <a:pt x="44219" y="28052"/>
                  </a:lnTo>
                  <a:lnTo>
                    <a:pt x="45364" y="28903"/>
                  </a:lnTo>
                  <a:lnTo>
                    <a:pt x="46493" y="29783"/>
                  </a:lnTo>
                  <a:lnTo>
                    <a:pt x="47623" y="30649"/>
                  </a:lnTo>
                  <a:lnTo>
                    <a:pt x="48738" y="31544"/>
                  </a:lnTo>
                  <a:lnTo>
                    <a:pt x="49838" y="32439"/>
                  </a:lnTo>
                  <a:lnTo>
                    <a:pt x="50924" y="33334"/>
                  </a:lnTo>
                  <a:lnTo>
                    <a:pt x="52010" y="34243"/>
                  </a:lnTo>
                  <a:lnTo>
                    <a:pt x="53066" y="35153"/>
                  </a:lnTo>
                  <a:lnTo>
                    <a:pt x="54122" y="36077"/>
                  </a:lnTo>
                  <a:lnTo>
                    <a:pt x="55164" y="37016"/>
                  </a:lnTo>
                  <a:lnTo>
                    <a:pt x="56191" y="37941"/>
                  </a:lnTo>
                  <a:lnTo>
                    <a:pt x="57218" y="38894"/>
                  </a:lnTo>
                  <a:lnTo>
                    <a:pt x="58216" y="39848"/>
                  </a:lnTo>
                  <a:lnTo>
                    <a:pt x="59213" y="40801"/>
                  </a:lnTo>
                  <a:lnTo>
                    <a:pt x="60196" y="41770"/>
                  </a:lnTo>
                  <a:lnTo>
                    <a:pt x="61165" y="42738"/>
                  </a:lnTo>
                  <a:lnTo>
                    <a:pt x="62118" y="43721"/>
                  </a:lnTo>
                  <a:lnTo>
                    <a:pt x="63057" y="44719"/>
                  </a:lnTo>
                  <a:lnTo>
                    <a:pt x="63996" y="45716"/>
                  </a:lnTo>
                  <a:lnTo>
                    <a:pt x="64906" y="46714"/>
                  </a:lnTo>
                  <a:lnTo>
                    <a:pt x="65815" y="47726"/>
                  </a:lnTo>
                  <a:lnTo>
                    <a:pt x="66710" y="48739"/>
                  </a:lnTo>
                  <a:lnTo>
                    <a:pt x="67591" y="49766"/>
                  </a:lnTo>
                  <a:lnTo>
                    <a:pt x="68456" y="50793"/>
                  </a:lnTo>
                  <a:lnTo>
                    <a:pt x="69307" y="51820"/>
                  </a:lnTo>
                  <a:lnTo>
                    <a:pt x="70158" y="52861"/>
                  </a:lnTo>
                  <a:lnTo>
                    <a:pt x="70980" y="53918"/>
                  </a:lnTo>
                  <a:lnTo>
                    <a:pt x="71801" y="54974"/>
                  </a:lnTo>
                  <a:lnTo>
                    <a:pt x="72594" y="56030"/>
                  </a:lnTo>
                  <a:lnTo>
                    <a:pt x="73386" y="57101"/>
                  </a:lnTo>
                  <a:lnTo>
                    <a:pt x="74163" y="58172"/>
                  </a:lnTo>
                  <a:lnTo>
                    <a:pt x="74926" y="59258"/>
                  </a:lnTo>
                  <a:lnTo>
                    <a:pt x="75176" y="59610"/>
                  </a:lnTo>
                  <a:lnTo>
                    <a:pt x="75455" y="59287"/>
                  </a:lnTo>
                  <a:lnTo>
                    <a:pt x="75660" y="59097"/>
                  </a:lnTo>
                  <a:lnTo>
                    <a:pt x="76217" y="58510"/>
                  </a:lnTo>
                  <a:lnTo>
                    <a:pt x="77156" y="57571"/>
                  </a:lnTo>
                  <a:lnTo>
                    <a:pt x="78506" y="56280"/>
                  </a:lnTo>
                  <a:lnTo>
                    <a:pt x="79328" y="55502"/>
                  </a:lnTo>
                  <a:lnTo>
                    <a:pt x="80267" y="54636"/>
                  </a:lnTo>
                  <a:lnTo>
                    <a:pt x="81308" y="53697"/>
                  </a:lnTo>
                  <a:lnTo>
                    <a:pt x="82453" y="52656"/>
                  </a:lnTo>
                  <a:lnTo>
                    <a:pt x="83714" y="51541"/>
                  </a:lnTo>
                  <a:lnTo>
                    <a:pt x="85094" y="50338"/>
                  </a:lnTo>
                  <a:lnTo>
                    <a:pt x="86590" y="49061"/>
                  </a:lnTo>
                  <a:lnTo>
                    <a:pt x="88189" y="47697"/>
                  </a:lnTo>
                  <a:lnTo>
                    <a:pt x="88468" y="47477"/>
                  </a:lnTo>
                  <a:lnTo>
                    <a:pt x="88233" y="47213"/>
                  </a:lnTo>
                  <a:lnTo>
                    <a:pt x="86722" y="45570"/>
                  </a:lnTo>
                  <a:lnTo>
                    <a:pt x="85079" y="43809"/>
                  </a:lnTo>
                  <a:lnTo>
                    <a:pt x="83392" y="42019"/>
                  </a:lnTo>
                  <a:lnTo>
                    <a:pt x="81734" y="40288"/>
                  </a:lnTo>
                  <a:lnTo>
                    <a:pt x="80193" y="38689"/>
                  </a:lnTo>
                  <a:lnTo>
                    <a:pt x="78858" y="37324"/>
                  </a:lnTo>
                  <a:lnTo>
                    <a:pt x="77127" y="35564"/>
                  </a:lnTo>
                  <a:lnTo>
                    <a:pt x="77347" y="35256"/>
                  </a:lnTo>
                  <a:lnTo>
                    <a:pt x="77553" y="34918"/>
                  </a:lnTo>
                  <a:lnTo>
                    <a:pt x="77729" y="34551"/>
                  </a:lnTo>
                  <a:lnTo>
                    <a:pt x="77905" y="34155"/>
                  </a:lnTo>
                  <a:lnTo>
                    <a:pt x="78051" y="33730"/>
                  </a:lnTo>
                  <a:lnTo>
                    <a:pt x="78183" y="33290"/>
                  </a:lnTo>
                  <a:lnTo>
                    <a:pt x="78301" y="32820"/>
                  </a:lnTo>
                  <a:lnTo>
                    <a:pt x="78403" y="32336"/>
                  </a:lnTo>
                  <a:lnTo>
                    <a:pt x="78477" y="31837"/>
                  </a:lnTo>
                  <a:lnTo>
                    <a:pt x="78535" y="31309"/>
                  </a:lnTo>
                  <a:lnTo>
                    <a:pt x="78579" y="30766"/>
                  </a:lnTo>
                  <a:lnTo>
                    <a:pt x="78609" y="30209"/>
                  </a:lnTo>
                  <a:lnTo>
                    <a:pt x="78624" y="29651"/>
                  </a:lnTo>
                  <a:lnTo>
                    <a:pt x="78609" y="29064"/>
                  </a:lnTo>
                  <a:lnTo>
                    <a:pt x="78565" y="28478"/>
                  </a:lnTo>
                  <a:lnTo>
                    <a:pt x="78521" y="27891"/>
                  </a:lnTo>
                  <a:lnTo>
                    <a:pt x="78433" y="27201"/>
                  </a:lnTo>
                  <a:lnTo>
                    <a:pt x="78330" y="26526"/>
                  </a:lnTo>
                  <a:lnTo>
                    <a:pt x="78198" y="25866"/>
                  </a:lnTo>
                  <a:lnTo>
                    <a:pt x="78051" y="25206"/>
                  </a:lnTo>
                  <a:lnTo>
                    <a:pt x="77875" y="24560"/>
                  </a:lnTo>
                  <a:lnTo>
                    <a:pt x="77685" y="23929"/>
                  </a:lnTo>
                  <a:lnTo>
                    <a:pt x="77464" y="23313"/>
                  </a:lnTo>
                  <a:lnTo>
                    <a:pt x="77230" y="22697"/>
                  </a:lnTo>
                  <a:lnTo>
                    <a:pt x="76980" y="22110"/>
                  </a:lnTo>
                  <a:lnTo>
                    <a:pt x="76702" y="21523"/>
                  </a:lnTo>
                  <a:lnTo>
                    <a:pt x="76408" y="20966"/>
                  </a:lnTo>
                  <a:lnTo>
                    <a:pt x="76100" y="20438"/>
                  </a:lnTo>
                  <a:lnTo>
                    <a:pt x="75777" y="19910"/>
                  </a:lnTo>
                  <a:lnTo>
                    <a:pt x="75425" y="19411"/>
                  </a:lnTo>
                  <a:lnTo>
                    <a:pt x="75073" y="18941"/>
                  </a:lnTo>
                  <a:lnTo>
                    <a:pt x="74692" y="18486"/>
                  </a:lnTo>
                  <a:lnTo>
                    <a:pt x="74516" y="18281"/>
                  </a:lnTo>
                  <a:lnTo>
                    <a:pt x="74354" y="18046"/>
                  </a:lnTo>
                  <a:lnTo>
                    <a:pt x="74178" y="17782"/>
                  </a:lnTo>
                  <a:lnTo>
                    <a:pt x="74031" y="17503"/>
                  </a:lnTo>
                  <a:lnTo>
                    <a:pt x="73885" y="17195"/>
                  </a:lnTo>
                  <a:lnTo>
                    <a:pt x="73738" y="16843"/>
                  </a:lnTo>
                  <a:lnTo>
                    <a:pt x="73621" y="16476"/>
                  </a:lnTo>
                  <a:lnTo>
                    <a:pt x="73533" y="16066"/>
                  </a:lnTo>
                  <a:lnTo>
                    <a:pt x="73445" y="15640"/>
                  </a:lnTo>
                  <a:lnTo>
                    <a:pt x="73386" y="15171"/>
                  </a:lnTo>
                  <a:lnTo>
                    <a:pt x="73357" y="14657"/>
                  </a:lnTo>
                  <a:lnTo>
                    <a:pt x="73357" y="14129"/>
                  </a:lnTo>
                  <a:lnTo>
                    <a:pt x="73386" y="13557"/>
                  </a:lnTo>
                  <a:lnTo>
                    <a:pt x="73459" y="12941"/>
                  </a:lnTo>
                  <a:lnTo>
                    <a:pt x="73547" y="12280"/>
                  </a:lnTo>
                  <a:lnTo>
                    <a:pt x="73694" y="11591"/>
                  </a:lnTo>
                  <a:lnTo>
                    <a:pt x="73811" y="11107"/>
                  </a:lnTo>
                  <a:lnTo>
                    <a:pt x="73943" y="10623"/>
                  </a:lnTo>
                  <a:lnTo>
                    <a:pt x="74090" y="10138"/>
                  </a:lnTo>
                  <a:lnTo>
                    <a:pt x="74251" y="9640"/>
                  </a:lnTo>
                  <a:lnTo>
                    <a:pt x="74428" y="9141"/>
                  </a:lnTo>
                  <a:lnTo>
                    <a:pt x="74618" y="8657"/>
                  </a:lnTo>
                  <a:lnTo>
                    <a:pt x="74824" y="8158"/>
                  </a:lnTo>
                  <a:lnTo>
                    <a:pt x="75044" y="7674"/>
                  </a:lnTo>
                  <a:lnTo>
                    <a:pt x="75278" y="7190"/>
                  </a:lnTo>
                  <a:lnTo>
                    <a:pt x="75528" y="6705"/>
                  </a:lnTo>
                  <a:lnTo>
                    <a:pt x="75777" y="6236"/>
                  </a:lnTo>
                  <a:lnTo>
                    <a:pt x="76041" y="5781"/>
                  </a:lnTo>
                  <a:lnTo>
                    <a:pt x="76320" y="5326"/>
                  </a:lnTo>
                  <a:lnTo>
                    <a:pt x="76599" y="4886"/>
                  </a:lnTo>
                  <a:lnTo>
                    <a:pt x="76892" y="4461"/>
                  </a:lnTo>
                  <a:lnTo>
                    <a:pt x="77186" y="4035"/>
                  </a:lnTo>
                  <a:lnTo>
                    <a:pt x="77464" y="3654"/>
                  </a:lnTo>
                  <a:lnTo>
                    <a:pt x="77567" y="3478"/>
                  </a:lnTo>
                  <a:lnTo>
                    <a:pt x="77670" y="3287"/>
                  </a:lnTo>
                  <a:lnTo>
                    <a:pt x="77758" y="3111"/>
                  </a:lnTo>
                  <a:lnTo>
                    <a:pt x="77831" y="2935"/>
                  </a:lnTo>
                  <a:lnTo>
                    <a:pt x="77890" y="2773"/>
                  </a:lnTo>
                  <a:lnTo>
                    <a:pt x="77934" y="2597"/>
                  </a:lnTo>
                  <a:lnTo>
                    <a:pt x="77978" y="2451"/>
                  </a:lnTo>
                  <a:lnTo>
                    <a:pt x="77993" y="2289"/>
                  </a:lnTo>
                  <a:lnTo>
                    <a:pt x="78007" y="2128"/>
                  </a:lnTo>
                  <a:lnTo>
                    <a:pt x="78007" y="1981"/>
                  </a:lnTo>
                  <a:lnTo>
                    <a:pt x="77978" y="1849"/>
                  </a:lnTo>
                  <a:lnTo>
                    <a:pt x="77949" y="1702"/>
                  </a:lnTo>
                  <a:lnTo>
                    <a:pt x="77905" y="1570"/>
                  </a:lnTo>
                  <a:lnTo>
                    <a:pt x="77846" y="1438"/>
                  </a:lnTo>
                  <a:lnTo>
                    <a:pt x="77758" y="1277"/>
                  </a:lnTo>
                  <a:lnTo>
                    <a:pt x="77641" y="1130"/>
                  </a:lnTo>
                  <a:lnTo>
                    <a:pt x="77508" y="998"/>
                  </a:lnTo>
                  <a:lnTo>
                    <a:pt x="77347" y="866"/>
                  </a:lnTo>
                  <a:lnTo>
                    <a:pt x="77186" y="749"/>
                  </a:lnTo>
                  <a:lnTo>
                    <a:pt x="76980" y="631"/>
                  </a:lnTo>
                  <a:lnTo>
                    <a:pt x="76775" y="529"/>
                  </a:lnTo>
                  <a:lnTo>
                    <a:pt x="76526" y="441"/>
                  </a:lnTo>
                  <a:lnTo>
                    <a:pt x="76276" y="367"/>
                  </a:lnTo>
                  <a:lnTo>
                    <a:pt x="75997" y="309"/>
                  </a:lnTo>
                  <a:lnTo>
                    <a:pt x="75704" y="250"/>
                  </a:lnTo>
                  <a:lnTo>
                    <a:pt x="75381" y="191"/>
                  </a:lnTo>
                  <a:lnTo>
                    <a:pt x="75044" y="162"/>
                  </a:lnTo>
                  <a:lnTo>
                    <a:pt x="74692" y="133"/>
                  </a:lnTo>
                  <a:lnTo>
                    <a:pt x="74325" y="118"/>
                  </a:lnTo>
                  <a:lnTo>
                    <a:pt x="73929" y="118"/>
                  </a:lnTo>
                  <a:lnTo>
                    <a:pt x="73342" y="133"/>
                  </a:lnTo>
                  <a:lnTo>
                    <a:pt x="72858" y="147"/>
                  </a:lnTo>
                  <a:lnTo>
                    <a:pt x="72418" y="191"/>
                  </a:lnTo>
                  <a:lnTo>
                    <a:pt x="72344" y="191"/>
                  </a:lnTo>
                  <a:lnTo>
                    <a:pt x="72286" y="235"/>
                  </a:lnTo>
                  <a:lnTo>
                    <a:pt x="72168" y="294"/>
                  </a:lnTo>
                  <a:lnTo>
                    <a:pt x="71889" y="470"/>
                  </a:lnTo>
                  <a:lnTo>
                    <a:pt x="71479" y="734"/>
                  </a:lnTo>
                  <a:lnTo>
                    <a:pt x="70950" y="1101"/>
                  </a:lnTo>
                  <a:lnTo>
                    <a:pt x="70334" y="1570"/>
                  </a:lnTo>
                  <a:lnTo>
                    <a:pt x="69997" y="1849"/>
                  </a:lnTo>
                  <a:lnTo>
                    <a:pt x="69630" y="2157"/>
                  </a:lnTo>
                  <a:lnTo>
                    <a:pt x="69263" y="2480"/>
                  </a:lnTo>
                  <a:lnTo>
                    <a:pt x="68882" y="2832"/>
                  </a:lnTo>
                  <a:lnTo>
                    <a:pt x="68500" y="3214"/>
                  </a:lnTo>
                  <a:lnTo>
                    <a:pt x="68104" y="3624"/>
                  </a:lnTo>
                  <a:lnTo>
                    <a:pt x="67649" y="4123"/>
                  </a:lnTo>
                  <a:lnTo>
                    <a:pt x="67209" y="4637"/>
                  </a:lnTo>
                  <a:lnTo>
                    <a:pt x="66798" y="5150"/>
                  </a:lnTo>
                  <a:lnTo>
                    <a:pt x="66402" y="5678"/>
                  </a:lnTo>
                  <a:lnTo>
                    <a:pt x="66036" y="6221"/>
                  </a:lnTo>
                  <a:lnTo>
                    <a:pt x="65698" y="6764"/>
                  </a:lnTo>
                  <a:lnTo>
                    <a:pt x="65361" y="7322"/>
                  </a:lnTo>
                  <a:lnTo>
                    <a:pt x="65067" y="7894"/>
                  </a:lnTo>
                  <a:lnTo>
                    <a:pt x="64891" y="8246"/>
                  </a:lnTo>
                  <a:lnTo>
                    <a:pt x="64715" y="8598"/>
                  </a:lnTo>
                  <a:lnTo>
                    <a:pt x="64554" y="8965"/>
                  </a:lnTo>
                  <a:lnTo>
                    <a:pt x="64407" y="9332"/>
                  </a:lnTo>
                  <a:lnTo>
                    <a:pt x="64275" y="9698"/>
                  </a:lnTo>
                  <a:lnTo>
                    <a:pt x="64143" y="10065"/>
                  </a:lnTo>
                  <a:lnTo>
                    <a:pt x="64011" y="10447"/>
                  </a:lnTo>
                  <a:lnTo>
                    <a:pt x="63908" y="10813"/>
                  </a:lnTo>
                  <a:lnTo>
                    <a:pt x="63806" y="11195"/>
                  </a:lnTo>
                  <a:lnTo>
                    <a:pt x="63703" y="11576"/>
                  </a:lnTo>
                  <a:lnTo>
                    <a:pt x="63615" y="11958"/>
                  </a:lnTo>
                  <a:lnTo>
                    <a:pt x="63541" y="12339"/>
                  </a:lnTo>
                  <a:lnTo>
                    <a:pt x="63483" y="12735"/>
                  </a:lnTo>
                  <a:lnTo>
                    <a:pt x="63424" y="13117"/>
                  </a:lnTo>
                  <a:lnTo>
                    <a:pt x="63380" y="13513"/>
                  </a:lnTo>
                  <a:lnTo>
                    <a:pt x="63336" y="13894"/>
                  </a:lnTo>
                  <a:lnTo>
                    <a:pt x="63307" y="14217"/>
                  </a:lnTo>
                  <a:lnTo>
                    <a:pt x="63248" y="14525"/>
                  </a:lnTo>
                  <a:lnTo>
                    <a:pt x="63189" y="14833"/>
                  </a:lnTo>
                  <a:lnTo>
                    <a:pt x="63101" y="15127"/>
                  </a:lnTo>
                  <a:lnTo>
                    <a:pt x="62999" y="15435"/>
                  </a:lnTo>
                  <a:lnTo>
                    <a:pt x="62896" y="15728"/>
                  </a:lnTo>
                  <a:lnTo>
                    <a:pt x="62764" y="16007"/>
                  </a:lnTo>
                  <a:lnTo>
                    <a:pt x="62617" y="16300"/>
                  </a:lnTo>
                  <a:lnTo>
                    <a:pt x="62456" y="16579"/>
                  </a:lnTo>
                  <a:lnTo>
                    <a:pt x="62294" y="16843"/>
                  </a:lnTo>
                  <a:lnTo>
                    <a:pt x="62104" y="17107"/>
                  </a:lnTo>
                  <a:lnTo>
                    <a:pt x="61913" y="17371"/>
                  </a:lnTo>
                  <a:lnTo>
                    <a:pt x="61693" y="17621"/>
                  </a:lnTo>
                  <a:lnTo>
                    <a:pt x="61473" y="17856"/>
                  </a:lnTo>
                  <a:lnTo>
                    <a:pt x="61223" y="18090"/>
                  </a:lnTo>
                  <a:lnTo>
                    <a:pt x="60974" y="18325"/>
                  </a:lnTo>
                  <a:lnTo>
                    <a:pt x="60681" y="18560"/>
                  </a:lnTo>
                  <a:lnTo>
                    <a:pt x="60387" y="18780"/>
                  </a:lnTo>
                  <a:lnTo>
                    <a:pt x="60079" y="18985"/>
                  </a:lnTo>
                  <a:lnTo>
                    <a:pt x="59756" y="19176"/>
                  </a:lnTo>
                  <a:lnTo>
                    <a:pt x="59419" y="19352"/>
                  </a:lnTo>
                  <a:lnTo>
                    <a:pt x="59081" y="19513"/>
                  </a:lnTo>
                  <a:lnTo>
                    <a:pt x="58729" y="19660"/>
                  </a:lnTo>
                  <a:lnTo>
                    <a:pt x="58377" y="19792"/>
                  </a:lnTo>
                  <a:lnTo>
                    <a:pt x="58010" y="19910"/>
                  </a:lnTo>
                  <a:lnTo>
                    <a:pt x="57629" y="20012"/>
                  </a:lnTo>
                  <a:lnTo>
                    <a:pt x="57247" y="20100"/>
                  </a:lnTo>
                  <a:lnTo>
                    <a:pt x="56851" y="20174"/>
                  </a:lnTo>
                  <a:lnTo>
                    <a:pt x="56455" y="20218"/>
                  </a:lnTo>
                  <a:lnTo>
                    <a:pt x="56059" y="20262"/>
                  </a:lnTo>
                  <a:lnTo>
                    <a:pt x="55634" y="20291"/>
                  </a:lnTo>
                  <a:lnTo>
                    <a:pt x="55223" y="20291"/>
                  </a:lnTo>
                  <a:lnTo>
                    <a:pt x="54651" y="20276"/>
                  </a:lnTo>
                  <a:lnTo>
                    <a:pt x="54078" y="20232"/>
                  </a:lnTo>
                  <a:lnTo>
                    <a:pt x="53506" y="20159"/>
                  </a:lnTo>
                  <a:lnTo>
                    <a:pt x="52905" y="20056"/>
                  </a:lnTo>
                  <a:lnTo>
                    <a:pt x="52318" y="19939"/>
                  </a:lnTo>
                  <a:lnTo>
                    <a:pt x="51716" y="19777"/>
                  </a:lnTo>
                  <a:lnTo>
                    <a:pt x="51115" y="19587"/>
                  </a:lnTo>
                  <a:lnTo>
                    <a:pt x="50513" y="19381"/>
                  </a:lnTo>
                  <a:lnTo>
                    <a:pt x="49897" y="19147"/>
                  </a:lnTo>
                  <a:lnTo>
                    <a:pt x="49281" y="18868"/>
                  </a:lnTo>
                  <a:lnTo>
                    <a:pt x="48665" y="18574"/>
                  </a:lnTo>
                  <a:lnTo>
                    <a:pt x="48034" y="18252"/>
                  </a:lnTo>
                  <a:lnTo>
                    <a:pt x="47418" y="17914"/>
                  </a:lnTo>
                  <a:lnTo>
                    <a:pt x="46787" y="17533"/>
                  </a:lnTo>
                  <a:lnTo>
                    <a:pt x="46171" y="17137"/>
                  </a:lnTo>
                  <a:lnTo>
                    <a:pt x="45540" y="16711"/>
                  </a:lnTo>
                  <a:lnTo>
                    <a:pt x="44337" y="15875"/>
                  </a:lnTo>
                  <a:lnTo>
                    <a:pt x="43104" y="15039"/>
                  </a:lnTo>
                  <a:lnTo>
                    <a:pt x="41857" y="14217"/>
                  </a:lnTo>
                  <a:lnTo>
                    <a:pt x="40581" y="13410"/>
                  </a:lnTo>
                  <a:lnTo>
                    <a:pt x="39290" y="12618"/>
                  </a:lnTo>
                  <a:lnTo>
                    <a:pt x="37969" y="11840"/>
                  </a:lnTo>
                  <a:lnTo>
                    <a:pt x="36649" y="11063"/>
                  </a:lnTo>
                  <a:lnTo>
                    <a:pt x="35314" y="10314"/>
                  </a:lnTo>
                  <a:lnTo>
                    <a:pt x="33964" y="9566"/>
                  </a:lnTo>
                  <a:lnTo>
                    <a:pt x="32600" y="8847"/>
                  </a:lnTo>
                  <a:lnTo>
                    <a:pt x="31235" y="8143"/>
                  </a:lnTo>
                  <a:lnTo>
                    <a:pt x="29856" y="7454"/>
                  </a:lnTo>
                  <a:lnTo>
                    <a:pt x="28492" y="6793"/>
                  </a:lnTo>
                  <a:lnTo>
                    <a:pt x="27113" y="6148"/>
                  </a:lnTo>
                  <a:lnTo>
                    <a:pt x="25734" y="5532"/>
                  </a:lnTo>
                  <a:lnTo>
                    <a:pt x="24369" y="4930"/>
                  </a:lnTo>
                  <a:lnTo>
                    <a:pt x="22990" y="4343"/>
                  </a:lnTo>
                  <a:lnTo>
                    <a:pt x="21626" y="3800"/>
                  </a:lnTo>
                  <a:lnTo>
                    <a:pt x="20291" y="3302"/>
                  </a:lnTo>
                  <a:lnTo>
                    <a:pt x="19000" y="2817"/>
                  </a:lnTo>
                  <a:lnTo>
                    <a:pt x="17723" y="2377"/>
                  </a:lnTo>
                  <a:lnTo>
                    <a:pt x="16476" y="1981"/>
                  </a:lnTo>
                  <a:lnTo>
                    <a:pt x="15258" y="1614"/>
                  </a:lnTo>
                  <a:lnTo>
                    <a:pt x="14085" y="1277"/>
                  </a:lnTo>
                  <a:lnTo>
                    <a:pt x="12955" y="984"/>
                  </a:lnTo>
                  <a:lnTo>
                    <a:pt x="11855" y="719"/>
                  </a:lnTo>
                  <a:lnTo>
                    <a:pt x="10784" y="514"/>
                  </a:lnTo>
                  <a:lnTo>
                    <a:pt x="9771" y="323"/>
                  </a:lnTo>
                  <a:lnTo>
                    <a:pt x="8788" y="191"/>
                  </a:lnTo>
                  <a:lnTo>
                    <a:pt x="7864" y="89"/>
                  </a:lnTo>
                  <a:lnTo>
                    <a:pt x="7409" y="45"/>
                  </a:lnTo>
                  <a:lnTo>
                    <a:pt x="6984" y="30"/>
                  </a:lnTo>
                  <a:lnTo>
                    <a:pt x="6558" y="15"/>
                  </a:lnTo>
                  <a:lnTo>
                    <a:pt x="6147" y="1"/>
                  </a:lnTo>
                  <a:close/>
                </a:path>
              </a:pathLst>
            </a:custGeom>
            <a:solidFill>
              <a:srgbClr val="DB9F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1;p26">
              <a:extLst>
                <a:ext uri="{FF2B5EF4-FFF2-40B4-BE49-F238E27FC236}">
                  <a16:creationId xmlns:a16="http://schemas.microsoft.com/office/drawing/2014/main" id="{B887CE23-39FF-4132-BC85-73CA1D9C0345}"/>
                </a:ext>
              </a:extLst>
            </p:cNvPr>
            <p:cNvSpPr/>
            <p:nvPr/>
          </p:nvSpPr>
          <p:spPr>
            <a:xfrm>
              <a:off x="1381150" y="1995375"/>
              <a:ext cx="2234100" cy="1512250"/>
            </a:xfrm>
            <a:custGeom>
              <a:avLst/>
              <a:gdLst/>
              <a:ahLst/>
              <a:cxnLst/>
              <a:rect l="l" t="t" r="r" b="b"/>
              <a:pathLst>
                <a:path w="89364" h="60490" extrusionOk="0">
                  <a:moveTo>
                    <a:pt x="6984" y="690"/>
                  </a:moveTo>
                  <a:lnTo>
                    <a:pt x="7409" y="704"/>
                  </a:lnTo>
                  <a:lnTo>
                    <a:pt x="7864" y="734"/>
                  </a:lnTo>
                  <a:lnTo>
                    <a:pt x="8319" y="763"/>
                  </a:lnTo>
                  <a:lnTo>
                    <a:pt x="8789" y="822"/>
                  </a:lnTo>
                  <a:lnTo>
                    <a:pt x="9273" y="880"/>
                  </a:lnTo>
                  <a:lnTo>
                    <a:pt x="10270" y="1027"/>
                  </a:lnTo>
                  <a:lnTo>
                    <a:pt x="11312" y="1218"/>
                  </a:lnTo>
                  <a:lnTo>
                    <a:pt x="12383" y="1438"/>
                  </a:lnTo>
                  <a:lnTo>
                    <a:pt x="13483" y="1702"/>
                  </a:lnTo>
                  <a:lnTo>
                    <a:pt x="14628" y="1995"/>
                  </a:lnTo>
                  <a:lnTo>
                    <a:pt x="15801" y="2333"/>
                  </a:lnTo>
                  <a:lnTo>
                    <a:pt x="16990" y="2700"/>
                  </a:lnTo>
                  <a:lnTo>
                    <a:pt x="18222" y="3110"/>
                  </a:lnTo>
                  <a:lnTo>
                    <a:pt x="19469" y="3536"/>
                  </a:lnTo>
                  <a:lnTo>
                    <a:pt x="20731" y="4005"/>
                  </a:lnTo>
                  <a:lnTo>
                    <a:pt x="22022" y="4504"/>
                  </a:lnTo>
                  <a:lnTo>
                    <a:pt x="23328" y="5032"/>
                  </a:lnTo>
                  <a:lnTo>
                    <a:pt x="24648" y="5575"/>
                  </a:lnTo>
                  <a:lnTo>
                    <a:pt x="25969" y="6162"/>
                  </a:lnTo>
                  <a:lnTo>
                    <a:pt x="27318" y="6764"/>
                  </a:lnTo>
                  <a:lnTo>
                    <a:pt x="28653" y="7394"/>
                  </a:lnTo>
                  <a:lnTo>
                    <a:pt x="30003" y="8040"/>
                  </a:lnTo>
                  <a:lnTo>
                    <a:pt x="31368" y="8715"/>
                  </a:lnTo>
                  <a:lnTo>
                    <a:pt x="32717" y="9419"/>
                  </a:lnTo>
                  <a:lnTo>
                    <a:pt x="34067" y="10138"/>
                  </a:lnTo>
                  <a:lnTo>
                    <a:pt x="35417" y="10872"/>
                  </a:lnTo>
                  <a:lnTo>
                    <a:pt x="36752" y="11620"/>
                  </a:lnTo>
                  <a:lnTo>
                    <a:pt x="38087" y="12397"/>
                  </a:lnTo>
                  <a:lnTo>
                    <a:pt x="39407" y="13190"/>
                  </a:lnTo>
                  <a:lnTo>
                    <a:pt x="40713" y="13982"/>
                  </a:lnTo>
                  <a:lnTo>
                    <a:pt x="42004" y="14803"/>
                  </a:lnTo>
                  <a:lnTo>
                    <a:pt x="43281" y="15625"/>
                  </a:lnTo>
                  <a:lnTo>
                    <a:pt x="44528" y="16476"/>
                  </a:lnTo>
                  <a:lnTo>
                    <a:pt x="45760" y="17327"/>
                  </a:lnTo>
                  <a:lnTo>
                    <a:pt x="46450" y="17796"/>
                  </a:lnTo>
                  <a:lnTo>
                    <a:pt x="47139" y="18237"/>
                  </a:lnTo>
                  <a:lnTo>
                    <a:pt x="47799" y="18633"/>
                  </a:lnTo>
                  <a:lnTo>
                    <a:pt x="48474" y="18999"/>
                  </a:lnTo>
                  <a:lnTo>
                    <a:pt x="49134" y="19322"/>
                  </a:lnTo>
                  <a:lnTo>
                    <a:pt x="49780" y="19630"/>
                  </a:lnTo>
                  <a:lnTo>
                    <a:pt x="50411" y="19894"/>
                  </a:lnTo>
                  <a:lnTo>
                    <a:pt x="51042" y="20129"/>
                  </a:lnTo>
                  <a:lnTo>
                    <a:pt x="51658" y="20335"/>
                  </a:lnTo>
                  <a:lnTo>
                    <a:pt x="52259" y="20511"/>
                  </a:lnTo>
                  <a:lnTo>
                    <a:pt x="52846" y="20657"/>
                  </a:lnTo>
                  <a:lnTo>
                    <a:pt x="53433" y="20775"/>
                  </a:lnTo>
                  <a:lnTo>
                    <a:pt x="54005" y="20863"/>
                  </a:lnTo>
                  <a:lnTo>
                    <a:pt x="54548" y="20921"/>
                  </a:lnTo>
                  <a:lnTo>
                    <a:pt x="55106" y="20965"/>
                  </a:lnTo>
                  <a:lnTo>
                    <a:pt x="56089" y="20965"/>
                  </a:lnTo>
                  <a:lnTo>
                    <a:pt x="56543" y="20936"/>
                  </a:lnTo>
                  <a:lnTo>
                    <a:pt x="56984" y="20892"/>
                  </a:lnTo>
                  <a:lnTo>
                    <a:pt x="57409" y="20819"/>
                  </a:lnTo>
                  <a:lnTo>
                    <a:pt x="57820" y="20745"/>
                  </a:lnTo>
                  <a:lnTo>
                    <a:pt x="58231" y="20643"/>
                  </a:lnTo>
                  <a:lnTo>
                    <a:pt x="58627" y="20540"/>
                  </a:lnTo>
                  <a:lnTo>
                    <a:pt x="59008" y="20408"/>
                  </a:lnTo>
                  <a:lnTo>
                    <a:pt x="59375" y="20276"/>
                  </a:lnTo>
                  <a:lnTo>
                    <a:pt x="59727" y="20114"/>
                  </a:lnTo>
                  <a:lnTo>
                    <a:pt x="60079" y="19938"/>
                  </a:lnTo>
                  <a:lnTo>
                    <a:pt x="60402" y="19762"/>
                  </a:lnTo>
                  <a:lnTo>
                    <a:pt x="60725" y="19572"/>
                  </a:lnTo>
                  <a:lnTo>
                    <a:pt x="61033" y="19366"/>
                  </a:lnTo>
                  <a:lnTo>
                    <a:pt x="61326" y="19146"/>
                  </a:lnTo>
                  <a:lnTo>
                    <a:pt x="61605" y="18911"/>
                  </a:lnTo>
                  <a:lnTo>
                    <a:pt x="61869" y="18677"/>
                  </a:lnTo>
                  <a:lnTo>
                    <a:pt x="62133" y="18427"/>
                  </a:lnTo>
                  <a:lnTo>
                    <a:pt x="62368" y="18178"/>
                  </a:lnTo>
                  <a:lnTo>
                    <a:pt x="62588" y="17914"/>
                  </a:lnTo>
                  <a:lnTo>
                    <a:pt x="62793" y="17635"/>
                  </a:lnTo>
                  <a:lnTo>
                    <a:pt x="62999" y="17356"/>
                  </a:lnTo>
                  <a:lnTo>
                    <a:pt x="63175" y="17063"/>
                  </a:lnTo>
                  <a:lnTo>
                    <a:pt x="63336" y="16769"/>
                  </a:lnTo>
                  <a:lnTo>
                    <a:pt x="63483" y="16476"/>
                  </a:lnTo>
                  <a:lnTo>
                    <a:pt x="63615" y="16168"/>
                  </a:lnTo>
                  <a:lnTo>
                    <a:pt x="63732" y="15860"/>
                  </a:lnTo>
                  <a:lnTo>
                    <a:pt x="63835" y="15552"/>
                  </a:lnTo>
                  <a:lnTo>
                    <a:pt x="63923" y="15229"/>
                  </a:lnTo>
                  <a:lnTo>
                    <a:pt x="63996" y="14906"/>
                  </a:lnTo>
                  <a:lnTo>
                    <a:pt x="64055" y="14583"/>
                  </a:lnTo>
                  <a:lnTo>
                    <a:pt x="64084" y="14261"/>
                  </a:lnTo>
                  <a:lnTo>
                    <a:pt x="64129" y="13850"/>
                  </a:lnTo>
                  <a:lnTo>
                    <a:pt x="64173" y="13439"/>
                  </a:lnTo>
                  <a:lnTo>
                    <a:pt x="64246" y="13028"/>
                  </a:lnTo>
                  <a:lnTo>
                    <a:pt x="64305" y="12632"/>
                  </a:lnTo>
                  <a:lnTo>
                    <a:pt x="64393" y="12236"/>
                  </a:lnTo>
                  <a:lnTo>
                    <a:pt x="64481" y="11855"/>
                  </a:lnTo>
                  <a:lnTo>
                    <a:pt x="64583" y="11473"/>
                  </a:lnTo>
                  <a:lnTo>
                    <a:pt x="64686" y="11106"/>
                  </a:lnTo>
                  <a:lnTo>
                    <a:pt x="64789" y="10740"/>
                  </a:lnTo>
                  <a:lnTo>
                    <a:pt x="64921" y="10387"/>
                  </a:lnTo>
                  <a:lnTo>
                    <a:pt x="65185" y="9698"/>
                  </a:lnTo>
                  <a:lnTo>
                    <a:pt x="65464" y="9023"/>
                  </a:lnTo>
                  <a:lnTo>
                    <a:pt x="65786" y="8377"/>
                  </a:lnTo>
                  <a:lnTo>
                    <a:pt x="66109" y="7761"/>
                  </a:lnTo>
                  <a:lnTo>
                    <a:pt x="66461" y="7174"/>
                  </a:lnTo>
                  <a:lnTo>
                    <a:pt x="66828" y="6617"/>
                  </a:lnTo>
                  <a:lnTo>
                    <a:pt x="67195" y="6074"/>
                  </a:lnTo>
                  <a:lnTo>
                    <a:pt x="67576" y="5561"/>
                  </a:lnTo>
                  <a:lnTo>
                    <a:pt x="67972" y="5076"/>
                  </a:lnTo>
                  <a:lnTo>
                    <a:pt x="68368" y="4622"/>
                  </a:lnTo>
                  <a:lnTo>
                    <a:pt x="68765" y="4196"/>
                  </a:lnTo>
                  <a:lnTo>
                    <a:pt x="69146" y="3785"/>
                  </a:lnTo>
                  <a:lnTo>
                    <a:pt x="69542" y="3419"/>
                  </a:lnTo>
                  <a:lnTo>
                    <a:pt x="69924" y="3066"/>
                  </a:lnTo>
                  <a:lnTo>
                    <a:pt x="70290" y="2729"/>
                  </a:lnTo>
                  <a:lnTo>
                    <a:pt x="70643" y="2436"/>
                  </a:lnTo>
                  <a:lnTo>
                    <a:pt x="70980" y="2157"/>
                  </a:lnTo>
                  <a:lnTo>
                    <a:pt x="71596" y="1687"/>
                  </a:lnTo>
                  <a:lnTo>
                    <a:pt x="72124" y="1335"/>
                  </a:lnTo>
                  <a:lnTo>
                    <a:pt x="72520" y="1071"/>
                  </a:lnTo>
                  <a:lnTo>
                    <a:pt x="72858" y="866"/>
                  </a:lnTo>
                  <a:lnTo>
                    <a:pt x="73283" y="822"/>
                  </a:lnTo>
                  <a:lnTo>
                    <a:pt x="73753" y="807"/>
                  </a:lnTo>
                  <a:lnTo>
                    <a:pt x="74340" y="792"/>
                  </a:lnTo>
                  <a:lnTo>
                    <a:pt x="74721" y="792"/>
                  </a:lnTo>
                  <a:lnTo>
                    <a:pt x="75132" y="822"/>
                  </a:lnTo>
                  <a:lnTo>
                    <a:pt x="75557" y="851"/>
                  </a:lnTo>
                  <a:lnTo>
                    <a:pt x="75968" y="910"/>
                  </a:lnTo>
                  <a:lnTo>
                    <a:pt x="76364" y="983"/>
                  </a:lnTo>
                  <a:lnTo>
                    <a:pt x="76746" y="1086"/>
                  </a:lnTo>
                  <a:lnTo>
                    <a:pt x="76937" y="1145"/>
                  </a:lnTo>
                  <a:lnTo>
                    <a:pt x="77098" y="1218"/>
                  </a:lnTo>
                  <a:lnTo>
                    <a:pt x="77259" y="1291"/>
                  </a:lnTo>
                  <a:lnTo>
                    <a:pt x="77421" y="1379"/>
                  </a:lnTo>
                  <a:lnTo>
                    <a:pt x="77553" y="1467"/>
                  </a:lnTo>
                  <a:lnTo>
                    <a:pt x="77685" y="1570"/>
                  </a:lnTo>
                  <a:lnTo>
                    <a:pt x="77787" y="1687"/>
                  </a:lnTo>
                  <a:lnTo>
                    <a:pt x="77890" y="1805"/>
                  </a:lnTo>
                  <a:lnTo>
                    <a:pt x="77964" y="1937"/>
                  </a:lnTo>
                  <a:lnTo>
                    <a:pt x="78022" y="2083"/>
                  </a:lnTo>
                  <a:lnTo>
                    <a:pt x="78052" y="2230"/>
                  </a:lnTo>
                  <a:lnTo>
                    <a:pt x="78081" y="2406"/>
                  </a:lnTo>
                  <a:lnTo>
                    <a:pt x="78066" y="2582"/>
                  </a:lnTo>
                  <a:lnTo>
                    <a:pt x="78037" y="2758"/>
                  </a:lnTo>
                  <a:lnTo>
                    <a:pt x="77993" y="2964"/>
                  </a:lnTo>
                  <a:lnTo>
                    <a:pt x="77919" y="3184"/>
                  </a:lnTo>
                  <a:lnTo>
                    <a:pt x="77817" y="3404"/>
                  </a:lnTo>
                  <a:lnTo>
                    <a:pt x="77685" y="3653"/>
                  </a:lnTo>
                  <a:lnTo>
                    <a:pt x="77523" y="3903"/>
                  </a:lnTo>
                  <a:lnTo>
                    <a:pt x="77333" y="4167"/>
                  </a:lnTo>
                  <a:lnTo>
                    <a:pt x="77039" y="4578"/>
                  </a:lnTo>
                  <a:lnTo>
                    <a:pt x="76760" y="4988"/>
                  </a:lnTo>
                  <a:lnTo>
                    <a:pt x="76482" y="5414"/>
                  </a:lnTo>
                  <a:lnTo>
                    <a:pt x="76203" y="5869"/>
                  </a:lnTo>
                  <a:lnTo>
                    <a:pt x="75939" y="6323"/>
                  </a:lnTo>
                  <a:lnTo>
                    <a:pt x="75689" y="6793"/>
                  </a:lnTo>
                  <a:lnTo>
                    <a:pt x="75440" y="7277"/>
                  </a:lnTo>
                  <a:lnTo>
                    <a:pt x="75205" y="7761"/>
                  </a:lnTo>
                  <a:lnTo>
                    <a:pt x="74971" y="8260"/>
                  </a:lnTo>
                  <a:lnTo>
                    <a:pt x="74765" y="8759"/>
                  </a:lnTo>
                  <a:lnTo>
                    <a:pt x="74560" y="9272"/>
                  </a:lnTo>
                  <a:lnTo>
                    <a:pt x="74369" y="9786"/>
                  </a:lnTo>
                  <a:lnTo>
                    <a:pt x="74193" y="10299"/>
                  </a:lnTo>
                  <a:lnTo>
                    <a:pt x="74032" y="10828"/>
                  </a:lnTo>
                  <a:lnTo>
                    <a:pt x="73900" y="11341"/>
                  </a:lnTo>
                  <a:lnTo>
                    <a:pt x="73768" y="11855"/>
                  </a:lnTo>
                  <a:lnTo>
                    <a:pt x="73665" y="12383"/>
                  </a:lnTo>
                  <a:lnTo>
                    <a:pt x="73577" y="12896"/>
                  </a:lnTo>
                  <a:lnTo>
                    <a:pt x="73503" y="13395"/>
                  </a:lnTo>
                  <a:lnTo>
                    <a:pt x="73459" y="13909"/>
                  </a:lnTo>
                  <a:lnTo>
                    <a:pt x="73430" y="14393"/>
                  </a:lnTo>
                  <a:lnTo>
                    <a:pt x="73430" y="14891"/>
                  </a:lnTo>
                  <a:lnTo>
                    <a:pt x="73459" y="15361"/>
                  </a:lnTo>
                  <a:lnTo>
                    <a:pt x="73503" y="15830"/>
                  </a:lnTo>
                  <a:lnTo>
                    <a:pt x="73562" y="16285"/>
                  </a:lnTo>
                  <a:lnTo>
                    <a:pt x="73665" y="16740"/>
                  </a:lnTo>
                  <a:lnTo>
                    <a:pt x="73782" y="17166"/>
                  </a:lnTo>
                  <a:lnTo>
                    <a:pt x="73944" y="17576"/>
                  </a:lnTo>
                  <a:lnTo>
                    <a:pt x="74120" y="17972"/>
                  </a:lnTo>
                  <a:lnTo>
                    <a:pt x="74222" y="18163"/>
                  </a:lnTo>
                  <a:lnTo>
                    <a:pt x="74340" y="18354"/>
                  </a:lnTo>
                  <a:lnTo>
                    <a:pt x="74442" y="18530"/>
                  </a:lnTo>
                  <a:lnTo>
                    <a:pt x="74574" y="18706"/>
                  </a:lnTo>
                  <a:lnTo>
                    <a:pt x="74706" y="18882"/>
                  </a:lnTo>
                  <a:lnTo>
                    <a:pt x="74853" y="19058"/>
                  </a:lnTo>
                  <a:lnTo>
                    <a:pt x="75249" y="19528"/>
                  </a:lnTo>
                  <a:lnTo>
                    <a:pt x="75631" y="20026"/>
                  </a:lnTo>
                  <a:lnTo>
                    <a:pt x="75983" y="20555"/>
                  </a:lnTo>
                  <a:lnTo>
                    <a:pt x="76306" y="21097"/>
                  </a:lnTo>
                  <a:lnTo>
                    <a:pt x="76614" y="21640"/>
                  </a:lnTo>
                  <a:lnTo>
                    <a:pt x="76907" y="22212"/>
                  </a:lnTo>
                  <a:lnTo>
                    <a:pt x="77171" y="22785"/>
                  </a:lnTo>
                  <a:lnTo>
                    <a:pt x="77421" y="23386"/>
                  </a:lnTo>
                  <a:lnTo>
                    <a:pt x="77641" y="23973"/>
                  </a:lnTo>
                  <a:lnTo>
                    <a:pt x="77831" y="24589"/>
                  </a:lnTo>
                  <a:lnTo>
                    <a:pt x="78022" y="25191"/>
                  </a:lnTo>
                  <a:lnTo>
                    <a:pt x="78169" y="25807"/>
                  </a:lnTo>
                  <a:lnTo>
                    <a:pt x="78316" y="26423"/>
                  </a:lnTo>
                  <a:lnTo>
                    <a:pt x="78418" y="27039"/>
                  </a:lnTo>
                  <a:lnTo>
                    <a:pt x="78521" y="27656"/>
                  </a:lnTo>
                  <a:lnTo>
                    <a:pt x="78594" y="28257"/>
                  </a:lnTo>
                  <a:lnTo>
                    <a:pt x="78638" y="28859"/>
                  </a:lnTo>
                  <a:lnTo>
                    <a:pt x="78682" y="29445"/>
                  </a:lnTo>
                  <a:lnTo>
                    <a:pt x="78682" y="30032"/>
                  </a:lnTo>
                  <a:lnTo>
                    <a:pt x="78682" y="30604"/>
                  </a:lnTo>
                  <a:lnTo>
                    <a:pt x="78653" y="31162"/>
                  </a:lnTo>
                  <a:lnTo>
                    <a:pt x="78609" y="31719"/>
                  </a:lnTo>
                  <a:lnTo>
                    <a:pt x="78536" y="32233"/>
                  </a:lnTo>
                  <a:lnTo>
                    <a:pt x="78448" y="32746"/>
                  </a:lnTo>
                  <a:lnTo>
                    <a:pt x="78345" y="33231"/>
                  </a:lnTo>
                  <a:lnTo>
                    <a:pt x="78228" y="33700"/>
                  </a:lnTo>
                  <a:lnTo>
                    <a:pt x="78081" y="34140"/>
                  </a:lnTo>
                  <a:lnTo>
                    <a:pt x="77919" y="34566"/>
                  </a:lnTo>
                  <a:lnTo>
                    <a:pt x="77743" y="34947"/>
                  </a:lnTo>
                  <a:lnTo>
                    <a:pt x="77538" y="35314"/>
                  </a:lnTo>
                  <a:lnTo>
                    <a:pt x="77318" y="35637"/>
                  </a:lnTo>
                  <a:lnTo>
                    <a:pt x="77201" y="35783"/>
                  </a:lnTo>
                  <a:lnTo>
                    <a:pt x="77083" y="35930"/>
                  </a:lnTo>
                  <a:lnTo>
                    <a:pt x="78257" y="37119"/>
                  </a:lnTo>
                  <a:lnTo>
                    <a:pt x="79548" y="38439"/>
                  </a:lnTo>
                  <a:lnTo>
                    <a:pt x="81162" y="40097"/>
                  </a:lnTo>
                  <a:lnTo>
                    <a:pt x="82966" y="41975"/>
                  </a:lnTo>
                  <a:lnTo>
                    <a:pt x="84844" y="43955"/>
                  </a:lnTo>
                  <a:lnTo>
                    <a:pt x="86693" y="45921"/>
                  </a:lnTo>
                  <a:lnTo>
                    <a:pt x="87573" y="46875"/>
                  </a:lnTo>
                  <a:lnTo>
                    <a:pt x="88380" y="47785"/>
                  </a:lnTo>
                  <a:lnTo>
                    <a:pt x="86752" y="49164"/>
                  </a:lnTo>
                  <a:lnTo>
                    <a:pt x="85240" y="50455"/>
                  </a:lnTo>
                  <a:lnTo>
                    <a:pt x="83861" y="51658"/>
                  </a:lnTo>
                  <a:lnTo>
                    <a:pt x="82585" y="52787"/>
                  </a:lnTo>
                  <a:lnTo>
                    <a:pt x="81426" y="53829"/>
                  </a:lnTo>
                  <a:lnTo>
                    <a:pt x="80384" y="54783"/>
                  </a:lnTo>
                  <a:lnTo>
                    <a:pt x="79445" y="55648"/>
                  </a:lnTo>
                  <a:lnTo>
                    <a:pt x="78624" y="56426"/>
                  </a:lnTo>
                  <a:lnTo>
                    <a:pt x="77274" y="57717"/>
                  </a:lnTo>
                  <a:lnTo>
                    <a:pt x="76350" y="58641"/>
                  </a:lnTo>
                  <a:lnTo>
                    <a:pt x="75792" y="59213"/>
                  </a:lnTo>
                  <a:lnTo>
                    <a:pt x="75616" y="59404"/>
                  </a:lnTo>
                  <a:lnTo>
                    <a:pt x="74662" y="58040"/>
                  </a:lnTo>
                  <a:lnTo>
                    <a:pt x="73679" y="56705"/>
                  </a:lnTo>
                  <a:lnTo>
                    <a:pt x="72697" y="55384"/>
                  </a:lnTo>
                  <a:lnTo>
                    <a:pt x="71699" y="54093"/>
                  </a:lnTo>
                  <a:lnTo>
                    <a:pt x="70701" y="52831"/>
                  </a:lnTo>
                  <a:lnTo>
                    <a:pt x="69689" y="51570"/>
                  </a:lnTo>
                  <a:lnTo>
                    <a:pt x="68662" y="50352"/>
                  </a:lnTo>
                  <a:lnTo>
                    <a:pt x="67635" y="49149"/>
                  </a:lnTo>
                  <a:lnTo>
                    <a:pt x="66593" y="47961"/>
                  </a:lnTo>
                  <a:lnTo>
                    <a:pt x="65552" y="46802"/>
                  </a:lnTo>
                  <a:lnTo>
                    <a:pt x="64510" y="45657"/>
                  </a:lnTo>
                  <a:lnTo>
                    <a:pt x="63454" y="44542"/>
                  </a:lnTo>
                  <a:lnTo>
                    <a:pt x="62397" y="43442"/>
                  </a:lnTo>
                  <a:lnTo>
                    <a:pt x="61341" y="42371"/>
                  </a:lnTo>
                  <a:lnTo>
                    <a:pt x="60285" y="41314"/>
                  </a:lnTo>
                  <a:lnTo>
                    <a:pt x="59214" y="40273"/>
                  </a:lnTo>
                  <a:lnTo>
                    <a:pt x="58157" y="39261"/>
                  </a:lnTo>
                  <a:lnTo>
                    <a:pt x="57086" y="38263"/>
                  </a:lnTo>
                  <a:lnTo>
                    <a:pt x="56030" y="37295"/>
                  </a:lnTo>
                  <a:lnTo>
                    <a:pt x="54959" y="36341"/>
                  </a:lnTo>
                  <a:lnTo>
                    <a:pt x="53903" y="35402"/>
                  </a:lnTo>
                  <a:lnTo>
                    <a:pt x="52832" y="34492"/>
                  </a:lnTo>
                  <a:lnTo>
                    <a:pt x="51775" y="33597"/>
                  </a:lnTo>
                  <a:lnTo>
                    <a:pt x="50734" y="32717"/>
                  </a:lnTo>
                  <a:lnTo>
                    <a:pt x="49677" y="31866"/>
                  </a:lnTo>
                  <a:lnTo>
                    <a:pt x="48636" y="31030"/>
                  </a:lnTo>
                  <a:lnTo>
                    <a:pt x="47594" y="30208"/>
                  </a:lnTo>
                  <a:lnTo>
                    <a:pt x="46567" y="29416"/>
                  </a:lnTo>
                  <a:lnTo>
                    <a:pt x="45540" y="28638"/>
                  </a:lnTo>
                  <a:lnTo>
                    <a:pt x="44513" y="27876"/>
                  </a:lnTo>
                  <a:lnTo>
                    <a:pt x="43515" y="27142"/>
                  </a:lnTo>
                  <a:lnTo>
                    <a:pt x="42518" y="26423"/>
                  </a:lnTo>
                  <a:lnTo>
                    <a:pt x="41520" y="25719"/>
                  </a:lnTo>
                  <a:lnTo>
                    <a:pt x="40537" y="25044"/>
                  </a:lnTo>
                  <a:lnTo>
                    <a:pt x="38615" y="23724"/>
                  </a:lnTo>
                  <a:lnTo>
                    <a:pt x="36737" y="22491"/>
                  </a:lnTo>
                  <a:lnTo>
                    <a:pt x="34933" y="21318"/>
                  </a:lnTo>
                  <a:lnTo>
                    <a:pt x="33172" y="20217"/>
                  </a:lnTo>
                  <a:lnTo>
                    <a:pt x="31485" y="19190"/>
                  </a:lnTo>
                  <a:lnTo>
                    <a:pt x="29856" y="18237"/>
                  </a:lnTo>
                  <a:lnTo>
                    <a:pt x="28316" y="17342"/>
                  </a:lnTo>
                  <a:lnTo>
                    <a:pt x="26864" y="16520"/>
                  </a:lnTo>
                  <a:lnTo>
                    <a:pt x="25499" y="15757"/>
                  </a:lnTo>
                  <a:lnTo>
                    <a:pt x="24223" y="15053"/>
                  </a:lnTo>
                  <a:lnTo>
                    <a:pt x="23049" y="14422"/>
                  </a:lnTo>
                  <a:lnTo>
                    <a:pt x="21024" y="13351"/>
                  </a:lnTo>
                  <a:lnTo>
                    <a:pt x="19469" y="12515"/>
                  </a:lnTo>
                  <a:lnTo>
                    <a:pt x="18105" y="11781"/>
                  </a:lnTo>
                  <a:lnTo>
                    <a:pt x="16652" y="11033"/>
                  </a:lnTo>
                  <a:lnTo>
                    <a:pt x="15156" y="10270"/>
                  </a:lnTo>
                  <a:lnTo>
                    <a:pt x="13601" y="9507"/>
                  </a:lnTo>
                  <a:lnTo>
                    <a:pt x="12046" y="8759"/>
                  </a:lnTo>
                  <a:lnTo>
                    <a:pt x="10490" y="8011"/>
                  </a:lnTo>
                  <a:lnTo>
                    <a:pt x="7527" y="6617"/>
                  </a:lnTo>
                  <a:lnTo>
                    <a:pt x="4871" y="5399"/>
                  </a:lnTo>
                  <a:lnTo>
                    <a:pt x="2759" y="4446"/>
                  </a:lnTo>
                  <a:lnTo>
                    <a:pt x="822" y="3580"/>
                  </a:lnTo>
                  <a:lnTo>
                    <a:pt x="881" y="3404"/>
                  </a:lnTo>
                  <a:lnTo>
                    <a:pt x="954" y="3228"/>
                  </a:lnTo>
                  <a:lnTo>
                    <a:pt x="1027" y="3052"/>
                  </a:lnTo>
                  <a:lnTo>
                    <a:pt x="1101" y="2876"/>
                  </a:lnTo>
                  <a:lnTo>
                    <a:pt x="1203" y="2729"/>
                  </a:lnTo>
                  <a:lnTo>
                    <a:pt x="1306" y="2568"/>
                  </a:lnTo>
                  <a:lnTo>
                    <a:pt x="1409" y="2421"/>
                  </a:lnTo>
                  <a:lnTo>
                    <a:pt x="1526" y="2289"/>
                  </a:lnTo>
                  <a:lnTo>
                    <a:pt x="1658" y="2142"/>
                  </a:lnTo>
                  <a:lnTo>
                    <a:pt x="1790" y="2025"/>
                  </a:lnTo>
                  <a:lnTo>
                    <a:pt x="1922" y="1893"/>
                  </a:lnTo>
                  <a:lnTo>
                    <a:pt x="2084" y="1775"/>
                  </a:lnTo>
                  <a:lnTo>
                    <a:pt x="2230" y="1673"/>
                  </a:lnTo>
                  <a:lnTo>
                    <a:pt x="2407" y="1570"/>
                  </a:lnTo>
                  <a:lnTo>
                    <a:pt x="2759" y="1379"/>
                  </a:lnTo>
                  <a:lnTo>
                    <a:pt x="3125" y="1218"/>
                  </a:lnTo>
                  <a:lnTo>
                    <a:pt x="3536" y="1071"/>
                  </a:lnTo>
                  <a:lnTo>
                    <a:pt x="3976" y="954"/>
                  </a:lnTo>
                  <a:lnTo>
                    <a:pt x="4446" y="851"/>
                  </a:lnTo>
                  <a:lnTo>
                    <a:pt x="4930" y="778"/>
                  </a:lnTo>
                  <a:lnTo>
                    <a:pt x="5443" y="719"/>
                  </a:lnTo>
                  <a:lnTo>
                    <a:pt x="5986" y="690"/>
                  </a:lnTo>
                  <a:close/>
                  <a:moveTo>
                    <a:pt x="6558" y="0"/>
                  </a:moveTo>
                  <a:lnTo>
                    <a:pt x="5942" y="15"/>
                  </a:lnTo>
                  <a:lnTo>
                    <a:pt x="5355" y="44"/>
                  </a:lnTo>
                  <a:lnTo>
                    <a:pt x="4798" y="103"/>
                  </a:lnTo>
                  <a:lnTo>
                    <a:pt x="4270" y="191"/>
                  </a:lnTo>
                  <a:lnTo>
                    <a:pt x="3771" y="294"/>
                  </a:lnTo>
                  <a:lnTo>
                    <a:pt x="3301" y="426"/>
                  </a:lnTo>
                  <a:lnTo>
                    <a:pt x="2861" y="587"/>
                  </a:lnTo>
                  <a:lnTo>
                    <a:pt x="2451" y="763"/>
                  </a:lnTo>
                  <a:lnTo>
                    <a:pt x="2230" y="880"/>
                  </a:lnTo>
                  <a:lnTo>
                    <a:pt x="2025" y="998"/>
                  </a:lnTo>
                  <a:lnTo>
                    <a:pt x="1834" y="1115"/>
                  </a:lnTo>
                  <a:lnTo>
                    <a:pt x="1644" y="1247"/>
                  </a:lnTo>
                  <a:lnTo>
                    <a:pt x="1468" y="1394"/>
                  </a:lnTo>
                  <a:lnTo>
                    <a:pt x="1306" y="1541"/>
                  </a:lnTo>
                  <a:lnTo>
                    <a:pt x="1145" y="1702"/>
                  </a:lnTo>
                  <a:lnTo>
                    <a:pt x="998" y="1863"/>
                  </a:lnTo>
                  <a:lnTo>
                    <a:pt x="851" y="2025"/>
                  </a:lnTo>
                  <a:lnTo>
                    <a:pt x="719" y="2201"/>
                  </a:lnTo>
                  <a:lnTo>
                    <a:pt x="602" y="2377"/>
                  </a:lnTo>
                  <a:lnTo>
                    <a:pt x="499" y="2568"/>
                  </a:lnTo>
                  <a:lnTo>
                    <a:pt x="397" y="2773"/>
                  </a:lnTo>
                  <a:lnTo>
                    <a:pt x="309" y="2978"/>
                  </a:lnTo>
                  <a:lnTo>
                    <a:pt x="235" y="3184"/>
                  </a:lnTo>
                  <a:lnTo>
                    <a:pt x="162" y="3404"/>
                  </a:lnTo>
                  <a:lnTo>
                    <a:pt x="0" y="3976"/>
                  </a:lnTo>
                  <a:lnTo>
                    <a:pt x="543" y="4211"/>
                  </a:lnTo>
                  <a:lnTo>
                    <a:pt x="2539" y="5091"/>
                  </a:lnTo>
                  <a:lnTo>
                    <a:pt x="4666" y="6059"/>
                  </a:lnTo>
                  <a:lnTo>
                    <a:pt x="7307" y="7277"/>
                  </a:lnTo>
                  <a:lnTo>
                    <a:pt x="10256" y="8656"/>
                  </a:lnTo>
                  <a:lnTo>
                    <a:pt x="11796" y="9390"/>
                  </a:lnTo>
                  <a:lnTo>
                    <a:pt x="13351" y="10138"/>
                  </a:lnTo>
                  <a:lnTo>
                    <a:pt x="14877" y="10901"/>
                  </a:lnTo>
                  <a:lnTo>
                    <a:pt x="16374" y="11649"/>
                  </a:lnTo>
                  <a:lnTo>
                    <a:pt x="17797" y="12397"/>
                  </a:lnTo>
                  <a:lnTo>
                    <a:pt x="19146" y="13116"/>
                  </a:lnTo>
                  <a:lnTo>
                    <a:pt x="20980" y="14099"/>
                  </a:lnTo>
                  <a:lnTo>
                    <a:pt x="22932" y="15141"/>
                  </a:lnTo>
                  <a:lnTo>
                    <a:pt x="25220" y="16373"/>
                  </a:lnTo>
                  <a:lnTo>
                    <a:pt x="26482" y="17078"/>
                  </a:lnTo>
                  <a:lnTo>
                    <a:pt x="27817" y="17840"/>
                  </a:lnTo>
                  <a:lnTo>
                    <a:pt x="29226" y="18647"/>
                  </a:lnTo>
                  <a:lnTo>
                    <a:pt x="30707" y="19528"/>
                  </a:lnTo>
                  <a:lnTo>
                    <a:pt x="32248" y="20452"/>
                  </a:lnTo>
                  <a:lnTo>
                    <a:pt x="33847" y="21435"/>
                  </a:lnTo>
                  <a:lnTo>
                    <a:pt x="35490" y="22491"/>
                  </a:lnTo>
                  <a:lnTo>
                    <a:pt x="37192" y="23592"/>
                  </a:lnTo>
                  <a:lnTo>
                    <a:pt x="38938" y="24765"/>
                  </a:lnTo>
                  <a:lnTo>
                    <a:pt x="40728" y="25998"/>
                  </a:lnTo>
                  <a:lnTo>
                    <a:pt x="42562" y="27303"/>
                  </a:lnTo>
                  <a:lnTo>
                    <a:pt x="44425" y="28653"/>
                  </a:lnTo>
                  <a:lnTo>
                    <a:pt x="45569" y="29519"/>
                  </a:lnTo>
                  <a:lnTo>
                    <a:pt x="46699" y="30384"/>
                  </a:lnTo>
                  <a:lnTo>
                    <a:pt x="47829" y="31265"/>
                  </a:lnTo>
                  <a:lnTo>
                    <a:pt x="48929" y="32145"/>
                  </a:lnTo>
                  <a:lnTo>
                    <a:pt x="50029" y="33040"/>
                  </a:lnTo>
                  <a:lnTo>
                    <a:pt x="51115" y="33935"/>
                  </a:lnTo>
                  <a:lnTo>
                    <a:pt x="52201" y="34830"/>
                  </a:lnTo>
                  <a:lnTo>
                    <a:pt x="53257" y="35754"/>
                  </a:lnTo>
                  <a:lnTo>
                    <a:pt x="54313" y="36664"/>
                  </a:lnTo>
                  <a:lnTo>
                    <a:pt x="55355" y="37603"/>
                  </a:lnTo>
                  <a:lnTo>
                    <a:pt x="56382" y="38527"/>
                  </a:lnTo>
                  <a:lnTo>
                    <a:pt x="57394" y="39481"/>
                  </a:lnTo>
                  <a:lnTo>
                    <a:pt x="58392" y="40420"/>
                  </a:lnTo>
                  <a:lnTo>
                    <a:pt x="59390" y="41388"/>
                  </a:lnTo>
                  <a:lnTo>
                    <a:pt x="60358" y="42341"/>
                  </a:lnTo>
                  <a:lnTo>
                    <a:pt x="61326" y="43324"/>
                  </a:lnTo>
                  <a:lnTo>
                    <a:pt x="62280" y="44293"/>
                  </a:lnTo>
                  <a:lnTo>
                    <a:pt x="63219" y="45290"/>
                  </a:lnTo>
                  <a:lnTo>
                    <a:pt x="64158" y="46273"/>
                  </a:lnTo>
                  <a:lnTo>
                    <a:pt x="65067" y="47271"/>
                  </a:lnTo>
                  <a:lnTo>
                    <a:pt x="65977" y="48283"/>
                  </a:lnTo>
                  <a:lnTo>
                    <a:pt x="66857" y="49296"/>
                  </a:lnTo>
                  <a:lnTo>
                    <a:pt x="67738" y="50323"/>
                  </a:lnTo>
                  <a:lnTo>
                    <a:pt x="68603" y="51335"/>
                  </a:lnTo>
                  <a:lnTo>
                    <a:pt x="69454" y="52377"/>
                  </a:lnTo>
                  <a:lnTo>
                    <a:pt x="70290" y="53418"/>
                  </a:lnTo>
                  <a:lnTo>
                    <a:pt x="71127" y="54460"/>
                  </a:lnTo>
                  <a:lnTo>
                    <a:pt x="71934" y="55516"/>
                  </a:lnTo>
                  <a:lnTo>
                    <a:pt x="72741" y="56573"/>
                  </a:lnTo>
                  <a:lnTo>
                    <a:pt x="73533" y="57644"/>
                  </a:lnTo>
                  <a:lnTo>
                    <a:pt x="74296" y="58715"/>
                  </a:lnTo>
                  <a:lnTo>
                    <a:pt x="75059" y="59786"/>
                  </a:lnTo>
                  <a:lnTo>
                    <a:pt x="75543" y="60490"/>
                  </a:lnTo>
                  <a:lnTo>
                    <a:pt x="76115" y="59859"/>
                  </a:lnTo>
                  <a:lnTo>
                    <a:pt x="76320" y="59654"/>
                  </a:lnTo>
                  <a:lnTo>
                    <a:pt x="76878" y="59081"/>
                  </a:lnTo>
                  <a:lnTo>
                    <a:pt x="77817" y="58157"/>
                  </a:lnTo>
                  <a:lnTo>
                    <a:pt x="79152" y="56866"/>
                  </a:lnTo>
                  <a:lnTo>
                    <a:pt x="79988" y="56088"/>
                  </a:lnTo>
                  <a:lnTo>
                    <a:pt x="80912" y="55223"/>
                  </a:lnTo>
                  <a:lnTo>
                    <a:pt x="81954" y="54269"/>
                  </a:lnTo>
                  <a:lnTo>
                    <a:pt x="83098" y="53242"/>
                  </a:lnTo>
                  <a:lnTo>
                    <a:pt x="84360" y="52127"/>
                  </a:lnTo>
                  <a:lnTo>
                    <a:pt x="85725" y="50939"/>
                  </a:lnTo>
                  <a:lnTo>
                    <a:pt x="87221" y="49662"/>
                  </a:lnTo>
                  <a:lnTo>
                    <a:pt x="88820" y="48298"/>
                  </a:lnTo>
                  <a:lnTo>
                    <a:pt x="89363" y="47843"/>
                  </a:lnTo>
                  <a:lnTo>
                    <a:pt x="88894" y="47330"/>
                  </a:lnTo>
                  <a:lnTo>
                    <a:pt x="87456" y="45745"/>
                  </a:lnTo>
                  <a:lnTo>
                    <a:pt x="85901" y="44073"/>
                  </a:lnTo>
                  <a:lnTo>
                    <a:pt x="84287" y="42371"/>
                  </a:lnTo>
                  <a:lnTo>
                    <a:pt x="82688" y="40698"/>
                  </a:lnTo>
                  <a:lnTo>
                    <a:pt x="79856" y="37779"/>
                  </a:lnTo>
                  <a:lnTo>
                    <a:pt x="77993" y="35871"/>
                  </a:lnTo>
                  <a:lnTo>
                    <a:pt x="78169" y="35563"/>
                  </a:lnTo>
                  <a:lnTo>
                    <a:pt x="78345" y="35241"/>
                  </a:lnTo>
                  <a:lnTo>
                    <a:pt x="78506" y="34903"/>
                  </a:lnTo>
                  <a:lnTo>
                    <a:pt x="78668" y="34536"/>
                  </a:lnTo>
                  <a:lnTo>
                    <a:pt x="78800" y="34140"/>
                  </a:lnTo>
                  <a:lnTo>
                    <a:pt x="78917" y="33744"/>
                  </a:lnTo>
                  <a:lnTo>
                    <a:pt x="79035" y="33319"/>
                  </a:lnTo>
                  <a:lnTo>
                    <a:pt x="79123" y="32878"/>
                  </a:lnTo>
                  <a:lnTo>
                    <a:pt x="79211" y="32336"/>
                  </a:lnTo>
                  <a:lnTo>
                    <a:pt x="79284" y="31793"/>
                  </a:lnTo>
                  <a:lnTo>
                    <a:pt x="79328" y="31221"/>
                  </a:lnTo>
                  <a:lnTo>
                    <a:pt x="79357" y="30634"/>
                  </a:lnTo>
                  <a:lnTo>
                    <a:pt x="79372" y="30032"/>
                  </a:lnTo>
                  <a:lnTo>
                    <a:pt x="79357" y="29431"/>
                  </a:lnTo>
                  <a:lnTo>
                    <a:pt x="79328" y="28815"/>
                  </a:lnTo>
                  <a:lnTo>
                    <a:pt x="79269" y="28184"/>
                  </a:lnTo>
                  <a:lnTo>
                    <a:pt x="79196" y="27538"/>
                  </a:lnTo>
                  <a:lnTo>
                    <a:pt x="79093" y="26893"/>
                  </a:lnTo>
                  <a:lnTo>
                    <a:pt x="78961" y="26247"/>
                  </a:lnTo>
                  <a:lnTo>
                    <a:pt x="78829" y="25602"/>
                  </a:lnTo>
                  <a:lnTo>
                    <a:pt x="78653" y="24971"/>
                  </a:lnTo>
                  <a:lnTo>
                    <a:pt x="78477" y="24340"/>
                  </a:lnTo>
                  <a:lnTo>
                    <a:pt x="78272" y="23738"/>
                  </a:lnTo>
                  <a:lnTo>
                    <a:pt x="78052" y="23137"/>
                  </a:lnTo>
                  <a:lnTo>
                    <a:pt x="77787" y="22491"/>
                  </a:lnTo>
                  <a:lnTo>
                    <a:pt x="77494" y="21860"/>
                  </a:lnTo>
                  <a:lnTo>
                    <a:pt x="77186" y="21259"/>
                  </a:lnTo>
                  <a:lnTo>
                    <a:pt x="76863" y="20687"/>
                  </a:lnTo>
                  <a:lnTo>
                    <a:pt x="76511" y="20129"/>
                  </a:lnTo>
                  <a:lnTo>
                    <a:pt x="76144" y="19586"/>
                  </a:lnTo>
                  <a:lnTo>
                    <a:pt x="75763" y="19087"/>
                  </a:lnTo>
                  <a:lnTo>
                    <a:pt x="75352" y="18603"/>
                  </a:lnTo>
                  <a:lnTo>
                    <a:pt x="75132" y="18325"/>
                  </a:lnTo>
                  <a:lnTo>
                    <a:pt x="74927" y="18016"/>
                  </a:lnTo>
                  <a:lnTo>
                    <a:pt x="74736" y="17694"/>
                  </a:lnTo>
                  <a:lnTo>
                    <a:pt x="74574" y="17342"/>
                  </a:lnTo>
                  <a:lnTo>
                    <a:pt x="74442" y="16975"/>
                  </a:lnTo>
                  <a:lnTo>
                    <a:pt x="74325" y="16579"/>
                  </a:lnTo>
                  <a:lnTo>
                    <a:pt x="74237" y="16183"/>
                  </a:lnTo>
                  <a:lnTo>
                    <a:pt x="74178" y="15757"/>
                  </a:lnTo>
                  <a:lnTo>
                    <a:pt x="74134" y="15332"/>
                  </a:lnTo>
                  <a:lnTo>
                    <a:pt x="74120" y="14891"/>
                  </a:lnTo>
                  <a:lnTo>
                    <a:pt x="74120" y="14451"/>
                  </a:lnTo>
                  <a:lnTo>
                    <a:pt x="74134" y="13982"/>
                  </a:lnTo>
                  <a:lnTo>
                    <a:pt x="74178" y="13512"/>
                  </a:lnTo>
                  <a:lnTo>
                    <a:pt x="74237" y="13028"/>
                  </a:lnTo>
                  <a:lnTo>
                    <a:pt x="74325" y="12515"/>
                  </a:lnTo>
                  <a:lnTo>
                    <a:pt x="74428" y="12001"/>
                  </a:lnTo>
                  <a:lnTo>
                    <a:pt x="74545" y="11532"/>
                  </a:lnTo>
                  <a:lnTo>
                    <a:pt x="74677" y="11048"/>
                  </a:lnTo>
                  <a:lnTo>
                    <a:pt x="74824" y="10578"/>
                  </a:lnTo>
                  <a:lnTo>
                    <a:pt x="74985" y="10079"/>
                  </a:lnTo>
                  <a:lnTo>
                    <a:pt x="75161" y="9595"/>
                  </a:lnTo>
                  <a:lnTo>
                    <a:pt x="75352" y="9111"/>
                  </a:lnTo>
                  <a:lnTo>
                    <a:pt x="75557" y="8627"/>
                  </a:lnTo>
                  <a:lnTo>
                    <a:pt x="75763" y="8157"/>
                  </a:lnTo>
                  <a:lnTo>
                    <a:pt x="75998" y="7673"/>
                  </a:lnTo>
                  <a:lnTo>
                    <a:pt x="76232" y="7204"/>
                  </a:lnTo>
                  <a:lnTo>
                    <a:pt x="76482" y="6749"/>
                  </a:lnTo>
                  <a:lnTo>
                    <a:pt x="76746" y="6294"/>
                  </a:lnTo>
                  <a:lnTo>
                    <a:pt x="77010" y="5839"/>
                  </a:lnTo>
                  <a:lnTo>
                    <a:pt x="77289" y="5414"/>
                  </a:lnTo>
                  <a:lnTo>
                    <a:pt x="77582" y="4988"/>
                  </a:lnTo>
                  <a:lnTo>
                    <a:pt x="77875" y="4578"/>
                  </a:lnTo>
                  <a:lnTo>
                    <a:pt x="78037" y="4372"/>
                  </a:lnTo>
                  <a:lnTo>
                    <a:pt x="78169" y="4152"/>
                  </a:lnTo>
                  <a:lnTo>
                    <a:pt x="78301" y="3947"/>
                  </a:lnTo>
                  <a:lnTo>
                    <a:pt x="78404" y="3741"/>
                  </a:lnTo>
                  <a:lnTo>
                    <a:pt x="78506" y="3551"/>
                  </a:lnTo>
                  <a:lnTo>
                    <a:pt x="78580" y="3345"/>
                  </a:lnTo>
                  <a:lnTo>
                    <a:pt x="78638" y="3154"/>
                  </a:lnTo>
                  <a:lnTo>
                    <a:pt x="78697" y="2978"/>
                  </a:lnTo>
                  <a:lnTo>
                    <a:pt x="78726" y="2788"/>
                  </a:lnTo>
                  <a:lnTo>
                    <a:pt x="78756" y="2612"/>
                  </a:lnTo>
                  <a:lnTo>
                    <a:pt x="78756" y="2436"/>
                  </a:lnTo>
                  <a:lnTo>
                    <a:pt x="78756" y="2260"/>
                  </a:lnTo>
                  <a:lnTo>
                    <a:pt x="78726" y="2098"/>
                  </a:lnTo>
                  <a:lnTo>
                    <a:pt x="78682" y="1937"/>
                  </a:lnTo>
                  <a:lnTo>
                    <a:pt x="78638" y="1775"/>
                  </a:lnTo>
                  <a:lnTo>
                    <a:pt x="78565" y="1629"/>
                  </a:lnTo>
                  <a:lnTo>
                    <a:pt x="78462" y="1438"/>
                  </a:lnTo>
                  <a:lnTo>
                    <a:pt x="78330" y="1277"/>
                  </a:lnTo>
                  <a:lnTo>
                    <a:pt x="78184" y="1115"/>
                  </a:lnTo>
                  <a:lnTo>
                    <a:pt x="78022" y="968"/>
                  </a:lnTo>
                  <a:lnTo>
                    <a:pt x="77831" y="822"/>
                  </a:lnTo>
                  <a:lnTo>
                    <a:pt x="77611" y="704"/>
                  </a:lnTo>
                  <a:lnTo>
                    <a:pt x="77377" y="587"/>
                  </a:lnTo>
                  <a:lnTo>
                    <a:pt x="77127" y="484"/>
                  </a:lnTo>
                  <a:lnTo>
                    <a:pt x="76848" y="396"/>
                  </a:lnTo>
                  <a:lnTo>
                    <a:pt x="76555" y="323"/>
                  </a:lnTo>
                  <a:lnTo>
                    <a:pt x="76232" y="264"/>
                  </a:lnTo>
                  <a:lnTo>
                    <a:pt x="75895" y="206"/>
                  </a:lnTo>
                  <a:lnTo>
                    <a:pt x="75543" y="162"/>
                  </a:lnTo>
                  <a:lnTo>
                    <a:pt x="75161" y="132"/>
                  </a:lnTo>
                  <a:lnTo>
                    <a:pt x="74750" y="118"/>
                  </a:lnTo>
                  <a:lnTo>
                    <a:pt x="73738" y="118"/>
                  </a:lnTo>
                  <a:lnTo>
                    <a:pt x="73254" y="147"/>
                  </a:lnTo>
                  <a:lnTo>
                    <a:pt x="72785" y="191"/>
                  </a:lnTo>
                  <a:lnTo>
                    <a:pt x="72653" y="206"/>
                  </a:lnTo>
                  <a:lnTo>
                    <a:pt x="72535" y="264"/>
                  </a:lnTo>
                  <a:lnTo>
                    <a:pt x="72418" y="338"/>
                  </a:lnTo>
                  <a:lnTo>
                    <a:pt x="72139" y="514"/>
                  </a:lnTo>
                  <a:lnTo>
                    <a:pt x="71714" y="778"/>
                  </a:lnTo>
                  <a:lnTo>
                    <a:pt x="71171" y="1159"/>
                  </a:lnTo>
                  <a:lnTo>
                    <a:pt x="70540" y="1643"/>
                  </a:lnTo>
                  <a:lnTo>
                    <a:pt x="70188" y="1922"/>
                  </a:lnTo>
                  <a:lnTo>
                    <a:pt x="69821" y="2230"/>
                  </a:lnTo>
                  <a:lnTo>
                    <a:pt x="69454" y="2568"/>
                  </a:lnTo>
                  <a:lnTo>
                    <a:pt x="69058" y="2920"/>
                  </a:lnTo>
                  <a:lnTo>
                    <a:pt x="68662" y="3316"/>
                  </a:lnTo>
                  <a:lnTo>
                    <a:pt x="68266" y="3727"/>
                  </a:lnTo>
                  <a:lnTo>
                    <a:pt x="67796" y="4240"/>
                  </a:lnTo>
                  <a:lnTo>
                    <a:pt x="67356" y="4754"/>
                  </a:lnTo>
                  <a:lnTo>
                    <a:pt x="66945" y="5282"/>
                  </a:lnTo>
                  <a:lnTo>
                    <a:pt x="66535" y="5825"/>
                  </a:lnTo>
                  <a:lnTo>
                    <a:pt x="66168" y="6367"/>
                  </a:lnTo>
                  <a:lnTo>
                    <a:pt x="65816" y="6925"/>
                  </a:lnTo>
                  <a:lnTo>
                    <a:pt x="65478" y="7497"/>
                  </a:lnTo>
                  <a:lnTo>
                    <a:pt x="65170" y="8069"/>
                  </a:lnTo>
                  <a:lnTo>
                    <a:pt x="64994" y="8436"/>
                  </a:lnTo>
                  <a:lnTo>
                    <a:pt x="64818" y="8803"/>
                  </a:lnTo>
                  <a:lnTo>
                    <a:pt x="64657" y="9170"/>
                  </a:lnTo>
                  <a:lnTo>
                    <a:pt x="64510" y="9536"/>
                  </a:lnTo>
                  <a:lnTo>
                    <a:pt x="64363" y="9918"/>
                  </a:lnTo>
                  <a:lnTo>
                    <a:pt x="64231" y="10299"/>
                  </a:lnTo>
                  <a:lnTo>
                    <a:pt x="64099" y="10681"/>
                  </a:lnTo>
                  <a:lnTo>
                    <a:pt x="63982" y="11062"/>
                  </a:lnTo>
                  <a:lnTo>
                    <a:pt x="63879" y="11444"/>
                  </a:lnTo>
                  <a:lnTo>
                    <a:pt x="63791" y="11840"/>
                  </a:lnTo>
                  <a:lnTo>
                    <a:pt x="63703" y="12221"/>
                  </a:lnTo>
                  <a:lnTo>
                    <a:pt x="63615" y="12617"/>
                  </a:lnTo>
                  <a:lnTo>
                    <a:pt x="63556" y="13014"/>
                  </a:lnTo>
                  <a:lnTo>
                    <a:pt x="63498" y="13410"/>
                  </a:lnTo>
                  <a:lnTo>
                    <a:pt x="63439" y="13806"/>
                  </a:lnTo>
                  <a:lnTo>
                    <a:pt x="63410" y="14202"/>
                  </a:lnTo>
                  <a:lnTo>
                    <a:pt x="63380" y="14495"/>
                  </a:lnTo>
                  <a:lnTo>
                    <a:pt x="63322" y="14789"/>
                  </a:lnTo>
                  <a:lnTo>
                    <a:pt x="63263" y="15082"/>
                  </a:lnTo>
                  <a:lnTo>
                    <a:pt x="63190" y="15376"/>
                  </a:lnTo>
                  <a:lnTo>
                    <a:pt x="63087" y="15654"/>
                  </a:lnTo>
                  <a:lnTo>
                    <a:pt x="62984" y="15933"/>
                  </a:lnTo>
                  <a:lnTo>
                    <a:pt x="62867" y="16212"/>
                  </a:lnTo>
                  <a:lnTo>
                    <a:pt x="62720" y="16476"/>
                  </a:lnTo>
                  <a:lnTo>
                    <a:pt x="62573" y="16740"/>
                  </a:lnTo>
                  <a:lnTo>
                    <a:pt x="62412" y="17004"/>
                  </a:lnTo>
                  <a:lnTo>
                    <a:pt x="62236" y="17254"/>
                  </a:lnTo>
                  <a:lnTo>
                    <a:pt x="62045" y="17488"/>
                  </a:lnTo>
                  <a:lnTo>
                    <a:pt x="61840" y="17738"/>
                  </a:lnTo>
                  <a:lnTo>
                    <a:pt x="61634" y="17958"/>
                  </a:lnTo>
                  <a:lnTo>
                    <a:pt x="61400" y="18178"/>
                  </a:lnTo>
                  <a:lnTo>
                    <a:pt x="61165" y="18398"/>
                  </a:lnTo>
                  <a:lnTo>
                    <a:pt x="60886" y="18618"/>
                  </a:lnTo>
                  <a:lnTo>
                    <a:pt x="60593" y="18838"/>
                  </a:lnTo>
                  <a:lnTo>
                    <a:pt x="60299" y="19029"/>
                  </a:lnTo>
                  <a:lnTo>
                    <a:pt x="59991" y="19220"/>
                  </a:lnTo>
                  <a:lnTo>
                    <a:pt x="59683" y="19381"/>
                  </a:lnTo>
                  <a:lnTo>
                    <a:pt x="59346" y="19542"/>
                  </a:lnTo>
                  <a:lnTo>
                    <a:pt x="59008" y="19674"/>
                  </a:lnTo>
                  <a:lnTo>
                    <a:pt x="58671" y="19806"/>
                  </a:lnTo>
                  <a:lnTo>
                    <a:pt x="58319" y="19924"/>
                  </a:lnTo>
                  <a:lnTo>
                    <a:pt x="57952" y="20012"/>
                  </a:lnTo>
                  <a:lnTo>
                    <a:pt x="57585" y="20100"/>
                  </a:lnTo>
                  <a:lnTo>
                    <a:pt x="57204" y="20173"/>
                  </a:lnTo>
                  <a:lnTo>
                    <a:pt x="56822" y="20217"/>
                  </a:lnTo>
                  <a:lnTo>
                    <a:pt x="56426" y="20261"/>
                  </a:lnTo>
                  <a:lnTo>
                    <a:pt x="56030" y="20276"/>
                  </a:lnTo>
                  <a:lnTo>
                    <a:pt x="55634" y="20291"/>
                  </a:lnTo>
                  <a:lnTo>
                    <a:pt x="55106" y="20276"/>
                  </a:lnTo>
                  <a:lnTo>
                    <a:pt x="54578" y="20247"/>
                  </a:lnTo>
                  <a:lnTo>
                    <a:pt x="54035" y="20173"/>
                  </a:lnTo>
                  <a:lnTo>
                    <a:pt x="53492" y="20085"/>
                  </a:lnTo>
                  <a:lnTo>
                    <a:pt x="52949" y="19968"/>
                  </a:lnTo>
                  <a:lnTo>
                    <a:pt x="52391" y="19836"/>
                  </a:lnTo>
                  <a:lnTo>
                    <a:pt x="51834" y="19674"/>
                  </a:lnTo>
                  <a:lnTo>
                    <a:pt x="51262" y="19484"/>
                  </a:lnTo>
                  <a:lnTo>
                    <a:pt x="50631" y="19249"/>
                  </a:lnTo>
                  <a:lnTo>
                    <a:pt x="50000" y="18985"/>
                  </a:lnTo>
                  <a:lnTo>
                    <a:pt x="49369" y="18691"/>
                  </a:lnTo>
                  <a:lnTo>
                    <a:pt x="48724" y="18354"/>
                  </a:lnTo>
                  <a:lnTo>
                    <a:pt x="48078" y="18002"/>
                  </a:lnTo>
                  <a:lnTo>
                    <a:pt x="47447" y="17620"/>
                  </a:lnTo>
                  <a:lnTo>
                    <a:pt x="46802" y="17210"/>
                  </a:lnTo>
                  <a:lnTo>
                    <a:pt x="46156" y="16769"/>
                  </a:lnTo>
                  <a:lnTo>
                    <a:pt x="44938" y="15933"/>
                  </a:lnTo>
                  <a:lnTo>
                    <a:pt x="43706" y="15097"/>
                  </a:lnTo>
                  <a:lnTo>
                    <a:pt x="42444" y="14275"/>
                  </a:lnTo>
                  <a:lnTo>
                    <a:pt x="41168" y="13468"/>
                  </a:lnTo>
                  <a:lnTo>
                    <a:pt x="39877" y="12661"/>
                  </a:lnTo>
                  <a:lnTo>
                    <a:pt x="38556" y="11884"/>
                  </a:lnTo>
                  <a:lnTo>
                    <a:pt x="37221" y="11106"/>
                  </a:lnTo>
                  <a:lnTo>
                    <a:pt x="35886" y="10343"/>
                  </a:lnTo>
                  <a:lnTo>
                    <a:pt x="34537" y="9610"/>
                  </a:lnTo>
                  <a:lnTo>
                    <a:pt x="33172" y="8876"/>
                  </a:lnTo>
                  <a:lnTo>
                    <a:pt x="31793" y="8172"/>
                  </a:lnTo>
                  <a:lnTo>
                    <a:pt x="30429" y="7482"/>
                  </a:lnTo>
                  <a:lnTo>
                    <a:pt x="29050" y="6822"/>
                  </a:lnTo>
                  <a:lnTo>
                    <a:pt x="27670" y="6177"/>
                  </a:lnTo>
                  <a:lnTo>
                    <a:pt x="26291" y="5546"/>
                  </a:lnTo>
                  <a:lnTo>
                    <a:pt x="24912" y="4959"/>
                  </a:lnTo>
                  <a:lnTo>
                    <a:pt x="23518" y="4372"/>
                  </a:lnTo>
                  <a:lnTo>
                    <a:pt x="22154" y="3829"/>
                  </a:lnTo>
                  <a:lnTo>
                    <a:pt x="20819" y="3316"/>
                  </a:lnTo>
                  <a:lnTo>
                    <a:pt x="19499" y="2832"/>
                  </a:lnTo>
                  <a:lnTo>
                    <a:pt x="18222" y="2392"/>
                  </a:lnTo>
                  <a:lnTo>
                    <a:pt x="16975" y="1981"/>
                  </a:lnTo>
                  <a:lnTo>
                    <a:pt x="15757" y="1614"/>
                  </a:lnTo>
                  <a:lnTo>
                    <a:pt x="14569" y="1277"/>
                  </a:lnTo>
                  <a:lnTo>
                    <a:pt x="13425" y="983"/>
                  </a:lnTo>
                  <a:lnTo>
                    <a:pt x="12310" y="719"/>
                  </a:lnTo>
                  <a:lnTo>
                    <a:pt x="11239" y="514"/>
                  </a:lnTo>
                  <a:lnTo>
                    <a:pt x="10212" y="323"/>
                  </a:lnTo>
                  <a:lnTo>
                    <a:pt x="9229" y="191"/>
                  </a:lnTo>
                  <a:lnTo>
                    <a:pt x="8290" y="88"/>
                  </a:lnTo>
                  <a:lnTo>
                    <a:pt x="7835" y="44"/>
                  </a:lnTo>
                  <a:lnTo>
                    <a:pt x="7395" y="15"/>
                  </a:lnTo>
                  <a:lnTo>
                    <a:pt x="69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32;p26">
              <a:extLst>
                <a:ext uri="{FF2B5EF4-FFF2-40B4-BE49-F238E27FC236}">
                  <a16:creationId xmlns:a16="http://schemas.microsoft.com/office/drawing/2014/main" id="{C0806102-72EB-49DF-B820-0A8C9A47F92B}"/>
                </a:ext>
              </a:extLst>
            </p:cNvPr>
            <p:cNvSpPr/>
            <p:nvPr/>
          </p:nvSpPr>
          <p:spPr>
            <a:xfrm>
              <a:off x="1401700" y="2012600"/>
              <a:ext cx="2188975" cy="1467900"/>
            </a:xfrm>
            <a:custGeom>
              <a:avLst/>
              <a:gdLst/>
              <a:ahLst/>
              <a:cxnLst/>
              <a:rect l="l" t="t" r="r" b="b"/>
              <a:pathLst>
                <a:path w="87559" h="58716" fill="none" extrusionOk="0">
                  <a:moveTo>
                    <a:pt x="5736" y="1"/>
                  </a:moveTo>
                  <a:lnTo>
                    <a:pt x="5736" y="1"/>
                  </a:lnTo>
                  <a:lnTo>
                    <a:pt x="6162" y="1"/>
                  </a:lnTo>
                  <a:lnTo>
                    <a:pt x="6587" y="15"/>
                  </a:lnTo>
                  <a:lnTo>
                    <a:pt x="7042" y="45"/>
                  </a:lnTo>
                  <a:lnTo>
                    <a:pt x="7497" y="74"/>
                  </a:lnTo>
                  <a:lnTo>
                    <a:pt x="7967" y="133"/>
                  </a:lnTo>
                  <a:lnTo>
                    <a:pt x="8451" y="191"/>
                  </a:lnTo>
                  <a:lnTo>
                    <a:pt x="9448" y="338"/>
                  </a:lnTo>
                  <a:lnTo>
                    <a:pt x="10490" y="529"/>
                  </a:lnTo>
                  <a:lnTo>
                    <a:pt x="11561" y="749"/>
                  </a:lnTo>
                  <a:lnTo>
                    <a:pt x="12661" y="1013"/>
                  </a:lnTo>
                  <a:lnTo>
                    <a:pt x="13806" y="1306"/>
                  </a:lnTo>
                  <a:lnTo>
                    <a:pt x="14979" y="1644"/>
                  </a:lnTo>
                  <a:lnTo>
                    <a:pt x="16168" y="2011"/>
                  </a:lnTo>
                  <a:lnTo>
                    <a:pt x="17400" y="2421"/>
                  </a:lnTo>
                  <a:lnTo>
                    <a:pt x="18647" y="2847"/>
                  </a:lnTo>
                  <a:lnTo>
                    <a:pt x="19909" y="3316"/>
                  </a:lnTo>
                  <a:lnTo>
                    <a:pt x="21200" y="3815"/>
                  </a:lnTo>
                  <a:lnTo>
                    <a:pt x="22506" y="4343"/>
                  </a:lnTo>
                  <a:lnTo>
                    <a:pt x="23826" y="4886"/>
                  </a:lnTo>
                  <a:lnTo>
                    <a:pt x="25147" y="5473"/>
                  </a:lnTo>
                  <a:lnTo>
                    <a:pt x="26496" y="6075"/>
                  </a:lnTo>
                  <a:lnTo>
                    <a:pt x="27831" y="6705"/>
                  </a:lnTo>
                  <a:lnTo>
                    <a:pt x="29181" y="7351"/>
                  </a:lnTo>
                  <a:lnTo>
                    <a:pt x="30546" y="8026"/>
                  </a:lnTo>
                  <a:lnTo>
                    <a:pt x="31895" y="8730"/>
                  </a:lnTo>
                  <a:lnTo>
                    <a:pt x="33245" y="9449"/>
                  </a:lnTo>
                  <a:lnTo>
                    <a:pt x="34595" y="10183"/>
                  </a:lnTo>
                  <a:lnTo>
                    <a:pt x="35930" y="10931"/>
                  </a:lnTo>
                  <a:lnTo>
                    <a:pt x="37265" y="11708"/>
                  </a:lnTo>
                  <a:lnTo>
                    <a:pt x="38585" y="12501"/>
                  </a:lnTo>
                  <a:lnTo>
                    <a:pt x="39891" y="13293"/>
                  </a:lnTo>
                  <a:lnTo>
                    <a:pt x="41182" y="14114"/>
                  </a:lnTo>
                  <a:lnTo>
                    <a:pt x="42459" y="14936"/>
                  </a:lnTo>
                  <a:lnTo>
                    <a:pt x="43706" y="15787"/>
                  </a:lnTo>
                  <a:lnTo>
                    <a:pt x="44938" y="16638"/>
                  </a:lnTo>
                  <a:lnTo>
                    <a:pt x="44938" y="16638"/>
                  </a:lnTo>
                  <a:lnTo>
                    <a:pt x="45628" y="17107"/>
                  </a:lnTo>
                  <a:lnTo>
                    <a:pt x="46317" y="17548"/>
                  </a:lnTo>
                  <a:lnTo>
                    <a:pt x="46977" y="17944"/>
                  </a:lnTo>
                  <a:lnTo>
                    <a:pt x="47652" y="18310"/>
                  </a:lnTo>
                  <a:lnTo>
                    <a:pt x="48312" y="18633"/>
                  </a:lnTo>
                  <a:lnTo>
                    <a:pt x="48958" y="18941"/>
                  </a:lnTo>
                  <a:lnTo>
                    <a:pt x="49589" y="19205"/>
                  </a:lnTo>
                  <a:lnTo>
                    <a:pt x="50220" y="19440"/>
                  </a:lnTo>
                  <a:lnTo>
                    <a:pt x="50836" y="19646"/>
                  </a:lnTo>
                  <a:lnTo>
                    <a:pt x="51437" y="19822"/>
                  </a:lnTo>
                  <a:lnTo>
                    <a:pt x="52024" y="19968"/>
                  </a:lnTo>
                  <a:lnTo>
                    <a:pt x="52611" y="20086"/>
                  </a:lnTo>
                  <a:lnTo>
                    <a:pt x="53183" y="20174"/>
                  </a:lnTo>
                  <a:lnTo>
                    <a:pt x="53726" y="20232"/>
                  </a:lnTo>
                  <a:lnTo>
                    <a:pt x="54284" y="20276"/>
                  </a:lnTo>
                  <a:lnTo>
                    <a:pt x="54812" y="20276"/>
                  </a:lnTo>
                  <a:lnTo>
                    <a:pt x="54812" y="20276"/>
                  </a:lnTo>
                  <a:lnTo>
                    <a:pt x="55267" y="20276"/>
                  </a:lnTo>
                  <a:lnTo>
                    <a:pt x="55721" y="20247"/>
                  </a:lnTo>
                  <a:lnTo>
                    <a:pt x="56162" y="20203"/>
                  </a:lnTo>
                  <a:lnTo>
                    <a:pt x="56587" y="20130"/>
                  </a:lnTo>
                  <a:lnTo>
                    <a:pt x="56998" y="20056"/>
                  </a:lnTo>
                  <a:lnTo>
                    <a:pt x="57409" y="19954"/>
                  </a:lnTo>
                  <a:lnTo>
                    <a:pt x="57805" y="19851"/>
                  </a:lnTo>
                  <a:lnTo>
                    <a:pt x="58186" y="19719"/>
                  </a:lnTo>
                  <a:lnTo>
                    <a:pt x="58553" y="19587"/>
                  </a:lnTo>
                  <a:lnTo>
                    <a:pt x="58905" y="19425"/>
                  </a:lnTo>
                  <a:lnTo>
                    <a:pt x="59257" y="19249"/>
                  </a:lnTo>
                  <a:lnTo>
                    <a:pt x="59580" y="19073"/>
                  </a:lnTo>
                  <a:lnTo>
                    <a:pt x="59903" y="18883"/>
                  </a:lnTo>
                  <a:lnTo>
                    <a:pt x="60211" y="18677"/>
                  </a:lnTo>
                  <a:lnTo>
                    <a:pt x="60504" y="18457"/>
                  </a:lnTo>
                  <a:lnTo>
                    <a:pt x="60783" y="18222"/>
                  </a:lnTo>
                  <a:lnTo>
                    <a:pt x="61047" y="17988"/>
                  </a:lnTo>
                  <a:lnTo>
                    <a:pt x="61311" y="17738"/>
                  </a:lnTo>
                  <a:lnTo>
                    <a:pt x="61546" y="17489"/>
                  </a:lnTo>
                  <a:lnTo>
                    <a:pt x="61766" y="17225"/>
                  </a:lnTo>
                  <a:lnTo>
                    <a:pt x="61971" y="16946"/>
                  </a:lnTo>
                  <a:lnTo>
                    <a:pt x="62177" y="16667"/>
                  </a:lnTo>
                  <a:lnTo>
                    <a:pt x="62353" y="16374"/>
                  </a:lnTo>
                  <a:lnTo>
                    <a:pt x="62514" y="16080"/>
                  </a:lnTo>
                  <a:lnTo>
                    <a:pt x="62661" y="15787"/>
                  </a:lnTo>
                  <a:lnTo>
                    <a:pt x="62793" y="15479"/>
                  </a:lnTo>
                  <a:lnTo>
                    <a:pt x="62910" y="15171"/>
                  </a:lnTo>
                  <a:lnTo>
                    <a:pt x="63013" y="14863"/>
                  </a:lnTo>
                  <a:lnTo>
                    <a:pt x="63101" y="14540"/>
                  </a:lnTo>
                  <a:lnTo>
                    <a:pt x="63174" y="14217"/>
                  </a:lnTo>
                  <a:lnTo>
                    <a:pt x="63233" y="13894"/>
                  </a:lnTo>
                  <a:lnTo>
                    <a:pt x="63262" y="13572"/>
                  </a:lnTo>
                  <a:lnTo>
                    <a:pt x="63262" y="13572"/>
                  </a:lnTo>
                  <a:lnTo>
                    <a:pt x="63307" y="13161"/>
                  </a:lnTo>
                  <a:lnTo>
                    <a:pt x="63351" y="12750"/>
                  </a:lnTo>
                  <a:lnTo>
                    <a:pt x="63424" y="12339"/>
                  </a:lnTo>
                  <a:lnTo>
                    <a:pt x="63483" y="11943"/>
                  </a:lnTo>
                  <a:lnTo>
                    <a:pt x="63571" y="11547"/>
                  </a:lnTo>
                  <a:lnTo>
                    <a:pt x="63659" y="11166"/>
                  </a:lnTo>
                  <a:lnTo>
                    <a:pt x="63761" y="10784"/>
                  </a:lnTo>
                  <a:lnTo>
                    <a:pt x="63864" y="10417"/>
                  </a:lnTo>
                  <a:lnTo>
                    <a:pt x="63967" y="10051"/>
                  </a:lnTo>
                  <a:lnTo>
                    <a:pt x="64099" y="9698"/>
                  </a:lnTo>
                  <a:lnTo>
                    <a:pt x="64363" y="9009"/>
                  </a:lnTo>
                  <a:lnTo>
                    <a:pt x="64642" y="8334"/>
                  </a:lnTo>
                  <a:lnTo>
                    <a:pt x="64964" y="7688"/>
                  </a:lnTo>
                  <a:lnTo>
                    <a:pt x="65287" y="7072"/>
                  </a:lnTo>
                  <a:lnTo>
                    <a:pt x="65639" y="6485"/>
                  </a:lnTo>
                  <a:lnTo>
                    <a:pt x="66006" y="5928"/>
                  </a:lnTo>
                  <a:lnTo>
                    <a:pt x="66373" y="5385"/>
                  </a:lnTo>
                  <a:lnTo>
                    <a:pt x="66754" y="4872"/>
                  </a:lnTo>
                  <a:lnTo>
                    <a:pt x="67150" y="4387"/>
                  </a:lnTo>
                  <a:lnTo>
                    <a:pt x="67546" y="3933"/>
                  </a:lnTo>
                  <a:lnTo>
                    <a:pt x="67943" y="3507"/>
                  </a:lnTo>
                  <a:lnTo>
                    <a:pt x="68324" y="3096"/>
                  </a:lnTo>
                  <a:lnTo>
                    <a:pt x="68720" y="2730"/>
                  </a:lnTo>
                  <a:lnTo>
                    <a:pt x="69102" y="2377"/>
                  </a:lnTo>
                  <a:lnTo>
                    <a:pt x="69468" y="2040"/>
                  </a:lnTo>
                  <a:lnTo>
                    <a:pt x="69821" y="1747"/>
                  </a:lnTo>
                  <a:lnTo>
                    <a:pt x="70158" y="1468"/>
                  </a:lnTo>
                  <a:lnTo>
                    <a:pt x="70774" y="998"/>
                  </a:lnTo>
                  <a:lnTo>
                    <a:pt x="71302" y="646"/>
                  </a:lnTo>
                  <a:lnTo>
                    <a:pt x="71698" y="382"/>
                  </a:lnTo>
                  <a:lnTo>
                    <a:pt x="72036" y="177"/>
                  </a:lnTo>
                  <a:lnTo>
                    <a:pt x="72036" y="177"/>
                  </a:lnTo>
                  <a:lnTo>
                    <a:pt x="72461" y="133"/>
                  </a:lnTo>
                  <a:lnTo>
                    <a:pt x="72931" y="118"/>
                  </a:lnTo>
                  <a:lnTo>
                    <a:pt x="73518" y="103"/>
                  </a:lnTo>
                  <a:lnTo>
                    <a:pt x="73518" y="103"/>
                  </a:lnTo>
                  <a:lnTo>
                    <a:pt x="73899" y="103"/>
                  </a:lnTo>
                  <a:lnTo>
                    <a:pt x="74310" y="133"/>
                  </a:lnTo>
                  <a:lnTo>
                    <a:pt x="74735" y="162"/>
                  </a:lnTo>
                  <a:lnTo>
                    <a:pt x="75146" y="221"/>
                  </a:lnTo>
                  <a:lnTo>
                    <a:pt x="75542" y="294"/>
                  </a:lnTo>
                  <a:lnTo>
                    <a:pt x="75924" y="397"/>
                  </a:lnTo>
                  <a:lnTo>
                    <a:pt x="76115" y="456"/>
                  </a:lnTo>
                  <a:lnTo>
                    <a:pt x="76276" y="529"/>
                  </a:lnTo>
                  <a:lnTo>
                    <a:pt x="76437" y="602"/>
                  </a:lnTo>
                  <a:lnTo>
                    <a:pt x="76599" y="690"/>
                  </a:lnTo>
                  <a:lnTo>
                    <a:pt x="76731" y="778"/>
                  </a:lnTo>
                  <a:lnTo>
                    <a:pt x="76863" y="881"/>
                  </a:lnTo>
                  <a:lnTo>
                    <a:pt x="76965" y="998"/>
                  </a:lnTo>
                  <a:lnTo>
                    <a:pt x="77068" y="1116"/>
                  </a:lnTo>
                  <a:lnTo>
                    <a:pt x="77142" y="1248"/>
                  </a:lnTo>
                  <a:lnTo>
                    <a:pt x="77200" y="1394"/>
                  </a:lnTo>
                  <a:lnTo>
                    <a:pt x="77230" y="1541"/>
                  </a:lnTo>
                  <a:lnTo>
                    <a:pt x="77259" y="1717"/>
                  </a:lnTo>
                  <a:lnTo>
                    <a:pt x="77244" y="1893"/>
                  </a:lnTo>
                  <a:lnTo>
                    <a:pt x="77215" y="2069"/>
                  </a:lnTo>
                  <a:lnTo>
                    <a:pt x="77171" y="2275"/>
                  </a:lnTo>
                  <a:lnTo>
                    <a:pt x="77097" y="2495"/>
                  </a:lnTo>
                  <a:lnTo>
                    <a:pt x="76995" y="2715"/>
                  </a:lnTo>
                  <a:lnTo>
                    <a:pt x="76863" y="2964"/>
                  </a:lnTo>
                  <a:lnTo>
                    <a:pt x="76701" y="3214"/>
                  </a:lnTo>
                  <a:lnTo>
                    <a:pt x="76511" y="3478"/>
                  </a:lnTo>
                  <a:lnTo>
                    <a:pt x="76511" y="3478"/>
                  </a:lnTo>
                  <a:lnTo>
                    <a:pt x="76217" y="3889"/>
                  </a:lnTo>
                  <a:lnTo>
                    <a:pt x="75938" y="4299"/>
                  </a:lnTo>
                  <a:lnTo>
                    <a:pt x="75660" y="4725"/>
                  </a:lnTo>
                  <a:lnTo>
                    <a:pt x="75381" y="5180"/>
                  </a:lnTo>
                  <a:lnTo>
                    <a:pt x="75117" y="5634"/>
                  </a:lnTo>
                  <a:lnTo>
                    <a:pt x="74867" y="6104"/>
                  </a:lnTo>
                  <a:lnTo>
                    <a:pt x="74618" y="6588"/>
                  </a:lnTo>
                  <a:lnTo>
                    <a:pt x="74383" y="7072"/>
                  </a:lnTo>
                  <a:lnTo>
                    <a:pt x="74149" y="7571"/>
                  </a:lnTo>
                  <a:lnTo>
                    <a:pt x="73943" y="8070"/>
                  </a:lnTo>
                  <a:lnTo>
                    <a:pt x="73738" y="8583"/>
                  </a:lnTo>
                  <a:lnTo>
                    <a:pt x="73547" y="9097"/>
                  </a:lnTo>
                  <a:lnTo>
                    <a:pt x="73371" y="9610"/>
                  </a:lnTo>
                  <a:lnTo>
                    <a:pt x="73210" y="10139"/>
                  </a:lnTo>
                  <a:lnTo>
                    <a:pt x="73078" y="10652"/>
                  </a:lnTo>
                  <a:lnTo>
                    <a:pt x="72946" y="11166"/>
                  </a:lnTo>
                  <a:lnTo>
                    <a:pt x="72843" y="11694"/>
                  </a:lnTo>
                  <a:lnTo>
                    <a:pt x="72755" y="12207"/>
                  </a:lnTo>
                  <a:lnTo>
                    <a:pt x="72681" y="12706"/>
                  </a:lnTo>
                  <a:lnTo>
                    <a:pt x="72637" y="13220"/>
                  </a:lnTo>
                  <a:lnTo>
                    <a:pt x="72608" y="13704"/>
                  </a:lnTo>
                  <a:lnTo>
                    <a:pt x="72608" y="14202"/>
                  </a:lnTo>
                  <a:lnTo>
                    <a:pt x="72637" y="14672"/>
                  </a:lnTo>
                  <a:lnTo>
                    <a:pt x="72681" y="15141"/>
                  </a:lnTo>
                  <a:lnTo>
                    <a:pt x="72740" y="15596"/>
                  </a:lnTo>
                  <a:lnTo>
                    <a:pt x="72843" y="16051"/>
                  </a:lnTo>
                  <a:lnTo>
                    <a:pt x="72960" y="16477"/>
                  </a:lnTo>
                  <a:lnTo>
                    <a:pt x="73122" y="16887"/>
                  </a:lnTo>
                  <a:lnTo>
                    <a:pt x="73298" y="17283"/>
                  </a:lnTo>
                  <a:lnTo>
                    <a:pt x="73400" y="17474"/>
                  </a:lnTo>
                  <a:lnTo>
                    <a:pt x="73518" y="17665"/>
                  </a:lnTo>
                  <a:lnTo>
                    <a:pt x="73620" y="17841"/>
                  </a:lnTo>
                  <a:lnTo>
                    <a:pt x="73752" y="18017"/>
                  </a:lnTo>
                  <a:lnTo>
                    <a:pt x="73884" y="18193"/>
                  </a:lnTo>
                  <a:lnTo>
                    <a:pt x="74031" y="18369"/>
                  </a:lnTo>
                  <a:lnTo>
                    <a:pt x="74031" y="18369"/>
                  </a:lnTo>
                  <a:lnTo>
                    <a:pt x="74427" y="18839"/>
                  </a:lnTo>
                  <a:lnTo>
                    <a:pt x="74809" y="19337"/>
                  </a:lnTo>
                  <a:lnTo>
                    <a:pt x="75161" y="19866"/>
                  </a:lnTo>
                  <a:lnTo>
                    <a:pt x="75484" y="20408"/>
                  </a:lnTo>
                  <a:lnTo>
                    <a:pt x="75792" y="20951"/>
                  </a:lnTo>
                  <a:lnTo>
                    <a:pt x="76085" y="21523"/>
                  </a:lnTo>
                  <a:lnTo>
                    <a:pt x="76349" y="22096"/>
                  </a:lnTo>
                  <a:lnTo>
                    <a:pt x="76599" y="22697"/>
                  </a:lnTo>
                  <a:lnTo>
                    <a:pt x="76819" y="23284"/>
                  </a:lnTo>
                  <a:lnTo>
                    <a:pt x="77009" y="23900"/>
                  </a:lnTo>
                  <a:lnTo>
                    <a:pt x="77200" y="24502"/>
                  </a:lnTo>
                  <a:lnTo>
                    <a:pt x="77347" y="25118"/>
                  </a:lnTo>
                  <a:lnTo>
                    <a:pt x="77494" y="25734"/>
                  </a:lnTo>
                  <a:lnTo>
                    <a:pt x="77596" y="26350"/>
                  </a:lnTo>
                  <a:lnTo>
                    <a:pt x="77699" y="26967"/>
                  </a:lnTo>
                  <a:lnTo>
                    <a:pt x="77772" y="27568"/>
                  </a:lnTo>
                  <a:lnTo>
                    <a:pt x="77816" y="28170"/>
                  </a:lnTo>
                  <a:lnTo>
                    <a:pt x="77860" y="28756"/>
                  </a:lnTo>
                  <a:lnTo>
                    <a:pt x="77860" y="29343"/>
                  </a:lnTo>
                  <a:lnTo>
                    <a:pt x="77860" y="29915"/>
                  </a:lnTo>
                  <a:lnTo>
                    <a:pt x="77831" y="30473"/>
                  </a:lnTo>
                  <a:lnTo>
                    <a:pt x="77787" y="31030"/>
                  </a:lnTo>
                  <a:lnTo>
                    <a:pt x="77714" y="31544"/>
                  </a:lnTo>
                  <a:lnTo>
                    <a:pt x="77626" y="32057"/>
                  </a:lnTo>
                  <a:lnTo>
                    <a:pt x="77523" y="32542"/>
                  </a:lnTo>
                  <a:lnTo>
                    <a:pt x="77406" y="33011"/>
                  </a:lnTo>
                  <a:lnTo>
                    <a:pt x="77259" y="33451"/>
                  </a:lnTo>
                  <a:lnTo>
                    <a:pt x="77097" y="33877"/>
                  </a:lnTo>
                  <a:lnTo>
                    <a:pt x="76921" y="34258"/>
                  </a:lnTo>
                  <a:lnTo>
                    <a:pt x="76716" y="34625"/>
                  </a:lnTo>
                  <a:lnTo>
                    <a:pt x="76496" y="34948"/>
                  </a:lnTo>
                  <a:lnTo>
                    <a:pt x="76379" y="35094"/>
                  </a:lnTo>
                  <a:lnTo>
                    <a:pt x="76261" y="35241"/>
                  </a:lnTo>
                  <a:lnTo>
                    <a:pt x="76261" y="35241"/>
                  </a:lnTo>
                  <a:lnTo>
                    <a:pt x="77435" y="36430"/>
                  </a:lnTo>
                  <a:lnTo>
                    <a:pt x="78726" y="37750"/>
                  </a:lnTo>
                  <a:lnTo>
                    <a:pt x="80340" y="39408"/>
                  </a:lnTo>
                  <a:lnTo>
                    <a:pt x="82144" y="41286"/>
                  </a:lnTo>
                  <a:lnTo>
                    <a:pt x="84022" y="43266"/>
                  </a:lnTo>
                  <a:lnTo>
                    <a:pt x="85871" y="45232"/>
                  </a:lnTo>
                  <a:lnTo>
                    <a:pt x="86751" y="46186"/>
                  </a:lnTo>
                  <a:lnTo>
                    <a:pt x="87558" y="47096"/>
                  </a:lnTo>
                  <a:lnTo>
                    <a:pt x="87558" y="47096"/>
                  </a:lnTo>
                  <a:lnTo>
                    <a:pt x="85930" y="48475"/>
                  </a:lnTo>
                  <a:lnTo>
                    <a:pt x="84418" y="49766"/>
                  </a:lnTo>
                  <a:lnTo>
                    <a:pt x="83039" y="50969"/>
                  </a:lnTo>
                  <a:lnTo>
                    <a:pt x="81763" y="52098"/>
                  </a:lnTo>
                  <a:lnTo>
                    <a:pt x="80604" y="53140"/>
                  </a:lnTo>
                  <a:lnTo>
                    <a:pt x="79562" y="54094"/>
                  </a:lnTo>
                  <a:lnTo>
                    <a:pt x="78623" y="54959"/>
                  </a:lnTo>
                  <a:lnTo>
                    <a:pt x="77802" y="55737"/>
                  </a:lnTo>
                  <a:lnTo>
                    <a:pt x="76452" y="57028"/>
                  </a:lnTo>
                  <a:lnTo>
                    <a:pt x="75528" y="57952"/>
                  </a:lnTo>
                  <a:lnTo>
                    <a:pt x="74970" y="58524"/>
                  </a:lnTo>
                  <a:lnTo>
                    <a:pt x="74794" y="58715"/>
                  </a:lnTo>
                  <a:lnTo>
                    <a:pt x="74794" y="58715"/>
                  </a:lnTo>
                  <a:lnTo>
                    <a:pt x="73840" y="57351"/>
                  </a:lnTo>
                  <a:lnTo>
                    <a:pt x="72857" y="56016"/>
                  </a:lnTo>
                  <a:lnTo>
                    <a:pt x="71875" y="54695"/>
                  </a:lnTo>
                  <a:lnTo>
                    <a:pt x="70877" y="53404"/>
                  </a:lnTo>
                  <a:lnTo>
                    <a:pt x="69879" y="52142"/>
                  </a:lnTo>
                  <a:lnTo>
                    <a:pt x="68867" y="50881"/>
                  </a:lnTo>
                  <a:lnTo>
                    <a:pt x="67840" y="49663"/>
                  </a:lnTo>
                  <a:lnTo>
                    <a:pt x="66813" y="48460"/>
                  </a:lnTo>
                  <a:lnTo>
                    <a:pt x="65771" y="47272"/>
                  </a:lnTo>
                  <a:lnTo>
                    <a:pt x="64730" y="46113"/>
                  </a:lnTo>
                  <a:lnTo>
                    <a:pt x="63688" y="44968"/>
                  </a:lnTo>
                  <a:lnTo>
                    <a:pt x="62632" y="43853"/>
                  </a:lnTo>
                  <a:lnTo>
                    <a:pt x="61575" y="42753"/>
                  </a:lnTo>
                  <a:lnTo>
                    <a:pt x="60519" y="41682"/>
                  </a:lnTo>
                  <a:lnTo>
                    <a:pt x="59463" y="40625"/>
                  </a:lnTo>
                  <a:lnTo>
                    <a:pt x="58392" y="39584"/>
                  </a:lnTo>
                  <a:lnTo>
                    <a:pt x="57335" y="38572"/>
                  </a:lnTo>
                  <a:lnTo>
                    <a:pt x="56264" y="37574"/>
                  </a:lnTo>
                  <a:lnTo>
                    <a:pt x="55208" y="36606"/>
                  </a:lnTo>
                  <a:lnTo>
                    <a:pt x="54137" y="35652"/>
                  </a:lnTo>
                  <a:lnTo>
                    <a:pt x="53081" y="34713"/>
                  </a:lnTo>
                  <a:lnTo>
                    <a:pt x="52010" y="33803"/>
                  </a:lnTo>
                  <a:lnTo>
                    <a:pt x="50953" y="32908"/>
                  </a:lnTo>
                  <a:lnTo>
                    <a:pt x="49912" y="32028"/>
                  </a:lnTo>
                  <a:lnTo>
                    <a:pt x="48855" y="31177"/>
                  </a:lnTo>
                  <a:lnTo>
                    <a:pt x="47814" y="30341"/>
                  </a:lnTo>
                  <a:lnTo>
                    <a:pt x="46772" y="29519"/>
                  </a:lnTo>
                  <a:lnTo>
                    <a:pt x="45745" y="28727"/>
                  </a:lnTo>
                  <a:lnTo>
                    <a:pt x="44718" y="27949"/>
                  </a:lnTo>
                  <a:lnTo>
                    <a:pt x="43691" y="27187"/>
                  </a:lnTo>
                  <a:lnTo>
                    <a:pt x="42693" y="26453"/>
                  </a:lnTo>
                  <a:lnTo>
                    <a:pt x="41696" y="25734"/>
                  </a:lnTo>
                  <a:lnTo>
                    <a:pt x="40698" y="25030"/>
                  </a:lnTo>
                  <a:lnTo>
                    <a:pt x="39715" y="24355"/>
                  </a:lnTo>
                  <a:lnTo>
                    <a:pt x="37793" y="23035"/>
                  </a:lnTo>
                  <a:lnTo>
                    <a:pt x="35915" y="21802"/>
                  </a:lnTo>
                  <a:lnTo>
                    <a:pt x="34111" y="20629"/>
                  </a:lnTo>
                  <a:lnTo>
                    <a:pt x="32350" y="19528"/>
                  </a:lnTo>
                  <a:lnTo>
                    <a:pt x="30663" y="18501"/>
                  </a:lnTo>
                  <a:lnTo>
                    <a:pt x="29034" y="17548"/>
                  </a:lnTo>
                  <a:lnTo>
                    <a:pt x="27494" y="16653"/>
                  </a:lnTo>
                  <a:lnTo>
                    <a:pt x="26042" y="15831"/>
                  </a:lnTo>
                  <a:lnTo>
                    <a:pt x="24677" y="15068"/>
                  </a:lnTo>
                  <a:lnTo>
                    <a:pt x="23401" y="14364"/>
                  </a:lnTo>
                  <a:lnTo>
                    <a:pt x="22227" y="13733"/>
                  </a:lnTo>
                  <a:lnTo>
                    <a:pt x="20202" y="12662"/>
                  </a:lnTo>
                  <a:lnTo>
                    <a:pt x="18647" y="11826"/>
                  </a:lnTo>
                  <a:lnTo>
                    <a:pt x="18647" y="11826"/>
                  </a:lnTo>
                  <a:lnTo>
                    <a:pt x="17283" y="11092"/>
                  </a:lnTo>
                  <a:lnTo>
                    <a:pt x="15830" y="10344"/>
                  </a:lnTo>
                  <a:lnTo>
                    <a:pt x="14334" y="9581"/>
                  </a:lnTo>
                  <a:lnTo>
                    <a:pt x="12779" y="8818"/>
                  </a:lnTo>
                  <a:lnTo>
                    <a:pt x="11224" y="8070"/>
                  </a:lnTo>
                  <a:lnTo>
                    <a:pt x="9668" y="7322"/>
                  </a:lnTo>
                  <a:lnTo>
                    <a:pt x="6705" y="5928"/>
                  </a:lnTo>
                  <a:lnTo>
                    <a:pt x="4049" y="4710"/>
                  </a:lnTo>
                  <a:lnTo>
                    <a:pt x="1937" y="3757"/>
                  </a:lnTo>
                  <a:lnTo>
                    <a:pt x="0" y="2891"/>
                  </a:lnTo>
                  <a:lnTo>
                    <a:pt x="0" y="2891"/>
                  </a:lnTo>
                  <a:lnTo>
                    <a:pt x="59" y="2715"/>
                  </a:lnTo>
                  <a:lnTo>
                    <a:pt x="132" y="2539"/>
                  </a:lnTo>
                  <a:lnTo>
                    <a:pt x="205" y="2363"/>
                  </a:lnTo>
                  <a:lnTo>
                    <a:pt x="279" y="2187"/>
                  </a:lnTo>
                  <a:lnTo>
                    <a:pt x="381" y="2040"/>
                  </a:lnTo>
                  <a:lnTo>
                    <a:pt x="484" y="1879"/>
                  </a:lnTo>
                  <a:lnTo>
                    <a:pt x="587" y="1732"/>
                  </a:lnTo>
                  <a:lnTo>
                    <a:pt x="704" y="1600"/>
                  </a:lnTo>
                  <a:lnTo>
                    <a:pt x="836" y="1453"/>
                  </a:lnTo>
                  <a:lnTo>
                    <a:pt x="968" y="1336"/>
                  </a:lnTo>
                  <a:lnTo>
                    <a:pt x="1100" y="1204"/>
                  </a:lnTo>
                  <a:lnTo>
                    <a:pt x="1262" y="1086"/>
                  </a:lnTo>
                  <a:lnTo>
                    <a:pt x="1408" y="984"/>
                  </a:lnTo>
                  <a:lnTo>
                    <a:pt x="1585" y="881"/>
                  </a:lnTo>
                  <a:lnTo>
                    <a:pt x="1937" y="690"/>
                  </a:lnTo>
                  <a:lnTo>
                    <a:pt x="2303" y="529"/>
                  </a:lnTo>
                  <a:lnTo>
                    <a:pt x="2714" y="382"/>
                  </a:lnTo>
                  <a:lnTo>
                    <a:pt x="3154" y="265"/>
                  </a:lnTo>
                  <a:lnTo>
                    <a:pt x="3624" y="162"/>
                  </a:lnTo>
                  <a:lnTo>
                    <a:pt x="4108" y="89"/>
                  </a:lnTo>
                  <a:lnTo>
                    <a:pt x="4621" y="30"/>
                  </a:lnTo>
                  <a:lnTo>
                    <a:pt x="5164" y="1"/>
                  </a:lnTo>
                  <a:lnTo>
                    <a:pt x="573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33;p26">
              <a:extLst>
                <a:ext uri="{FF2B5EF4-FFF2-40B4-BE49-F238E27FC236}">
                  <a16:creationId xmlns:a16="http://schemas.microsoft.com/office/drawing/2014/main" id="{F92FE07E-92C3-474F-9C0C-49B16B6E95A8}"/>
                </a:ext>
              </a:extLst>
            </p:cNvPr>
            <p:cNvSpPr/>
            <p:nvPr/>
          </p:nvSpPr>
          <p:spPr>
            <a:xfrm>
              <a:off x="1381150" y="1995375"/>
              <a:ext cx="2234100" cy="1512250"/>
            </a:xfrm>
            <a:custGeom>
              <a:avLst/>
              <a:gdLst/>
              <a:ahLst/>
              <a:cxnLst/>
              <a:rect l="l" t="t" r="r" b="b"/>
              <a:pathLst>
                <a:path w="89364" h="60490" fill="none" extrusionOk="0">
                  <a:moveTo>
                    <a:pt x="6558" y="0"/>
                  </a:moveTo>
                  <a:lnTo>
                    <a:pt x="6558" y="0"/>
                  </a:lnTo>
                  <a:lnTo>
                    <a:pt x="5942" y="15"/>
                  </a:lnTo>
                  <a:lnTo>
                    <a:pt x="5355" y="44"/>
                  </a:lnTo>
                  <a:lnTo>
                    <a:pt x="4798" y="103"/>
                  </a:lnTo>
                  <a:lnTo>
                    <a:pt x="4270" y="191"/>
                  </a:lnTo>
                  <a:lnTo>
                    <a:pt x="3771" y="294"/>
                  </a:lnTo>
                  <a:lnTo>
                    <a:pt x="3301" y="426"/>
                  </a:lnTo>
                  <a:lnTo>
                    <a:pt x="2861" y="587"/>
                  </a:lnTo>
                  <a:lnTo>
                    <a:pt x="2451" y="763"/>
                  </a:lnTo>
                  <a:lnTo>
                    <a:pt x="2451" y="763"/>
                  </a:lnTo>
                  <a:lnTo>
                    <a:pt x="2230" y="880"/>
                  </a:lnTo>
                  <a:lnTo>
                    <a:pt x="2025" y="998"/>
                  </a:lnTo>
                  <a:lnTo>
                    <a:pt x="1834" y="1115"/>
                  </a:lnTo>
                  <a:lnTo>
                    <a:pt x="1644" y="1247"/>
                  </a:lnTo>
                  <a:lnTo>
                    <a:pt x="1468" y="1394"/>
                  </a:lnTo>
                  <a:lnTo>
                    <a:pt x="1306" y="1541"/>
                  </a:lnTo>
                  <a:lnTo>
                    <a:pt x="1145" y="1702"/>
                  </a:lnTo>
                  <a:lnTo>
                    <a:pt x="998" y="1863"/>
                  </a:lnTo>
                  <a:lnTo>
                    <a:pt x="851" y="2025"/>
                  </a:lnTo>
                  <a:lnTo>
                    <a:pt x="719" y="2201"/>
                  </a:lnTo>
                  <a:lnTo>
                    <a:pt x="602" y="2377"/>
                  </a:lnTo>
                  <a:lnTo>
                    <a:pt x="499" y="2568"/>
                  </a:lnTo>
                  <a:lnTo>
                    <a:pt x="397" y="2773"/>
                  </a:lnTo>
                  <a:lnTo>
                    <a:pt x="309" y="2978"/>
                  </a:lnTo>
                  <a:lnTo>
                    <a:pt x="235" y="3184"/>
                  </a:lnTo>
                  <a:lnTo>
                    <a:pt x="162" y="3404"/>
                  </a:lnTo>
                  <a:lnTo>
                    <a:pt x="0" y="3976"/>
                  </a:lnTo>
                  <a:lnTo>
                    <a:pt x="543" y="4211"/>
                  </a:lnTo>
                  <a:lnTo>
                    <a:pt x="543" y="4211"/>
                  </a:lnTo>
                  <a:lnTo>
                    <a:pt x="2539" y="5091"/>
                  </a:lnTo>
                  <a:lnTo>
                    <a:pt x="4666" y="6059"/>
                  </a:lnTo>
                  <a:lnTo>
                    <a:pt x="7307" y="7277"/>
                  </a:lnTo>
                  <a:lnTo>
                    <a:pt x="10256" y="8656"/>
                  </a:lnTo>
                  <a:lnTo>
                    <a:pt x="11796" y="9390"/>
                  </a:lnTo>
                  <a:lnTo>
                    <a:pt x="13351" y="10138"/>
                  </a:lnTo>
                  <a:lnTo>
                    <a:pt x="14877" y="10901"/>
                  </a:lnTo>
                  <a:lnTo>
                    <a:pt x="16374" y="11649"/>
                  </a:lnTo>
                  <a:lnTo>
                    <a:pt x="17797" y="12397"/>
                  </a:lnTo>
                  <a:lnTo>
                    <a:pt x="19146" y="13116"/>
                  </a:lnTo>
                  <a:lnTo>
                    <a:pt x="19146" y="13116"/>
                  </a:lnTo>
                  <a:lnTo>
                    <a:pt x="20980" y="14099"/>
                  </a:lnTo>
                  <a:lnTo>
                    <a:pt x="20980" y="14099"/>
                  </a:lnTo>
                  <a:lnTo>
                    <a:pt x="22932" y="15141"/>
                  </a:lnTo>
                  <a:lnTo>
                    <a:pt x="25220" y="16373"/>
                  </a:lnTo>
                  <a:lnTo>
                    <a:pt x="26482" y="17078"/>
                  </a:lnTo>
                  <a:lnTo>
                    <a:pt x="27817" y="17840"/>
                  </a:lnTo>
                  <a:lnTo>
                    <a:pt x="29226" y="18647"/>
                  </a:lnTo>
                  <a:lnTo>
                    <a:pt x="30707" y="19528"/>
                  </a:lnTo>
                  <a:lnTo>
                    <a:pt x="32248" y="20452"/>
                  </a:lnTo>
                  <a:lnTo>
                    <a:pt x="33847" y="21435"/>
                  </a:lnTo>
                  <a:lnTo>
                    <a:pt x="35490" y="22491"/>
                  </a:lnTo>
                  <a:lnTo>
                    <a:pt x="37192" y="23592"/>
                  </a:lnTo>
                  <a:lnTo>
                    <a:pt x="38938" y="24765"/>
                  </a:lnTo>
                  <a:lnTo>
                    <a:pt x="40728" y="25998"/>
                  </a:lnTo>
                  <a:lnTo>
                    <a:pt x="42562" y="27303"/>
                  </a:lnTo>
                  <a:lnTo>
                    <a:pt x="44425" y="28653"/>
                  </a:lnTo>
                  <a:lnTo>
                    <a:pt x="44425" y="28653"/>
                  </a:lnTo>
                  <a:lnTo>
                    <a:pt x="45569" y="29519"/>
                  </a:lnTo>
                  <a:lnTo>
                    <a:pt x="46699" y="30384"/>
                  </a:lnTo>
                  <a:lnTo>
                    <a:pt x="47829" y="31265"/>
                  </a:lnTo>
                  <a:lnTo>
                    <a:pt x="48929" y="32145"/>
                  </a:lnTo>
                  <a:lnTo>
                    <a:pt x="50029" y="33040"/>
                  </a:lnTo>
                  <a:lnTo>
                    <a:pt x="51115" y="33935"/>
                  </a:lnTo>
                  <a:lnTo>
                    <a:pt x="52201" y="34830"/>
                  </a:lnTo>
                  <a:lnTo>
                    <a:pt x="53257" y="35754"/>
                  </a:lnTo>
                  <a:lnTo>
                    <a:pt x="54313" y="36664"/>
                  </a:lnTo>
                  <a:lnTo>
                    <a:pt x="55355" y="37603"/>
                  </a:lnTo>
                  <a:lnTo>
                    <a:pt x="56382" y="38527"/>
                  </a:lnTo>
                  <a:lnTo>
                    <a:pt x="57394" y="39481"/>
                  </a:lnTo>
                  <a:lnTo>
                    <a:pt x="58392" y="40420"/>
                  </a:lnTo>
                  <a:lnTo>
                    <a:pt x="59390" y="41388"/>
                  </a:lnTo>
                  <a:lnTo>
                    <a:pt x="60358" y="42341"/>
                  </a:lnTo>
                  <a:lnTo>
                    <a:pt x="61326" y="43324"/>
                  </a:lnTo>
                  <a:lnTo>
                    <a:pt x="62280" y="44293"/>
                  </a:lnTo>
                  <a:lnTo>
                    <a:pt x="63219" y="45290"/>
                  </a:lnTo>
                  <a:lnTo>
                    <a:pt x="64158" y="46273"/>
                  </a:lnTo>
                  <a:lnTo>
                    <a:pt x="65067" y="47271"/>
                  </a:lnTo>
                  <a:lnTo>
                    <a:pt x="65977" y="48283"/>
                  </a:lnTo>
                  <a:lnTo>
                    <a:pt x="66857" y="49296"/>
                  </a:lnTo>
                  <a:lnTo>
                    <a:pt x="67738" y="50323"/>
                  </a:lnTo>
                  <a:lnTo>
                    <a:pt x="68603" y="51335"/>
                  </a:lnTo>
                  <a:lnTo>
                    <a:pt x="69454" y="52377"/>
                  </a:lnTo>
                  <a:lnTo>
                    <a:pt x="70290" y="53418"/>
                  </a:lnTo>
                  <a:lnTo>
                    <a:pt x="71127" y="54460"/>
                  </a:lnTo>
                  <a:lnTo>
                    <a:pt x="71934" y="55516"/>
                  </a:lnTo>
                  <a:lnTo>
                    <a:pt x="72741" y="56573"/>
                  </a:lnTo>
                  <a:lnTo>
                    <a:pt x="73533" y="57644"/>
                  </a:lnTo>
                  <a:lnTo>
                    <a:pt x="74296" y="58715"/>
                  </a:lnTo>
                  <a:lnTo>
                    <a:pt x="75059" y="59786"/>
                  </a:lnTo>
                  <a:lnTo>
                    <a:pt x="75543" y="60490"/>
                  </a:lnTo>
                  <a:lnTo>
                    <a:pt x="76115" y="59859"/>
                  </a:lnTo>
                  <a:lnTo>
                    <a:pt x="76115" y="59859"/>
                  </a:lnTo>
                  <a:lnTo>
                    <a:pt x="76320" y="59654"/>
                  </a:lnTo>
                  <a:lnTo>
                    <a:pt x="76878" y="59081"/>
                  </a:lnTo>
                  <a:lnTo>
                    <a:pt x="77817" y="58157"/>
                  </a:lnTo>
                  <a:lnTo>
                    <a:pt x="79152" y="56866"/>
                  </a:lnTo>
                  <a:lnTo>
                    <a:pt x="79988" y="56088"/>
                  </a:lnTo>
                  <a:lnTo>
                    <a:pt x="80912" y="55223"/>
                  </a:lnTo>
                  <a:lnTo>
                    <a:pt x="81954" y="54269"/>
                  </a:lnTo>
                  <a:lnTo>
                    <a:pt x="83098" y="53242"/>
                  </a:lnTo>
                  <a:lnTo>
                    <a:pt x="84360" y="52127"/>
                  </a:lnTo>
                  <a:lnTo>
                    <a:pt x="85725" y="50939"/>
                  </a:lnTo>
                  <a:lnTo>
                    <a:pt x="87221" y="49662"/>
                  </a:lnTo>
                  <a:lnTo>
                    <a:pt x="88820" y="48298"/>
                  </a:lnTo>
                  <a:lnTo>
                    <a:pt x="89363" y="47843"/>
                  </a:lnTo>
                  <a:lnTo>
                    <a:pt x="88894" y="47330"/>
                  </a:lnTo>
                  <a:lnTo>
                    <a:pt x="88894" y="47330"/>
                  </a:lnTo>
                  <a:lnTo>
                    <a:pt x="87456" y="45745"/>
                  </a:lnTo>
                  <a:lnTo>
                    <a:pt x="85901" y="44073"/>
                  </a:lnTo>
                  <a:lnTo>
                    <a:pt x="84287" y="42371"/>
                  </a:lnTo>
                  <a:lnTo>
                    <a:pt x="82688" y="40698"/>
                  </a:lnTo>
                  <a:lnTo>
                    <a:pt x="79856" y="37779"/>
                  </a:lnTo>
                  <a:lnTo>
                    <a:pt x="77993" y="35871"/>
                  </a:lnTo>
                  <a:lnTo>
                    <a:pt x="77993" y="35871"/>
                  </a:lnTo>
                  <a:lnTo>
                    <a:pt x="78169" y="35563"/>
                  </a:lnTo>
                  <a:lnTo>
                    <a:pt x="78345" y="35241"/>
                  </a:lnTo>
                  <a:lnTo>
                    <a:pt x="78506" y="34903"/>
                  </a:lnTo>
                  <a:lnTo>
                    <a:pt x="78668" y="34536"/>
                  </a:lnTo>
                  <a:lnTo>
                    <a:pt x="78800" y="34140"/>
                  </a:lnTo>
                  <a:lnTo>
                    <a:pt x="78917" y="33744"/>
                  </a:lnTo>
                  <a:lnTo>
                    <a:pt x="79035" y="33319"/>
                  </a:lnTo>
                  <a:lnTo>
                    <a:pt x="79123" y="32878"/>
                  </a:lnTo>
                  <a:lnTo>
                    <a:pt x="79123" y="32878"/>
                  </a:lnTo>
                  <a:lnTo>
                    <a:pt x="79211" y="32336"/>
                  </a:lnTo>
                  <a:lnTo>
                    <a:pt x="79284" y="31793"/>
                  </a:lnTo>
                  <a:lnTo>
                    <a:pt x="79328" y="31221"/>
                  </a:lnTo>
                  <a:lnTo>
                    <a:pt x="79357" y="30634"/>
                  </a:lnTo>
                  <a:lnTo>
                    <a:pt x="79372" y="30032"/>
                  </a:lnTo>
                  <a:lnTo>
                    <a:pt x="79357" y="29431"/>
                  </a:lnTo>
                  <a:lnTo>
                    <a:pt x="79328" y="28815"/>
                  </a:lnTo>
                  <a:lnTo>
                    <a:pt x="79269" y="28184"/>
                  </a:lnTo>
                  <a:lnTo>
                    <a:pt x="79269" y="28184"/>
                  </a:lnTo>
                  <a:lnTo>
                    <a:pt x="79196" y="27538"/>
                  </a:lnTo>
                  <a:lnTo>
                    <a:pt x="79093" y="26893"/>
                  </a:lnTo>
                  <a:lnTo>
                    <a:pt x="78961" y="26247"/>
                  </a:lnTo>
                  <a:lnTo>
                    <a:pt x="78829" y="25602"/>
                  </a:lnTo>
                  <a:lnTo>
                    <a:pt x="78653" y="24971"/>
                  </a:lnTo>
                  <a:lnTo>
                    <a:pt x="78477" y="24340"/>
                  </a:lnTo>
                  <a:lnTo>
                    <a:pt x="78272" y="23738"/>
                  </a:lnTo>
                  <a:lnTo>
                    <a:pt x="78052" y="23137"/>
                  </a:lnTo>
                  <a:lnTo>
                    <a:pt x="78052" y="23137"/>
                  </a:lnTo>
                  <a:lnTo>
                    <a:pt x="77787" y="22491"/>
                  </a:lnTo>
                  <a:lnTo>
                    <a:pt x="77494" y="21860"/>
                  </a:lnTo>
                  <a:lnTo>
                    <a:pt x="77186" y="21259"/>
                  </a:lnTo>
                  <a:lnTo>
                    <a:pt x="76863" y="20687"/>
                  </a:lnTo>
                  <a:lnTo>
                    <a:pt x="76511" y="20129"/>
                  </a:lnTo>
                  <a:lnTo>
                    <a:pt x="76144" y="19586"/>
                  </a:lnTo>
                  <a:lnTo>
                    <a:pt x="75763" y="19087"/>
                  </a:lnTo>
                  <a:lnTo>
                    <a:pt x="75352" y="18603"/>
                  </a:lnTo>
                  <a:lnTo>
                    <a:pt x="75352" y="18603"/>
                  </a:lnTo>
                  <a:lnTo>
                    <a:pt x="75132" y="18325"/>
                  </a:lnTo>
                  <a:lnTo>
                    <a:pt x="74927" y="18016"/>
                  </a:lnTo>
                  <a:lnTo>
                    <a:pt x="74736" y="17694"/>
                  </a:lnTo>
                  <a:lnTo>
                    <a:pt x="74574" y="17342"/>
                  </a:lnTo>
                  <a:lnTo>
                    <a:pt x="74442" y="16975"/>
                  </a:lnTo>
                  <a:lnTo>
                    <a:pt x="74325" y="16579"/>
                  </a:lnTo>
                  <a:lnTo>
                    <a:pt x="74237" y="16183"/>
                  </a:lnTo>
                  <a:lnTo>
                    <a:pt x="74178" y="15757"/>
                  </a:lnTo>
                  <a:lnTo>
                    <a:pt x="74178" y="15757"/>
                  </a:lnTo>
                  <a:lnTo>
                    <a:pt x="74134" y="15332"/>
                  </a:lnTo>
                  <a:lnTo>
                    <a:pt x="74120" y="14891"/>
                  </a:lnTo>
                  <a:lnTo>
                    <a:pt x="74120" y="14451"/>
                  </a:lnTo>
                  <a:lnTo>
                    <a:pt x="74134" y="13982"/>
                  </a:lnTo>
                  <a:lnTo>
                    <a:pt x="74178" y="13512"/>
                  </a:lnTo>
                  <a:lnTo>
                    <a:pt x="74237" y="13028"/>
                  </a:lnTo>
                  <a:lnTo>
                    <a:pt x="74325" y="12515"/>
                  </a:lnTo>
                  <a:lnTo>
                    <a:pt x="74428" y="12001"/>
                  </a:lnTo>
                  <a:lnTo>
                    <a:pt x="74428" y="12001"/>
                  </a:lnTo>
                  <a:lnTo>
                    <a:pt x="74545" y="11532"/>
                  </a:lnTo>
                  <a:lnTo>
                    <a:pt x="74677" y="11048"/>
                  </a:lnTo>
                  <a:lnTo>
                    <a:pt x="74824" y="10578"/>
                  </a:lnTo>
                  <a:lnTo>
                    <a:pt x="74985" y="10079"/>
                  </a:lnTo>
                  <a:lnTo>
                    <a:pt x="75161" y="9595"/>
                  </a:lnTo>
                  <a:lnTo>
                    <a:pt x="75352" y="9111"/>
                  </a:lnTo>
                  <a:lnTo>
                    <a:pt x="75557" y="8627"/>
                  </a:lnTo>
                  <a:lnTo>
                    <a:pt x="75763" y="8157"/>
                  </a:lnTo>
                  <a:lnTo>
                    <a:pt x="75998" y="7673"/>
                  </a:lnTo>
                  <a:lnTo>
                    <a:pt x="76232" y="7204"/>
                  </a:lnTo>
                  <a:lnTo>
                    <a:pt x="76482" y="6749"/>
                  </a:lnTo>
                  <a:lnTo>
                    <a:pt x="76746" y="6294"/>
                  </a:lnTo>
                  <a:lnTo>
                    <a:pt x="77010" y="5839"/>
                  </a:lnTo>
                  <a:lnTo>
                    <a:pt x="77289" y="5414"/>
                  </a:lnTo>
                  <a:lnTo>
                    <a:pt x="77582" y="4988"/>
                  </a:lnTo>
                  <a:lnTo>
                    <a:pt x="77875" y="4578"/>
                  </a:lnTo>
                  <a:lnTo>
                    <a:pt x="77875" y="4578"/>
                  </a:lnTo>
                  <a:lnTo>
                    <a:pt x="78037" y="4372"/>
                  </a:lnTo>
                  <a:lnTo>
                    <a:pt x="78169" y="4152"/>
                  </a:lnTo>
                  <a:lnTo>
                    <a:pt x="78301" y="3947"/>
                  </a:lnTo>
                  <a:lnTo>
                    <a:pt x="78404" y="3741"/>
                  </a:lnTo>
                  <a:lnTo>
                    <a:pt x="78506" y="3551"/>
                  </a:lnTo>
                  <a:lnTo>
                    <a:pt x="78580" y="3345"/>
                  </a:lnTo>
                  <a:lnTo>
                    <a:pt x="78638" y="3154"/>
                  </a:lnTo>
                  <a:lnTo>
                    <a:pt x="78697" y="2978"/>
                  </a:lnTo>
                  <a:lnTo>
                    <a:pt x="78726" y="2788"/>
                  </a:lnTo>
                  <a:lnTo>
                    <a:pt x="78756" y="2612"/>
                  </a:lnTo>
                  <a:lnTo>
                    <a:pt x="78756" y="2436"/>
                  </a:lnTo>
                  <a:lnTo>
                    <a:pt x="78756" y="2260"/>
                  </a:lnTo>
                  <a:lnTo>
                    <a:pt x="78726" y="2098"/>
                  </a:lnTo>
                  <a:lnTo>
                    <a:pt x="78682" y="1937"/>
                  </a:lnTo>
                  <a:lnTo>
                    <a:pt x="78638" y="1775"/>
                  </a:lnTo>
                  <a:lnTo>
                    <a:pt x="78565" y="1629"/>
                  </a:lnTo>
                  <a:lnTo>
                    <a:pt x="78565" y="1629"/>
                  </a:lnTo>
                  <a:lnTo>
                    <a:pt x="78462" y="1438"/>
                  </a:lnTo>
                  <a:lnTo>
                    <a:pt x="78330" y="1277"/>
                  </a:lnTo>
                  <a:lnTo>
                    <a:pt x="78184" y="1115"/>
                  </a:lnTo>
                  <a:lnTo>
                    <a:pt x="78022" y="968"/>
                  </a:lnTo>
                  <a:lnTo>
                    <a:pt x="77831" y="822"/>
                  </a:lnTo>
                  <a:lnTo>
                    <a:pt x="77611" y="704"/>
                  </a:lnTo>
                  <a:lnTo>
                    <a:pt x="77377" y="587"/>
                  </a:lnTo>
                  <a:lnTo>
                    <a:pt x="77127" y="484"/>
                  </a:lnTo>
                  <a:lnTo>
                    <a:pt x="76848" y="396"/>
                  </a:lnTo>
                  <a:lnTo>
                    <a:pt x="76555" y="323"/>
                  </a:lnTo>
                  <a:lnTo>
                    <a:pt x="76232" y="264"/>
                  </a:lnTo>
                  <a:lnTo>
                    <a:pt x="75895" y="206"/>
                  </a:lnTo>
                  <a:lnTo>
                    <a:pt x="75543" y="162"/>
                  </a:lnTo>
                  <a:lnTo>
                    <a:pt x="75161" y="132"/>
                  </a:lnTo>
                  <a:lnTo>
                    <a:pt x="74750" y="118"/>
                  </a:lnTo>
                  <a:lnTo>
                    <a:pt x="74340" y="118"/>
                  </a:lnTo>
                  <a:lnTo>
                    <a:pt x="74340" y="118"/>
                  </a:lnTo>
                  <a:lnTo>
                    <a:pt x="73738" y="118"/>
                  </a:lnTo>
                  <a:lnTo>
                    <a:pt x="73254" y="147"/>
                  </a:lnTo>
                  <a:lnTo>
                    <a:pt x="72785" y="191"/>
                  </a:lnTo>
                  <a:lnTo>
                    <a:pt x="72653" y="206"/>
                  </a:lnTo>
                  <a:lnTo>
                    <a:pt x="72535" y="264"/>
                  </a:lnTo>
                  <a:lnTo>
                    <a:pt x="72535" y="264"/>
                  </a:lnTo>
                  <a:lnTo>
                    <a:pt x="72418" y="338"/>
                  </a:lnTo>
                  <a:lnTo>
                    <a:pt x="72139" y="514"/>
                  </a:lnTo>
                  <a:lnTo>
                    <a:pt x="71714" y="778"/>
                  </a:lnTo>
                  <a:lnTo>
                    <a:pt x="71171" y="1159"/>
                  </a:lnTo>
                  <a:lnTo>
                    <a:pt x="70540" y="1643"/>
                  </a:lnTo>
                  <a:lnTo>
                    <a:pt x="70188" y="1922"/>
                  </a:lnTo>
                  <a:lnTo>
                    <a:pt x="69821" y="2230"/>
                  </a:lnTo>
                  <a:lnTo>
                    <a:pt x="69454" y="2568"/>
                  </a:lnTo>
                  <a:lnTo>
                    <a:pt x="69058" y="2920"/>
                  </a:lnTo>
                  <a:lnTo>
                    <a:pt x="68662" y="3316"/>
                  </a:lnTo>
                  <a:lnTo>
                    <a:pt x="68266" y="3727"/>
                  </a:lnTo>
                  <a:lnTo>
                    <a:pt x="68266" y="3727"/>
                  </a:lnTo>
                  <a:lnTo>
                    <a:pt x="67796" y="4240"/>
                  </a:lnTo>
                  <a:lnTo>
                    <a:pt x="67356" y="4754"/>
                  </a:lnTo>
                  <a:lnTo>
                    <a:pt x="66945" y="5282"/>
                  </a:lnTo>
                  <a:lnTo>
                    <a:pt x="66535" y="5825"/>
                  </a:lnTo>
                  <a:lnTo>
                    <a:pt x="66168" y="6367"/>
                  </a:lnTo>
                  <a:lnTo>
                    <a:pt x="65816" y="6925"/>
                  </a:lnTo>
                  <a:lnTo>
                    <a:pt x="65478" y="7497"/>
                  </a:lnTo>
                  <a:lnTo>
                    <a:pt x="65170" y="8069"/>
                  </a:lnTo>
                  <a:lnTo>
                    <a:pt x="65170" y="8069"/>
                  </a:lnTo>
                  <a:lnTo>
                    <a:pt x="64994" y="8436"/>
                  </a:lnTo>
                  <a:lnTo>
                    <a:pt x="64818" y="8803"/>
                  </a:lnTo>
                  <a:lnTo>
                    <a:pt x="64657" y="9170"/>
                  </a:lnTo>
                  <a:lnTo>
                    <a:pt x="64510" y="9536"/>
                  </a:lnTo>
                  <a:lnTo>
                    <a:pt x="64363" y="9918"/>
                  </a:lnTo>
                  <a:lnTo>
                    <a:pt x="64231" y="10299"/>
                  </a:lnTo>
                  <a:lnTo>
                    <a:pt x="64099" y="10681"/>
                  </a:lnTo>
                  <a:lnTo>
                    <a:pt x="63982" y="11062"/>
                  </a:lnTo>
                  <a:lnTo>
                    <a:pt x="63879" y="11444"/>
                  </a:lnTo>
                  <a:lnTo>
                    <a:pt x="63791" y="11840"/>
                  </a:lnTo>
                  <a:lnTo>
                    <a:pt x="63703" y="12221"/>
                  </a:lnTo>
                  <a:lnTo>
                    <a:pt x="63615" y="12617"/>
                  </a:lnTo>
                  <a:lnTo>
                    <a:pt x="63556" y="13014"/>
                  </a:lnTo>
                  <a:lnTo>
                    <a:pt x="63498" y="13410"/>
                  </a:lnTo>
                  <a:lnTo>
                    <a:pt x="63439" y="13806"/>
                  </a:lnTo>
                  <a:lnTo>
                    <a:pt x="63410" y="14202"/>
                  </a:lnTo>
                  <a:lnTo>
                    <a:pt x="63410" y="14202"/>
                  </a:lnTo>
                  <a:lnTo>
                    <a:pt x="63380" y="14495"/>
                  </a:lnTo>
                  <a:lnTo>
                    <a:pt x="63322" y="14789"/>
                  </a:lnTo>
                  <a:lnTo>
                    <a:pt x="63263" y="15082"/>
                  </a:lnTo>
                  <a:lnTo>
                    <a:pt x="63190" y="15376"/>
                  </a:lnTo>
                  <a:lnTo>
                    <a:pt x="63087" y="15654"/>
                  </a:lnTo>
                  <a:lnTo>
                    <a:pt x="62984" y="15933"/>
                  </a:lnTo>
                  <a:lnTo>
                    <a:pt x="62867" y="16212"/>
                  </a:lnTo>
                  <a:lnTo>
                    <a:pt x="62720" y="16476"/>
                  </a:lnTo>
                  <a:lnTo>
                    <a:pt x="62573" y="16740"/>
                  </a:lnTo>
                  <a:lnTo>
                    <a:pt x="62412" y="17004"/>
                  </a:lnTo>
                  <a:lnTo>
                    <a:pt x="62236" y="17254"/>
                  </a:lnTo>
                  <a:lnTo>
                    <a:pt x="62045" y="17488"/>
                  </a:lnTo>
                  <a:lnTo>
                    <a:pt x="61840" y="17738"/>
                  </a:lnTo>
                  <a:lnTo>
                    <a:pt x="61634" y="17958"/>
                  </a:lnTo>
                  <a:lnTo>
                    <a:pt x="61400" y="18178"/>
                  </a:lnTo>
                  <a:lnTo>
                    <a:pt x="61165" y="18398"/>
                  </a:lnTo>
                  <a:lnTo>
                    <a:pt x="61165" y="18398"/>
                  </a:lnTo>
                  <a:lnTo>
                    <a:pt x="60886" y="18618"/>
                  </a:lnTo>
                  <a:lnTo>
                    <a:pt x="60593" y="18838"/>
                  </a:lnTo>
                  <a:lnTo>
                    <a:pt x="60299" y="19029"/>
                  </a:lnTo>
                  <a:lnTo>
                    <a:pt x="59991" y="19220"/>
                  </a:lnTo>
                  <a:lnTo>
                    <a:pt x="59683" y="19381"/>
                  </a:lnTo>
                  <a:lnTo>
                    <a:pt x="59346" y="19542"/>
                  </a:lnTo>
                  <a:lnTo>
                    <a:pt x="59008" y="19674"/>
                  </a:lnTo>
                  <a:lnTo>
                    <a:pt x="58671" y="19806"/>
                  </a:lnTo>
                  <a:lnTo>
                    <a:pt x="58319" y="19924"/>
                  </a:lnTo>
                  <a:lnTo>
                    <a:pt x="57952" y="20012"/>
                  </a:lnTo>
                  <a:lnTo>
                    <a:pt x="57585" y="20100"/>
                  </a:lnTo>
                  <a:lnTo>
                    <a:pt x="57204" y="20173"/>
                  </a:lnTo>
                  <a:lnTo>
                    <a:pt x="56822" y="20217"/>
                  </a:lnTo>
                  <a:lnTo>
                    <a:pt x="56426" y="20261"/>
                  </a:lnTo>
                  <a:lnTo>
                    <a:pt x="56030" y="20276"/>
                  </a:lnTo>
                  <a:lnTo>
                    <a:pt x="55634" y="20291"/>
                  </a:lnTo>
                  <a:lnTo>
                    <a:pt x="55634" y="20291"/>
                  </a:lnTo>
                  <a:lnTo>
                    <a:pt x="55106" y="20276"/>
                  </a:lnTo>
                  <a:lnTo>
                    <a:pt x="54578" y="20247"/>
                  </a:lnTo>
                  <a:lnTo>
                    <a:pt x="54035" y="20173"/>
                  </a:lnTo>
                  <a:lnTo>
                    <a:pt x="53492" y="20085"/>
                  </a:lnTo>
                  <a:lnTo>
                    <a:pt x="52949" y="19968"/>
                  </a:lnTo>
                  <a:lnTo>
                    <a:pt x="52391" y="19836"/>
                  </a:lnTo>
                  <a:lnTo>
                    <a:pt x="51834" y="19674"/>
                  </a:lnTo>
                  <a:lnTo>
                    <a:pt x="51262" y="19484"/>
                  </a:lnTo>
                  <a:lnTo>
                    <a:pt x="51262" y="19484"/>
                  </a:lnTo>
                  <a:lnTo>
                    <a:pt x="50631" y="19249"/>
                  </a:lnTo>
                  <a:lnTo>
                    <a:pt x="50000" y="18985"/>
                  </a:lnTo>
                  <a:lnTo>
                    <a:pt x="49369" y="18691"/>
                  </a:lnTo>
                  <a:lnTo>
                    <a:pt x="48724" y="18354"/>
                  </a:lnTo>
                  <a:lnTo>
                    <a:pt x="48078" y="18002"/>
                  </a:lnTo>
                  <a:lnTo>
                    <a:pt x="47447" y="17620"/>
                  </a:lnTo>
                  <a:lnTo>
                    <a:pt x="46802" y="17210"/>
                  </a:lnTo>
                  <a:lnTo>
                    <a:pt x="46156" y="16769"/>
                  </a:lnTo>
                  <a:lnTo>
                    <a:pt x="46156" y="16769"/>
                  </a:lnTo>
                  <a:lnTo>
                    <a:pt x="44938" y="15933"/>
                  </a:lnTo>
                  <a:lnTo>
                    <a:pt x="43706" y="15097"/>
                  </a:lnTo>
                  <a:lnTo>
                    <a:pt x="42444" y="14275"/>
                  </a:lnTo>
                  <a:lnTo>
                    <a:pt x="41168" y="13468"/>
                  </a:lnTo>
                  <a:lnTo>
                    <a:pt x="39877" y="12661"/>
                  </a:lnTo>
                  <a:lnTo>
                    <a:pt x="38556" y="11884"/>
                  </a:lnTo>
                  <a:lnTo>
                    <a:pt x="37221" y="11106"/>
                  </a:lnTo>
                  <a:lnTo>
                    <a:pt x="35886" y="10343"/>
                  </a:lnTo>
                  <a:lnTo>
                    <a:pt x="34537" y="9610"/>
                  </a:lnTo>
                  <a:lnTo>
                    <a:pt x="33172" y="8876"/>
                  </a:lnTo>
                  <a:lnTo>
                    <a:pt x="31793" y="8172"/>
                  </a:lnTo>
                  <a:lnTo>
                    <a:pt x="30429" y="7482"/>
                  </a:lnTo>
                  <a:lnTo>
                    <a:pt x="29050" y="6822"/>
                  </a:lnTo>
                  <a:lnTo>
                    <a:pt x="27670" y="6177"/>
                  </a:lnTo>
                  <a:lnTo>
                    <a:pt x="26291" y="5546"/>
                  </a:lnTo>
                  <a:lnTo>
                    <a:pt x="24912" y="4959"/>
                  </a:lnTo>
                  <a:lnTo>
                    <a:pt x="24912" y="4959"/>
                  </a:lnTo>
                  <a:lnTo>
                    <a:pt x="23518" y="4372"/>
                  </a:lnTo>
                  <a:lnTo>
                    <a:pt x="22154" y="3829"/>
                  </a:lnTo>
                  <a:lnTo>
                    <a:pt x="20819" y="3316"/>
                  </a:lnTo>
                  <a:lnTo>
                    <a:pt x="19499" y="2832"/>
                  </a:lnTo>
                  <a:lnTo>
                    <a:pt x="18222" y="2392"/>
                  </a:lnTo>
                  <a:lnTo>
                    <a:pt x="16975" y="1981"/>
                  </a:lnTo>
                  <a:lnTo>
                    <a:pt x="15757" y="1614"/>
                  </a:lnTo>
                  <a:lnTo>
                    <a:pt x="14569" y="1277"/>
                  </a:lnTo>
                  <a:lnTo>
                    <a:pt x="13425" y="983"/>
                  </a:lnTo>
                  <a:lnTo>
                    <a:pt x="12310" y="719"/>
                  </a:lnTo>
                  <a:lnTo>
                    <a:pt x="11239" y="514"/>
                  </a:lnTo>
                  <a:lnTo>
                    <a:pt x="10212" y="323"/>
                  </a:lnTo>
                  <a:lnTo>
                    <a:pt x="9229" y="191"/>
                  </a:lnTo>
                  <a:lnTo>
                    <a:pt x="8290" y="88"/>
                  </a:lnTo>
                  <a:lnTo>
                    <a:pt x="7835" y="44"/>
                  </a:lnTo>
                  <a:lnTo>
                    <a:pt x="7395" y="15"/>
                  </a:lnTo>
                  <a:lnTo>
                    <a:pt x="6969" y="0"/>
                  </a:lnTo>
                  <a:lnTo>
                    <a:pt x="6558" y="0"/>
                  </a:lnTo>
                  <a:lnTo>
                    <a:pt x="65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34;p26">
              <a:extLst>
                <a:ext uri="{FF2B5EF4-FFF2-40B4-BE49-F238E27FC236}">
                  <a16:creationId xmlns:a16="http://schemas.microsoft.com/office/drawing/2014/main" id="{9EDE2E96-ADB1-4260-8EC1-8BC9151EC420}"/>
                </a:ext>
              </a:extLst>
            </p:cNvPr>
            <p:cNvSpPr/>
            <p:nvPr/>
          </p:nvSpPr>
          <p:spPr>
            <a:xfrm>
              <a:off x="3301975" y="3622050"/>
              <a:ext cx="95400" cy="95375"/>
            </a:xfrm>
            <a:custGeom>
              <a:avLst/>
              <a:gdLst/>
              <a:ahLst/>
              <a:cxnLst/>
              <a:rect l="l" t="t" r="r" b="b"/>
              <a:pathLst>
                <a:path w="3816" h="3815" extrusionOk="0">
                  <a:moveTo>
                    <a:pt x="1937" y="0"/>
                  </a:moveTo>
                  <a:lnTo>
                    <a:pt x="1747" y="15"/>
                  </a:lnTo>
                  <a:lnTo>
                    <a:pt x="1571" y="30"/>
                  </a:lnTo>
                  <a:lnTo>
                    <a:pt x="1395" y="74"/>
                  </a:lnTo>
                  <a:lnTo>
                    <a:pt x="1219" y="132"/>
                  </a:lnTo>
                  <a:lnTo>
                    <a:pt x="1042" y="206"/>
                  </a:lnTo>
                  <a:lnTo>
                    <a:pt x="881" y="294"/>
                  </a:lnTo>
                  <a:lnTo>
                    <a:pt x="734" y="411"/>
                  </a:lnTo>
                  <a:lnTo>
                    <a:pt x="602" y="528"/>
                  </a:lnTo>
                  <a:lnTo>
                    <a:pt x="470" y="661"/>
                  </a:lnTo>
                  <a:lnTo>
                    <a:pt x="353" y="807"/>
                  </a:lnTo>
                  <a:lnTo>
                    <a:pt x="250" y="954"/>
                  </a:lnTo>
                  <a:lnTo>
                    <a:pt x="162" y="1130"/>
                  </a:lnTo>
                  <a:lnTo>
                    <a:pt x="104" y="1306"/>
                  </a:lnTo>
                  <a:lnTo>
                    <a:pt x="45" y="1497"/>
                  </a:lnTo>
                  <a:lnTo>
                    <a:pt x="15" y="1688"/>
                  </a:lnTo>
                  <a:lnTo>
                    <a:pt x="1" y="1878"/>
                  </a:lnTo>
                  <a:lnTo>
                    <a:pt x="1" y="2069"/>
                  </a:lnTo>
                  <a:lnTo>
                    <a:pt x="30" y="2245"/>
                  </a:lnTo>
                  <a:lnTo>
                    <a:pt x="74" y="2436"/>
                  </a:lnTo>
                  <a:lnTo>
                    <a:pt x="133" y="2612"/>
                  </a:lnTo>
                  <a:lnTo>
                    <a:pt x="206" y="2773"/>
                  </a:lnTo>
                  <a:lnTo>
                    <a:pt x="294" y="2935"/>
                  </a:lnTo>
                  <a:lnTo>
                    <a:pt x="397" y="3081"/>
                  </a:lnTo>
                  <a:lnTo>
                    <a:pt x="514" y="3228"/>
                  </a:lnTo>
                  <a:lnTo>
                    <a:pt x="661" y="3345"/>
                  </a:lnTo>
                  <a:lnTo>
                    <a:pt x="793" y="3463"/>
                  </a:lnTo>
                  <a:lnTo>
                    <a:pt x="954" y="3565"/>
                  </a:lnTo>
                  <a:lnTo>
                    <a:pt x="1131" y="3653"/>
                  </a:lnTo>
                  <a:lnTo>
                    <a:pt x="1307" y="3727"/>
                  </a:lnTo>
                  <a:lnTo>
                    <a:pt x="1497" y="3771"/>
                  </a:lnTo>
                  <a:lnTo>
                    <a:pt x="1688" y="3815"/>
                  </a:lnTo>
                  <a:lnTo>
                    <a:pt x="2069" y="3815"/>
                  </a:lnTo>
                  <a:lnTo>
                    <a:pt x="2246" y="3785"/>
                  </a:lnTo>
                  <a:lnTo>
                    <a:pt x="2436" y="3741"/>
                  </a:lnTo>
                  <a:lnTo>
                    <a:pt x="2612" y="3683"/>
                  </a:lnTo>
                  <a:lnTo>
                    <a:pt x="2774" y="3609"/>
                  </a:lnTo>
                  <a:lnTo>
                    <a:pt x="2935" y="3521"/>
                  </a:lnTo>
                  <a:lnTo>
                    <a:pt x="3082" y="3419"/>
                  </a:lnTo>
                  <a:lnTo>
                    <a:pt x="3214" y="3301"/>
                  </a:lnTo>
                  <a:lnTo>
                    <a:pt x="3346" y="3169"/>
                  </a:lnTo>
                  <a:lnTo>
                    <a:pt x="3463" y="3023"/>
                  </a:lnTo>
                  <a:lnTo>
                    <a:pt x="3566" y="2861"/>
                  </a:lnTo>
                  <a:lnTo>
                    <a:pt x="3654" y="2700"/>
                  </a:lnTo>
                  <a:lnTo>
                    <a:pt x="3727" y="2524"/>
                  </a:lnTo>
                  <a:lnTo>
                    <a:pt x="3771" y="2333"/>
                  </a:lnTo>
                  <a:lnTo>
                    <a:pt x="3801" y="2142"/>
                  </a:lnTo>
                  <a:lnTo>
                    <a:pt x="3815" y="1952"/>
                  </a:lnTo>
                  <a:lnTo>
                    <a:pt x="3815" y="1761"/>
                  </a:lnTo>
                  <a:lnTo>
                    <a:pt x="3786" y="1570"/>
                  </a:lnTo>
                  <a:lnTo>
                    <a:pt x="3742" y="1394"/>
                  </a:lnTo>
                  <a:lnTo>
                    <a:pt x="3683" y="1218"/>
                  </a:lnTo>
                  <a:lnTo>
                    <a:pt x="3610" y="1042"/>
                  </a:lnTo>
                  <a:lnTo>
                    <a:pt x="3522" y="895"/>
                  </a:lnTo>
                  <a:lnTo>
                    <a:pt x="3419" y="734"/>
                  </a:lnTo>
                  <a:lnTo>
                    <a:pt x="3302" y="602"/>
                  </a:lnTo>
                  <a:lnTo>
                    <a:pt x="3170" y="470"/>
                  </a:lnTo>
                  <a:lnTo>
                    <a:pt x="3023" y="352"/>
                  </a:lnTo>
                  <a:lnTo>
                    <a:pt x="2862" y="250"/>
                  </a:lnTo>
                  <a:lnTo>
                    <a:pt x="2700" y="176"/>
                  </a:lnTo>
                  <a:lnTo>
                    <a:pt x="2510" y="103"/>
                  </a:lnTo>
                  <a:lnTo>
                    <a:pt x="2319" y="44"/>
                  </a:lnTo>
                  <a:lnTo>
                    <a:pt x="2128" y="15"/>
                  </a:lnTo>
                  <a:lnTo>
                    <a:pt x="19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35;p26">
              <a:extLst>
                <a:ext uri="{FF2B5EF4-FFF2-40B4-BE49-F238E27FC236}">
                  <a16:creationId xmlns:a16="http://schemas.microsoft.com/office/drawing/2014/main" id="{87CE55F4-1AEA-43B7-B32C-1CC84FEFAB93}"/>
                </a:ext>
              </a:extLst>
            </p:cNvPr>
            <p:cNvSpPr/>
            <p:nvPr/>
          </p:nvSpPr>
          <p:spPr>
            <a:xfrm>
              <a:off x="984650" y="340450"/>
              <a:ext cx="3078050" cy="1528775"/>
            </a:xfrm>
            <a:custGeom>
              <a:avLst/>
              <a:gdLst/>
              <a:ahLst/>
              <a:cxnLst/>
              <a:rect l="l" t="t" r="r" b="b"/>
              <a:pathLst>
                <a:path w="123122" h="61151" extrusionOk="0">
                  <a:moveTo>
                    <a:pt x="61781" y="0"/>
                  </a:moveTo>
                  <a:lnTo>
                    <a:pt x="61004" y="15"/>
                  </a:lnTo>
                  <a:lnTo>
                    <a:pt x="60212" y="15"/>
                  </a:lnTo>
                  <a:lnTo>
                    <a:pt x="59419" y="44"/>
                  </a:lnTo>
                  <a:lnTo>
                    <a:pt x="58642" y="74"/>
                  </a:lnTo>
                  <a:lnTo>
                    <a:pt x="57864" y="118"/>
                  </a:lnTo>
                  <a:lnTo>
                    <a:pt x="57087" y="162"/>
                  </a:lnTo>
                  <a:lnTo>
                    <a:pt x="56309" y="220"/>
                  </a:lnTo>
                  <a:lnTo>
                    <a:pt x="55532" y="294"/>
                  </a:lnTo>
                  <a:lnTo>
                    <a:pt x="54754" y="382"/>
                  </a:lnTo>
                  <a:lnTo>
                    <a:pt x="53991" y="470"/>
                  </a:lnTo>
                  <a:lnTo>
                    <a:pt x="53228" y="558"/>
                  </a:lnTo>
                  <a:lnTo>
                    <a:pt x="52465" y="675"/>
                  </a:lnTo>
                  <a:lnTo>
                    <a:pt x="51702" y="793"/>
                  </a:lnTo>
                  <a:lnTo>
                    <a:pt x="50954" y="910"/>
                  </a:lnTo>
                  <a:lnTo>
                    <a:pt x="50206" y="1057"/>
                  </a:lnTo>
                  <a:lnTo>
                    <a:pt x="49458" y="1203"/>
                  </a:lnTo>
                  <a:lnTo>
                    <a:pt x="48709" y="1350"/>
                  </a:lnTo>
                  <a:lnTo>
                    <a:pt x="47961" y="1511"/>
                  </a:lnTo>
                  <a:lnTo>
                    <a:pt x="47228" y="1687"/>
                  </a:lnTo>
                  <a:lnTo>
                    <a:pt x="46494" y="1864"/>
                  </a:lnTo>
                  <a:lnTo>
                    <a:pt x="45760" y="2054"/>
                  </a:lnTo>
                  <a:lnTo>
                    <a:pt x="45027" y="2245"/>
                  </a:lnTo>
                  <a:lnTo>
                    <a:pt x="44308" y="2465"/>
                  </a:lnTo>
                  <a:lnTo>
                    <a:pt x="43574" y="2670"/>
                  </a:lnTo>
                  <a:lnTo>
                    <a:pt x="42856" y="2891"/>
                  </a:lnTo>
                  <a:lnTo>
                    <a:pt x="42151" y="3125"/>
                  </a:lnTo>
                  <a:lnTo>
                    <a:pt x="41432" y="3375"/>
                  </a:lnTo>
                  <a:lnTo>
                    <a:pt x="40728" y="3624"/>
                  </a:lnTo>
                  <a:lnTo>
                    <a:pt x="40024" y="3874"/>
                  </a:lnTo>
                  <a:lnTo>
                    <a:pt x="39334" y="4138"/>
                  </a:lnTo>
                  <a:lnTo>
                    <a:pt x="38630" y="4416"/>
                  </a:lnTo>
                  <a:lnTo>
                    <a:pt x="37941" y="4695"/>
                  </a:lnTo>
                  <a:lnTo>
                    <a:pt x="37266" y="4989"/>
                  </a:lnTo>
                  <a:lnTo>
                    <a:pt x="36576" y="5282"/>
                  </a:lnTo>
                  <a:lnTo>
                    <a:pt x="35901" y="5590"/>
                  </a:lnTo>
                  <a:lnTo>
                    <a:pt x="35226" y="5913"/>
                  </a:lnTo>
                  <a:lnTo>
                    <a:pt x="34566" y="6221"/>
                  </a:lnTo>
                  <a:lnTo>
                    <a:pt x="33891" y="6558"/>
                  </a:lnTo>
                  <a:lnTo>
                    <a:pt x="33231" y="6896"/>
                  </a:lnTo>
                  <a:lnTo>
                    <a:pt x="32586" y="7233"/>
                  </a:lnTo>
                  <a:lnTo>
                    <a:pt x="31925" y="7585"/>
                  </a:lnTo>
                  <a:lnTo>
                    <a:pt x="31280" y="7952"/>
                  </a:lnTo>
                  <a:lnTo>
                    <a:pt x="30649" y="8319"/>
                  </a:lnTo>
                  <a:lnTo>
                    <a:pt x="30004" y="8700"/>
                  </a:lnTo>
                  <a:lnTo>
                    <a:pt x="29373" y="9082"/>
                  </a:lnTo>
                  <a:lnTo>
                    <a:pt x="28756" y="9463"/>
                  </a:lnTo>
                  <a:lnTo>
                    <a:pt x="28126" y="9859"/>
                  </a:lnTo>
                  <a:lnTo>
                    <a:pt x="27509" y="10270"/>
                  </a:lnTo>
                  <a:lnTo>
                    <a:pt x="26292" y="11092"/>
                  </a:lnTo>
                  <a:lnTo>
                    <a:pt x="25103" y="11957"/>
                  </a:lnTo>
                  <a:lnTo>
                    <a:pt x="23930" y="12838"/>
                  </a:lnTo>
                  <a:lnTo>
                    <a:pt x="22771" y="13762"/>
                  </a:lnTo>
                  <a:lnTo>
                    <a:pt x="21656" y="14701"/>
                  </a:lnTo>
                  <a:lnTo>
                    <a:pt x="20541" y="15655"/>
                  </a:lnTo>
                  <a:lnTo>
                    <a:pt x="19455" y="16652"/>
                  </a:lnTo>
                  <a:lnTo>
                    <a:pt x="18399" y="17665"/>
                  </a:lnTo>
                  <a:lnTo>
                    <a:pt x="17372" y="18706"/>
                  </a:lnTo>
                  <a:lnTo>
                    <a:pt x="16359" y="19777"/>
                  </a:lnTo>
                  <a:lnTo>
                    <a:pt x="15376" y="20863"/>
                  </a:lnTo>
                  <a:lnTo>
                    <a:pt x="14408" y="21978"/>
                  </a:lnTo>
                  <a:lnTo>
                    <a:pt x="13484" y="23108"/>
                  </a:lnTo>
                  <a:lnTo>
                    <a:pt x="12574" y="24267"/>
                  </a:lnTo>
                  <a:lnTo>
                    <a:pt x="11694" y="25455"/>
                  </a:lnTo>
                  <a:lnTo>
                    <a:pt x="10843" y="26658"/>
                  </a:lnTo>
                  <a:lnTo>
                    <a:pt x="10432" y="27260"/>
                  </a:lnTo>
                  <a:lnTo>
                    <a:pt x="10021" y="27876"/>
                  </a:lnTo>
                  <a:lnTo>
                    <a:pt x="9625" y="28492"/>
                  </a:lnTo>
                  <a:lnTo>
                    <a:pt x="9229" y="29123"/>
                  </a:lnTo>
                  <a:lnTo>
                    <a:pt x="8848" y="29754"/>
                  </a:lnTo>
                  <a:lnTo>
                    <a:pt x="8466" y="30385"/>
                  </a:lnTo>
                  <a:lnTo>
                    <a:pt x="8099" y="31015"/>
                  </a:lnTo>
                  <a:lnTo>
                    <a:pt x="7733" y="31661"/>
                  </a:lnTo>
                  <a:lnTo>
                    <a:pt x="7380" y="32306"/>
                  </a:lnTo>
                  <a:lnTo>
                    <a:pt x="7028" y="32967"/>
                  </a:lnTo>
                  <a:lnTo>
                    <a:pt x="6691" y="33627"/>
                  </a:lnTo>
                  <a:lnTo>
                    <a:pt x="6353" y="34287"/>
                  </a:lnTo>
                  <a:lnTo>
                    <a:pt x="6031" y="34947"/>
                  </a:lnTo>
                  <a:lnTo>
                    <a:pt x="5708" y="35622"/>
                  </a:lnTo>
                  <a:lnTo>
                    <a:pt x="5400" y="36297"/>
                  </a:lnTo>
                  <a:lnTo>
                    <a:pt x="5106" y="36987"/>
                  </a:lnTo>
                  <a:lnTo>
                    <a:pt x="4813" y="37661"/>
                  </a:lnTo>
                  <a:lnTo>
                    <a:pt x="4520" y="38351"/>
                  </a:lnTo>
                  <a:lnTo>
                    <a:pt x="4241" y="39041"/>
                  </a:lnTo>
                  <a:lnTo>
                    <a:pt x="3977" y="39745"/>
                  </a:lnTo>
                  <a:lnTo>
                    <a:pt x="3713" y="40449"/>
                  </a:lnTo>
                  <a:lnTo>
                    <a:pt x="3463" y="41153"/>
                  </a:lnTo>
                  <a:lnTo>
                    <a:pt x="3214" y="41857"/>
                  </a:lnTo>
                  <a:lnTo>
                    <a:pt x="2979" y="42576"/>
                  </a:lnTo>
                  <a:lnTo>
                    <a:pt x="2759" y="43295"/>
                  </a:lnTo>
                  <a:lnTo>
                    <a:pt x="2539" y="44014"/>
                  </a:lnTo>
                  <a:lnTo>
                    <a:pt x="2319" y="44733"/>
                  </a:lnTo>
                  <a:lnTo>
                    <a:pt x="2128" y="45467"/>
                  </a:lnTo>
                  <a:lnTo>
                    <a:pt x="1937" y="46200"/>
                  </a:lnTo>
                  <a:lnTo>
                    <a:pt x="1747" y="46934"/>
                  </a:lnTo>
                  <a:lnTo>
                    <a:pt x="1571" y="47667"/>
                  </a:lnTo>
                  <a:lnTo>
                    <a:pt x="1409" y="48416"/>
                  </a:lnTo>
                  <a:lnTo>
                    <a:pt x="1248" y="49149"/>
                  </a:lnTo>
                  <a:lnTo>
                    <a:pt x="1101" y="49897"/>
                  </a:lnTo>
                  <a:lnTo>
                    <a:pt x="954" y="50660"/>
                  </a:lnTo>
                  <a:lnTo>
                    <a:pt x="837" y="51408"/>
                  </a:lnTo>
                  <a:lnTo>
                    <a:pt x="705" y="52171"/>
                  </a:lnTo>
                  <a:lnTo>
                    <a:pt x="602" y="52934"/>
                  </a:lnTo>
                  <a:lnTo>
                    <a:pt x="500" y="53697"/>
                  </a:lnTo>
                  <a:lnTo>
                    <a:pt x="397" y="54460"/>
                  </a:lnTo>
                  <a:lnTo>
                    <a:pt x="324" y="55238"/>
                  </a:lnTo>
                  <a:lnTo>
                    <a:pt x="250" y="56001"/>
                  </a:lnTo>
                  <a:lnTo>
                    <a:pt x="177" y="56778"/>
                  </a:lnTo>
                  <a:lnTo>
                    <a:pt x="118" y="57556"/>
                  </a:lnTo>
                  <a:lnTo>
                    <a:pt x="74" y="58348"/>
                  </a:lnTo>
                  <a:lnTo>
                    <a:pt x="45" y="59126"/>
                  </a:lnTo>
                  <a:lnTo>
                    <a:pt x="15" y="59918"/>
                  </a:lnTo>
                  <a:lnTo>
                    <a:pt x="1" y="60695"/>
                  </a:lnTo>
                  <a:lnTo>
                    <a:pt x="123122" y="61150"/>
                  </a:lnTo>
                  <a:lnTo>
                    <a:pt x="123107" y="60373"/>
                  </a:lnTo>
                  <a:lnTo>
                    <a:pt x="123093" y="59580"/>
                  </a:lnTo>
                  <a:lnTo>
                    <a:pt x="123063" y="58803"/>
                  </a:lnTo>
                  <a:lnTo>
                    <a:pt x="123019" y="58011"/>
                  </a:lnTo>
                  <a:lnTo>
                    <a:pt x="122975" y="57233"/>
                  </a:lnTo>
                  <a:lnTo>
                    <a:pt x="122917" y="56455"/>
                  </a:lnTo>
                  <a:lnTo>
                    <a:pt x="122843" y="55693"/>
                  </a:lnTo>
                  <a:lnTo>
                    <a:pt x="122770" y="54915"/>
                  </a:lnTo>
                  <a:lnTo>
                    <a:pt x="122682" y="54152"/>
                  </a:lnTo>
                  <a:lnTo>
                    <a:pt x="122579" y="53389"/>
                  </a:lnTo>
                  <a:lnTo>
                    <a:pt x="122476" y="52626"/>
                  </a:lnTo>
                  <a:lnTo>
                    <a:pt x="122359" y="51863"/>
                  </a:lnTo>
                  <a:lnTo>
                    <a:pt x="122242" y="51100"/>
                  </a:lnTo>
                  <a:lnTo>
                    <a:pt x="122110" y="50352"/>
                  </a:lnTo>
                  <a:lnTo>
                    <a:pt x="121963" y="49604"/>
                  </a:lnTo>
                  <a:lnTo>
                    <a:pt x="121816" y="48856"/>
                  </a:lnTo>
                  <a:lnTo>
                    <a:pt x="121655" y="48107"/>
                  </a:lnTo>
                  <a:lnTo>
                    <a:pt x="121479" y="47374"/>
                  </a:lnTo>
                  <a:lnTo>
                    <a:pt x="121303" y="46640"/>
                  </a:lnTo>
                  <a:lnTo>
                    <a:pt x="121112" y="45907"/>
                  </a:lnTo>
                  <a:lnTo>
                    <a:pt x="120921" y="45173"/>
                  </a:lnTo>
                  <a:lnTo>
                    <a:pt x="120716" y="44440"/>
                  </a:lnTo>
                  <a:lnTo>
                    <a:pt x="120496" y="43721"/>
                  </a:lnTo>
                  <a:lnTo>
                    <a:pt x="120276" y="43002"/>
                  </a:lnTo>
                  <a:lnTo>
                    <a:pt x="120041" y="42298"/>
                  </a:lnTo>
                  <a:lnTo>
                    <a:pt x="119806" y="41579"/>
                  </a:lnTo>
                  <a:lnTo>
                    <a:pt x="119557" y="40874"/>
                  </a:lnTo>
                  <a:lnTo>
                    <a:pt x="119307" y="40170"/>
                  </a:lnTo>
                  <a:lnTo>
                    <a:pt x="119043" y="39466"/>
                  </a:lnTo>
                  <a:lnTo>
                    <a:pt x="118765" y="38777"/>
                  </a:lnTo>
                  <a:lnTo>
                    <a:pt x="118486" y="38087"/>
                  </a:lnTo>
                  <a:lnTo>
                    <a:pt x="118192" y="37397"/>
                  </a:lnTo>
                  <a:lnTo>
                    <a:pt x="117899" y="36723"/>
                  </a:lnTo>
                  <a:lnTo>
                    <a:pt x="117591" y="36033"/>
                  </a:lnTo>
                  <a:lnTo>
                    <a:pt x="117283" y="35358"/>
                  </a:lnTo>
                  <a:lnTo>
                    <a:pt x="116960" y="34698"/>
                  </a:lnTo>
                  <a:lnTo>
                    <a:pt x="116637" y="34023"/>
                  </a:lnTo>
                  <a:lnTo>
                    <a:pt x="116300" y="33363"/>
                  </a:lnTo>
                  <a:lnTo>
                    <a:pt x="115962" y="32717"/>
                  </a:lnTo>
                  <a:lnTo>
                    <a:pt x="115610" y="32057"/>
                  </a:lnTo>
                  <a:lnTo>
                    <a:pt x="115244" y="31412"/>
                  </a:lnTo>
                  <a:lnTo>
                    <a:pt x="114877" y="30781"/>
                  </a:lnTo>
                  <a:lnTo>
                    <a:pt x="114510" y="30135"/>
                  </a:lnTo>
                  <a:lnTo>
                    <a:pt x="114129" y="29504"/>
                  </a:lnTo>
                  <a:lnTo>
                    <a:pt x="113732" y="28873"/>
                  </a:lnTo>
                  <a:lnTo>
                    <a:pt x="113336" y="28257"/>
                  </a:lnTo>
                  <a:lnTo>
                    <a:pt x="112529" y="27025"/>
                  </a:lnTo>
                  <a:lnTo>
                    <a:pt x="111693" y="25822"/>
                  </a:lnTo>
                  <a:lnTo>
                    <a:pt x="110813" y="24633"/>
                  </a:lnTo>
                  <a:lnTo>
                    <a:pt x="109918" y="23474"/>
                  </a:lnTo>
                  <a:lnTo>
                    <a:pt x="108994" y="22330"/>
                  </a:lnTo>
                  <a:lnTo>
                    <a:pt x="108040" y="21200"/>
                  </a:lnTo>
                  <a:lnTo>
                    <a:pt x="107072" y="20115"/>
                  </a:lnTo>
                  <a:lnTo>
                    <a:pt x="106074" y="19044"/>
                  </a:lnTo>
                  <a:lnTo>
                    <a:pt x="105047" y="17987"/>
                  </a:lnTo>
                  <a:lnTo>
                    <a:pt x="103991" y="16960"/>
                  </a:lnTo>
                  <a:lnTo>
                    <a:pt x="102920" y="15963"/>
                  </a:lnTo>
                  <a:lnTo>
                    <a:pt x="101819" y="14994"/>
                  </a:lnTo>
                  <a:lnTo>
                    <a:pt x="100690" y="14041"/>
                  </a:lnTo>
                  <a:lnTo>
                    <a:pt x="99545" y="13116"/>
                  </a:lnTo>
                  <a:lnTo>
                    <a:pt x="98386" y="12221"/>
                  </a:lnTo>
                  <a:lnTo>
                    <a:pt x="97198" y="11356"/>
                  </a:lnTo>
                  <a:lnTo>
                    <a:pt x="95980" y="10520"/>
                  </a:lnTo>
                  <a:lnTo>
                    <a:pt x="95364" y="10109"/>
                  </a:lnTo>
                  <a:lnTo>
                    <a:pt x="94748" y="9713"/>
                  </a:lnTo>
                  <a:lnTo>
                    <a:pt x="94132" y="9317"/>
                  </a:lnTo>
                  <a:lnTo>
                    <a:pt x="93501" y="8935"/>
                  </a:lnTo>
                  <a:lnTo>
                    <a:pt x="92870" y="8554"/>
                  </a:lnTo>
                  <a:lnTo>
                    <a:pt x="92224" y="8172"/>
                  </a:lnTo>
                  <a:lnTo>
                    <a:pt x="91593" y="7805"/>
                  </a:lnTo>
                  <a:lnTo>
                    <a:pt x="90933" y="7453"/>
                  </a:lnTo>
                  <a:lnTo>
                    <a:pt x="90288" y="7101"/>
                  </a:lnTo>
                  <a:lnTo>
                    <a:pt x="89628" y="6764"/>
                  </a:lnTo>
                  <a:lnTo>
                    <a:pt x="88967" y="6426"/>
                  </a:lnTo>
                  <a:lnTo>
                    <a:pt x="88307" y="6104"/>
                  </a:lnTo>
                  <a:lnTo>
                    <a:pt x="87632" y="5781"/>
                  </a:lnTo>
                  <a:lnTo>
                    <a:pt x="86957" y="5473"/>
                  </a:lnTo>
                  <a:lnTo>
                    <a:pt x="86282" y="5165"/>
                  </a:lnTo>
                  <a:lnTo>
                    <a:pt x="85593" y="4871"/>
                  </a:lnTo>
                  <a:lnTo>
                    <a:pt x="84903" y="4592"/>
                  </a:lnTo>
                  <a:lnTo>
                    <a:pt x="84214" y="4314"/>
                  </a:lnTo>
                  <a:lnTo>
                    <a:pt x="83524" y="4035"/>
                  </a:lnTo>
                  <a:lnTo>
                    <a:pt x="82820" y="3771"/>
                  </a:lnTo>
                  <a:lnTo>
                    <a:pt x="82116" y="3521"/>
                  </a:lnTo>
                  <a:lnTo>
                    <a:pt x="81397" y="3272"/>
                  </a:lnTo>
                  <a:lnTo>
                    <a:pt x="80693" y="3037"/>
                  </a:lnTo>
                  <a:lnTo>
                    <a:pt x="79974" y="2803"/>
                  </a:lnTo>
                  <a:lnTo>
                    <a:pt x="79255" y="2582"/>
                  </a:lnTo>
                  <a:lnTo>
                    <a:pt x="78536" y="2377"/>
                  </a:lnTo>
                  <a:lnTo>
                    <a:pt x="77802" y="2172"/>
                  </a:lnTo>
                  <a:lnTo>
                    <a:pt x="77069" y="1981"/>
                  </a:lnTo>
                  <a:lnTo>
                    <a:pt x="76335" y="1790"/>
                  </a:lnTo>
                  <a:lnTo>
                    <a:pt x="75602" y="1614"/>
                  </a:lnTo>
                  <a:lnTo>
                    <a:pt x="74854" y="1453"/>
                  </a:lnTo>
                  <a:lnTo>
                    <a:pt x="74120" y="1291"/>
                  </a:lnTo>
                  <a:lnTo>
                    <a:pt x="73372" y="1145"/>
                  </a:lnTo>
                  <a:lnTo>
                    <a:pt x="72609" y="998"/>
                  </a:lnTo>
                  <a:lnTo>
                    <a:pt x="71861" y="866"/>
                  </a:lnTo>
                  <a:lnTo>
                    <a:pt x="71098" y="749"/>
                  </a:lnTo>
                  <a:lnTo>
                    <a:pt x="70335" y="631"/>
                  </a:lnTo>
                  <a:lnTo>
                    <a:pt x="69572" y="528"/>
                  </a:lnTo>
                  <a:lnTo>
                    <a:pt x="68809" y="426"/>
                  </a:lnTo>
                  <a:lnTo>
                    <a:pt x="68046" y="338"/>
                  </a:lnTo>
                  <a:lnTo>
                    <a:pt x="67269" y="264"/>
                  </a:lnTo>
                  <a:lnTo>
                    <a:pt x="66491" y="206"/>
                  </a:lnTo>
                  <a:lnTo>
                    <a:pt x="65713" y="147"/>
                  </a:lnTo>
                  <a:lnTo>
                    <a:pt x="64936" y="103"/>
                  </a:lnTo>
                  <a:lnTo>
                    <a:pt x="64158" y="59"/>
                  </a:lnTo>
                  <a:lnTo>
                    <a:pt x="63366" y="30"/>
                  </a:lnTo>
                  <a:lnTo>
                    <a:pt x="62574" y="15"/>
                  </a:lnTo>
                  <a:lnTo>
                    <a:pt x="617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36;p26">
              <a:extLst>
                <a:ext uri="{FF2B5EF4-FFF2-40B4-BE49-F238E27FC236}">
                  <a16:creationId xmlns:a16="http://schemas.microsoft.com/office/drawing/2014/main" id="{BDC394FB-708F-40A3-99CA-8758B9B5A890}"/>
                </a:ext>
              </a:extLst>
            </p:cNvPr>
            <p:cNvSpPr/>
            <p:nvPr/>
          </p:nvSpPr>
          <p:spPr>
            <a:xfrm>
              <a:off x="2426850" y="238125"/>
              <a:ext cx="193675" cy="194050"/>
            </a:xfrm>
            <a:custGeom>
              <a:avLst/>
              <a:gdLst/>
              <a:ahLst/>
              <a:cxnLst/>
              <a:rect l="l" t="t" r="r" b="b"/>
              <a:pathLst>
                <a:path w="7747" h="7762" extrusionOk="0">
                  <a:moveTo>
                    <a:pt x="3697" y="0"/>
                  </a:moveTo>
                  <a:lnTo>
                    <a:pt x="3507" y="15"/>
                  </a:lnTo>
                  <a:lnTo>
                    <a:pt x="3331" y="44"/>
                  </a:lnTo>
                  <a:lnTo>
                    <a:pt x="3140" y="73"/>
                  </a:lnTo>
                  <a:lnTo>
                    <a:pt x="2949" y="117"/>
                  </a:lnTo>
                  <a:lnTo>
                    <a:pt x="2773" y="161"/>
                  </a:lnTo>
                  <a:lnTo>
                    <a:pt x="2597" y="220"/>
                  </a:lnTo>
                  <a:lnTo>
                    <a:pt x="2421" y="279"/>
                  </a:lnTo>
                  <a:lnTo>
                    <a:pt x="2245" y="352"/>
                  </a:lnTo>
                  <a:lnTo>
                    <a:pt x="2084" y="440"/>
                  </a:lnTo>
                  <a:lnTo>
                    <a:pt x="1922" y="528"/>
                  </a:lnTo>
                  <a:lnTo>
                    <a:pt x="1761" y="631"/>
                  </a:lnTo>
                  <a:lnTo>
                    <a:pt x="1599" y="734"/>
                  </a:lnTo>
                  <a:lnTo>
                    <a:pt x="1453" y="851"/>
                  </a:lnTo>
                  <a:lnTo>
                    <a:pt x="1321" y="968"/>
                  </a:lnTo>
                  <a:lnTo>
                    <a:pt x="1174" y="1086"/>
                  </a:lnTo>
                  <a:lnTo>
                    <a:pt x="1042" y="1218"/>
                  </a:lnTo>
                  <a:lnTo>
                    <a:pt x="924" y="1364"/>
                  </a:lnTo>
                  <a:lnTo>
                    <a:pt x="807" y="1511"/>
                  </a:lnTo>
                  <a:lnTo>
                    <a:pt x="690" y="1658"/>
                  </a:lnTo>
                  <a:lnTo>
                    <a:pt x="587" y="1819"/>
                  </a:lnTo>
                  <a:lnTo>
                    <a:pt x="484" y="1981"/>
                  </a:lnTo>
                  <a:lnTo>
                    <a:pt x="396" y="2157"/>
                  </a:lnTo>
                  <a:lnTo>
                    <a:pt x="323" y="2333"/>
                  </a:lnTo>
                  <a:lnTo>
                    <a:pt x="250" y="2509"/>
                  </a:lnTo>
                  <a:lnTo>
                    <a:pt x="176" y="2700"/>
                  </a:lnTo>
                  <a:lnTo>
                    <a:pt x="132" y="2876"/>
                  </a:lnTo>
                  <a:lnTo>
                    <a:pt x="74" y="3081"/>
                  </a:lnTo>
                  <a:lnTo>
                    <a:pt x="44" y="3272"/>
                  </a:lnTo>
                  <a:lnTo>
                    <a:pt x="15" y="3462"/>
                  </a:lnTo>
                  <a:lnTo>
                    <a:pt x="0" y="3668"/>
                  </a:lnTo>
                  <a:lnTo>
                    <a:pt x="0" y="3859"/>
                  </a:lnTo>
                  <a:lnTo>
                    <a:pt x="0" y="4049"/>
                  </a:lnTo>
                  <a:lnTo>
                    <a:pt x="15" y="4240"/>
                  </a:lnTo>
                  <a:lnTo>
                    <a:pt x="30" y="4431"/>
                  </a:lnTo>
                  <a:lnTo>
                    <a:pt x="59" y="4621"/>
                  </a:lnTo>
                  <a:lnTo>
                    <a:pt x="103" y="4798"/>
                  </a:lnTo>
                  <a:lnTo>
                    <a:pt x="162" y="4988"/>
                  </a:lnTo>
                  <a:lnTo>
                    <a:pt x="220" y="5164"/>
                  </a:lnTo>
                  <a:lnTo>
                    <a:pt x="279" y="5340"/>
                  </a:lnTo>
                  <a:lnTo>
                    <a:pt x="352" y="5502"/>
                  </a:lnTo>
                  <a:lnTo>
                    <a:pt x="440" y="5678"/>
                  </a:lnTo>
                  <a:lnTo>
                    <a:pt x="528" y="5839"/>
                  </a:lnTo>
                  <a:lnTo>
                    <a:pt x="631" y="6001"/>
                  </a:lnTo>
                  <a:lnTo>
                    <a:pt x="734" y="6147"/>
                  </a:lnTo>
                  <a:lnTo>
                    <a:pt x="836" y="6294"/>
                  </a:lnTo>
                  <a:lnTo>
                    <a:pt x="954" y="6441"/>
                  </a:lnTo>
                  <a:lnTo>
                    <a:pt x="1086" y="6573"/>
                  </a:lnTo>
                  <a:lnTo>
                    <a:pt x="1218" y="6705"/>
                  </a:lnTo>
                  <a:lnTo>
                    <a:pt x="1365" y="6837"/>
                  </a:lnTo>
                  <a:lnTo>
                    <a:pt x="1511" y="6954"/>
                  </a:lnTo>
                  <a:lnTo>
                    <a:pt x="1658" y="7057"/>
                  </a:lnTo>
                  <a:lnTo>
                    <a:pt x="1819" y="7174"/>
                  </a:lnTo>
                  <a:lnTo>
                    <a:pt x="1981" y="7262"/>
                  </a:lnTo>
                  <a:lnTo>
                    <a:pt x="2142" y="7350"/>
                  </a:lnTo>
                  <a:lnTo>
                    <a:pt x="2318" y="7438"/>
                  </a:lnTo>
                  <a:lnTo>
                    <a:pt x="2509" y="7512"/>
                  </a:lnTo>
                  <a:lnTo>
                    <a:pt x="2685" y="7570"/>
                  </a:lnTo>
                  <a:lnTo>
                    <a:pt x="2876" y="7629"/>
                  </a:lnTo>
                  <a:lnTo>
                    <a:pt x="3066" y="7673"/>
                  </a:lnTo>
                  <a:lnTo>
                    <a:pt x="3272" y="7717"/>
                  </a:lnTo>
                  <a:lnTo>
                    <a:pt x="3463" y="7732"/>
                  </a:lnTo>
                  <a:lnTo>
                    <a:pt x="3653" y="7746"/>
                  </a:lnTo>
                  <a:lnTo>
                    <a:pt x="3859" y="7761"/>
                  </a:lnTo>
                  <a:lnTo>
                    <a:pt x="4049" y="7761"/>
                  </a:lnTo>
                  <a:lnTo>
                    <a:pt x="4240" y="7746"/>
                  </a:lnTo>
                  <a:lnTo>
                    <a:pt x="4431" y="7717"/>
                  </a:lnTo>
                  <a:lnTo>
                    <a:pt x="4607" y="7688"/>
                  </a:lnTo>
                  <a:lnTo>
                    <a:pt x="4798" y="7644"/>
                  </a:lnTo>
                  <a:lnTo>
                    <a:pt x="4974" y="7600"/>
                  </a:lnTo>
                  <a:lnTo>
                    <a:pt x="5150" y="7541"/>
                  </a:lnTo>
                  <a:lnTo>
                    <a:pt x="5326" y="7468"/>
                  </a:lnTo>
                  <a:lnTo>
                    <a:pt x="5502" y="7394"/>
                  </a:lnTo>
                  <a:lnTo>
                    <a:pt x="5663" y="7321"/>
                  </a:lnTo>
                  <a:lnTo>
                    <a:pt x="5825" y="7233"/>
                  </a:lnTo>
                  <a:lnTo>
                    <a:pt x="5986" y="7130"/>
                  </a:lnTo>
                  <a:lnTo>
                    <a:pt x="6147" y="7028"/>
                  </a:lnTo>
                  <a:lnTo>
                    <a:pt x="6294" y="6910"/>
                  </a:lnTo>
                  <a:lnTo>
                    <a:pt x="6441" y="6793"/>
                  </a:lnTo>
                  <a:lnTo>
                    <a:pt x="6573" y="6661"/>
                  </a:lnTo>
                  <a:lnTo>
                    <a:pt x="6705" y="6529"/>
                  </a:lnTo>
                  <a:lnTo>
                    <a:pt x="6822" y="6397"/>
                  </a:lnTo>
                  <a:lnTo>
                    <a:pt x="6940" y="6250"/>
                  </a:lnTo>
                  <a:lnTo>
                    <a:pt x="7057" y="6089"/>
                  </a:lnTo>
                  <a:lnTo>
                    <a:pt x="7160" y="5942"/>
                  </a:lnTo>
                  <a:lnTo>
                    <a:pt x="7262" y="5780"/>
                  </a:lnTo>
                  <a:lnTo>
                    <a:pt x="7350" y="5604"/>
                  </a:lnTo>
                  <a:lnTo>
                    <a:pt x="7424" y="5428"/>
                  </a:lnTo>
                  <a:lnTo>
                    <a:pt x="7497" y="5252"/>
                  </a:lnTo>
                  <a:lnTo>
                    <a:pt x="7571" y="5062"/>
                  </a:lnTo>
                  <a:lnTo>
                    <a:pt x="7629" y="4871"/>
                  </a:lnTo>
                  <a:lnTo>
                    <a:pt x="7673" y="4680"/>
                  </a:lnTo>
                  <a:lnTo>
                    <a:pt x="7703" y="4489"/>
                  </a:lnTo>
                  <a:lnTo>
                    <a:pt x="7732" y="4284"/>
                  </a:lnTo>
                  <a:lnTo>
                    <a:pt x="7747" y="4093"/>
                  </a:lnTo>
                  <a:lnTo>
                    <a:pt x="7747" y="3903"/>
                  </a:lnTo>
                  <a:lnTo>
                    <a:pt x="7747" y="3712"/>
                  </a:lnTo>
                  <a:lnTo>
                    <a:pt x="7732" y="3521"/>
                  </a:lnTo>
                  <a:lnTo>
                    <a:pt x="7717" y="3330"/>
                  </a:lnTo>
                  <a:lnTo>
                    <a:pt x="7688" y="3140"/>
                  </a:lnTo>
                  <a:lnTo>
                    <a:pt x="7644" y="2964"/>
                  </a:lnTo>
                  <a:lnTo>
                    <a:pt x="7600" y="2773"/>
                  </a:lnTo>
                  <a:lnTo>
                    <a:pt x="7541" y="2597"/>
                  </a:lnTo>
                  <a:lnTo>
                    <a:pt x="7468" y="2421"/>
                  </a:lnTo>
                  <a:lnTo>
                    <a:pt x="7395" y="2259"/>
                  </a:lnTo>
                  <a:lnTo>
                    <a:pt x="7306" y="2083"/>
                  </a:lnTo>
                  <a:lnTo>
                    <a:pt x="7218" y="1922"/>
                  </a:lnTo>
                  <a:lnTo>
                    <a:pt x="7130" y="1761"/>
                  </a:lnTo>
                  <a:lnTo>
                    <a:pt x="7013" y="1614"/>
                  </a:lnTo>
                  <a:lnTo>
                    <a:pt x="6910" y="1467"/>
                  </a:lnTo>
                  <a:lnTo>
                    <a:pt x="6793" y="1320"/>
                  </a:lnTo>
                  <a:lnTo>
                    <a:pt x="6661" y="1188"/>
                  </a:lnTo>
                  <a:lnTo>
                    <a:pt x="6529" y="1056"/>
                  </a:lnTo>
                  <a:lnTo>
                    <a:pt x="6382" y="924"/>
                  </a:lnTo>
                  <a:lnTo>
                    <a:pt x="6250" y="807"/>
                  </a:lnTo>
                  <a:lnTo>
                    <a:pt x="6089" y="690"/>
                  </a:lnTo>
                  <a:lnTo>
                    <a:pt x="5927" y="587"/>
                  </a:lnTo>
                  <a:lnTo>
                    <a:pt x="5766" y="499"/>
                  </a:lnTo>
                  <a:lnTo>
                    <a:pt x="5605" y="411"/>
                  </a:lnTo>
                  <a:lnTo>
                    <a:pt x="5429" y="323"/>
                  </a:lnTo>
                  <a:lnTo>
                    <a:pt x="5252" y="249"/>
                  </a:lnTo>
                  <a:lnTo>
                    <a:pt x="5062" y="191"/>
                  </a:lnTo>
                  <a:lnTo>
                    <a:pt x="4871" y="132"/>
                  </a:lnTo>
                  <a:lnTo>
                    <a:pt x="4680" y="88"/>
                  </a:lnTo>
                  <a:lnTo>
                    <a:pt x="4475" y="44"/>
                  </a:lnTo>
                  <a:lnTo>
                    <a:pt x="4284" y="29"/>
                  </a:lnTo>
                  <a:lnTo>
                    <a:pt x="4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37;p26">
              <a:extLst>
                <a:ext uri="{FF2B5EF4-FFF2-40B4-BE49-F238E27FC236}">
                  <a16:creationId xmlns:a16="http://schemas.microsoft.com/office/drawing/2014/main" id="{699D65AC-030B-4F58-9DB3-952412645EEC}"/>
                </a:ext>
              </a:extLst>
            </p:cNvPr>
            <p:cNvSpPr/>
            <p:nvPr/>
          </p:nvSpPr>
          <p:spPr>
            <a:xfrm>
              <a:off x="823275" y="1826650"/>
              <a:ext cx="3400825" cy="184525"/>
            </a:xfrm>
            <a:custGeom>
              <a:avLst/>
              <a:gdLst/>
              <a:ahLst/>
              <a:cxnLst/>
              <a:rect l="l" t="t" r="r" b="b"/>
              <a:pathLst>
                <a:path w="136033" h="7381" extrusionOk="0">
                  <a:moveTo>
                    <a:pt x="3448" y="0"/>
                  </a:moveTo>
                  <a:lnTo>
                    <a:pt x="3272" y="15"/>
                  </a:lnTo>
                  <a:lnTo>
                    <a:pt x="3096" y="30"/>
                  </a:lnTo>
                  <a:lnTo>
                    <a:pt x="2759" y="74"/>
                  </a:lnTo>
                  <a:lnTo>
                    <a:pt x="2436" y="162"/>
                  </a:lnTo>
                  <a:lnTo>
                    <a:pt x="2113" y="279"/>
                  </a:lnTo>
                  <a:lnTo>
                    <a:pt x="1820" y="426"/>
                  </a:lnTo>
                  <a:lnTo>
                    <a:pt x="1526" y="602"/>
                  </a:lnTo>
                  <a:lnTo>
                    <a:pt x="1262" y="793"/>
                  </a:lnTo>
                  <a:lnTo>
                    <a:pt x="1013" y="1013"/>
                  </a:lnTo>
                  <a:lnTo>
                    <a:pt x="793" y="1262"/>
                  </a:lnTo>
                  <a:lnTo>
                    <a:pt x="602" y="1526"/>
                  </a:lnTo>
                  <a:lnTo>
                    <a:pt x="426" y="1805"/>
                  </a:lnTo>
                  <a:lnTo>
                    <a:pt x="279" y="2113"/>
                  </a:lnTo>
                  <a:lnTo>
                    <a:pt x="162" y="2421"/>
                  </a:lnTo>
                  <a:lnTo>
                    <a:pt x="74" y="2759"/>
                  </a:lnTo>
                  <a:lnTo>
                    <a:pt x="15" y="3096"/>
                  </a:lnTo>
                  <a:lnTo>
                    <a:pt x="15" y="3272"/>
                  </a:lnTo>
                  <a:lnTo>
                    <a:pt x="0" y="3448"/>
                  </a:lnTo>
                  <a:lnTo>
                    <a:pt x="0" y="3624"/>
                  </a:lnTo>
                  <a:lnTo>
                    <a:pt x="15" y="3800"/>
                  </a:lnTo>
                  <a:lnTo>
                    <a:pt x="74" y="4138"/>
                  </a:lnTo>
                  <a:lnTo>
                    <a:pt x="147" y="4460"/>
                  </a:lnTo>
                  <a:lnTo>
                    <a:pt x="265" y="4783"/>
                  </a:lnTo>
                  <a:lnTo>
                    <a:pt x="411" y="5091"/>
                  </a:lnTo>
                  <a:lnTo>
                    <a:pt x="587" y="5370"/>
                  </a:lnTo>
                  <a:lnTo>
                    <a:pt x="778" y="5634"/>
                  </a:lnTo>
                  <a:lnTo>
                    <a:pt x="998" y="5884"/>
                  </a:lnTo>
                  <a:lnTo>
                    <a:pt x="1247" y="6104"/>
                  </a:lnTo>
                  <a:lnTo>
                    <a:pt x="1512" y="6309"/>
                  </a:lnTo>
                  <a:lnTo>
                    <a:pt x="1790" y="6485"/>
                  </a:lnTo>
                  <a:lnTo>
                    <a:pt x="2098" y="6632"/>
                  </a:lnTo>
                  <a:lnTo>
                    <a:pt x="2407" y="6749"/>
                  </a:lnTo>
                  <a:lnTo>
                    <a:pt x="2744" y="6822"/>
                  </a:lnTo>
                  <a:lnTo>
                    <a:pt x="3081" y="6881"/>
                  </a:lnTo>
                  <a:lnTo>
                    <a:pt x="3257" y="6896"/>
                  </a:lnTo>
                  <a:lnTo>
                    <a:pt x="3434" y="6896"/>
                  </a:lnTo>
                  <a:lnTo>
                    <a:pt x="132585" y="7380"/>
                  </a:lnTo>
                  <a:lnTo>
                    <a:pt x="132761" y="7380"/>
                  </a:lnTo>
                  <a:lnTo>
                    <a:pt x="132937" y="7365"/>
                  </a:lnTo>
                  <a:lnTo>
                    <a:pt x="133274" y="7307"/>
                  </a:lnTo>
                  <a:lnTo>
                    <a:pt x="133612" y="7219"/>
                  </a:lnTo>
                  <a:lnTo>
                    <a:pt x="133920" y="7116"/>
                  </a:lnTo>
                  <a:lnTo>
                    <a:pt x="134228" y="6969"/>
                  </a:lnTo>
                  <a:lnTo>
                    <a:pt x="134507" y="6793"/>
                  </a:lnTo>
                  <a:lnTo>
                    <a:pt x="134771" y="6588"/>
                  </a:lnTo>
                  <a:lnTo>
                    <a:pt x="135020" y="6368"/>
                  </a:lnTo>
                  <a:lnTo>
                    <a:pt x="135240" y="6133"/>
                  </a:lnTo>
                  <a:lnTo>
                    <a:pt x="135431" y="5869"/>
                  </a:lnTo>
                  <a:lnTo>
                    <a:pt x="135607" y="5575"/>
                  </a:lnTo>
                  <a:lnTo>
                    <a:pt x="135754" y="5282"/>
                  </a:lnTo>
                  <a:lnTo>
                    <a:pt x="135871" y="4959"/>
                  </a:lnTo>
                  <a:lnTo>
                    <a:pt x="135959" y="4636"/>
                  </a:lnTo>
                  <a:lnTo>
                    <a:pt x="136018" y="4299"/>
                  </a:lnTo>
                  <a:lnTo>
                    <a:pt x="136032" y="4123"/>
                  </a:lnTo>
                  <a:lnTo>
                    <a:pt x="136032" y="3947"/>
                  </a:lnTo>
                  <a:lnTo>
                    <a:pt x="136032" y="3771"/>
                  </a:lnTo>
                  <a:lnTo>
                    <a:pt x="136018" y="3595"/>
                  </a:lnTo>
                  <a:lnTo>
                    <a:pt x="135959" y="3257"/>
                  </a:lnTo>
                  <a:lnTo>
                    <a:pt x="135886" y="2920"/>
                  </a:lnTo>
                  <a:lnTo>
                    <a:pt x="135768" y="2597"/>
                  </a:lnTo>
                  <a:lnTo>
                    <a:pt x="135622" y="2304"/>
                  </a:lnTo>
                  <a:lnTo>
                    <a:pt x="135446" y="2010"/>
                  </a:lnTo>
                  <a:lnTo>
                    <a:pt x="135255" y="1746"/>
                  </a:lnTo>
                  <a:lnTo>
                    <a:pt x="135035" y="1511"/>
                  </a:lnTo>
                  <a:lnTo>
                    <a:pt x="134785" y="1277"/>
                  </a:lnTo>
                  <a:lnTo>
                    <a:pt x="134521" y="1086"/>
                  </a:lnTo>
                  <a:lnTo>
                    <a:pt x="134242" y="910"/>
                  </a:lnTo>
                  <a:lnTo>
                    <a:pt x="133934" y="763"/>
                  </a:lnTo>
                  <a:lnTo>
                    <a:pt x="133626" y="646"/>
                  </a:lnTo>
                  <a:lnTo>
                    <a:pt x="133289" y="558"/>
                  </a:lnTo>
                  <a:lnTo>
                    <a:pt x="132951" y="499"/>
                  </a:lnTo>
                  <a:lnTo>
                    <a:pt x="132775" y="485"/>
                  </a:lnTo>
                  <a:lnTo>
                    <a:pt x="132599" y="485"/>
                  </a:lnTo>
                  <a:lnTo>
                    <a:pt x="3448"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a:extLst>
              <a:ext uri="{FF2B5EF4-FFF2-40B4-BE49-F238E27FC236}">
                <a16:creationId xmlns:a16="http://schemas.microsoft.com/office/drawing/2014/main" id="{64DB1BA8-93F5-4138-BFBC-30A20158A6C6}"/>
              </a:ext>
            </a:extLst>
          </p:cNvPr>
          <p:cNvPicPr>
            <a:picLocks noChangeAspect="1"/>
          </p:cNvPicPr>
          <p:nvPr/>
        </p:nvPicPr>
        <p:blipFill rotWithShape="1">
          <a:blip r:embed="rId2"/>
          <a:srcRect r="25857" b="45675"/>
          <a:stretch/>
        </p:blipFill>
        <p:spPr>
          <a:xfrm>
            <a:off x="386102" y="1026286"/>
            <a:ext cx="4185898" cy="2117972"/>
          </a:xfrm>
          <a:prstGeom prst="rect">
            <a:avLst/>
          </a:prstGeom>
        </p:spPr>
      </p:pic>
      <p:pic>
        <p:nvPicPr>
          <p:cNvPr id="20" name="Picture 19">
            <a:extLst>
              <a:ext uri="{FF2B5EF4-FFF2-40B4-BE49-F238E27FC236}">
                <a16:creationId xmlns:a16="http://schemas.microsoft.com/office/drawing/2014/main" id="{331A012F-2458-4AE9-83F9-C32AB9816F2C}"/>
              </a:ext>
            </a:extLst>
          </p:cNvPr>
          <p:cNvPicPr>
            <a:picLocks noChangeAspect="1"/>
          </p:cNvPicPr>
          <p:nvPr/>
        </p:nvPicPr>
        <p:blipFill rotWithShape="1">
          <a:blip r:embed="rId2"/>
          <a:srcRect t="65205" r="24705"/>
          <a:stretch/>
        </p:blipFill>
        <p:spPr>
          <a:xfrm>
            <a:off x="398543" y="3150478"/>
            <a:ext cx="4173458" cy="1344980"/>
          </a:xfrm>
          <a:prstGeom prst="rect">
            <a:avLst/>
          </a:prstGeom>
        </p:spPr>
      </p:pic>
    </p:spTree>
    <p:extLst>
      <p:ext uri="{BB962C8B-B14F-4D97-AF65-F5344CB8AC3E}">
        <p14:creationId xmlns:p14="http://schemas.microsoft.com/office/powerpoint/2010/main" val="2088998229"/>
      </p:ext>
    </p:extLst>
  </p:cSld>
  <p:clrMapOvr>
    <a:masterClrMapping/>
  </p:clrMapOvr>
</p:sld>
</file>

<file path=ppt/theme/theme1.xml><?xml version="1.0" encoding="utf-8"?>
<a:theme xmlns:a="http://schemas.openxmlformats.org/drawingml/2006/main" name="Restaurant Infographics by Slidesgo">
  <a:themeElements>
    <a:clrScheme name="Simple Light">
      <a:dk1>
        <a:srgbClr val="000000"/>
      </a:dk1>
      <a:lt1>
        <a:srgbClr val="FFFFFF"/>
      </a:lt1>
      <a:dk2>
        <a:srgbClr val="666666"/>
      </a:dk2>
      <a:lt2>
        <a:srgbClr val="EFEFEF"/>
      </a:lt2>
      <a:accent1>
        <a:srgbClr val="FF6347"/>
      </a:accent1>
      <a:accent2>
        <a:srgbClr val="C8E17B"/>
      </a:accent2>
      <a:accent3>
        <a:srgbClr val="CC843C"/>
      </a:accent3>
      <a:accent4>
        <a:srgbClr val="8A779A"/>
      </a:accent4>
      <a:accent5>
        <a:srgbClr val="917A56"/>
      </a:accent5>
      <a:accent6>
        <a:srgbClr val="F3AE52"/>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1218</TotalTime>
  <Words>686</Words>
  <Application>Microsoft Macintosh PowerPoint</Application>
  <PresentationFormat>On-screen Show (16:9)</PresentationFormat>
  <Paragraphs>152</Paragraphs>
  <Slides>17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Roboto</vt:lpstr>
      <vt:lpstr>Fira Sans Extra Condensed</vt:lpstr>
      <vt:lpstr>Arial</vt:lpstr>
      <vt:lpstr>Restaurant Infographics by Slidesgo</vt:lpstr>
      <vt:lpstr>Rating Prediction &amp; Recommedation Analysis for  Restaurants on </vt:lpstr>
      <vt:lpstr>Project Outline</vt:lpstr>
      <vt:lpstr>Objective</vt:lpstr>
      <vt:lpstr>PowerPoint Presentation</vt:lpstr>
      <vt:lpstr>Data EDA (Exploratory Data Analysis)</vt:lpstr>
      <vt:lpstr>Methods</vt:lpstr>
      <vt:lpstr>Lasso</vt:lpstr>
      <vt:lpstr>RandomForest (RF)</vt:lpstr>
      <vt:lpstr>Xgboost</vt:lpstr>
      <vt:lpstr>Neural Network</vt:lpstr>
      <vt:lpstr>SVD (Collaborative filtering)</vt:lpstr>
      <vt:lpstr>Content-based Recommender</vt:lpstr>
      <vt:lpstr>NLP (Natural Language Processing)</vt:lpstr>
      <vt:lpstr>RMSE/ R2 Score Comparison</vt:lpstr>
      <vt:lpstr>Conclusions</vt:lpstr>
      <vt:lpstr>Business Insights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Rating Prediction &amp; Recommedation Analysis for  Restaurants on </dc:title>
  <dc:creator>圆叶盐爪爪</dc:creator>
  <cp:lastModifiedBy>陈 曌</cp:lastModifiedBy>
  <cp:revision>68</cp:revision>
  <dcterms:modified xsi:type="dcterms:W3CDTF">2022-03-03T01:08:37Z</dcterms:modified>
</cp:coreProperties>
</file>